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3" r:id="rId4"/>
  </p:sldMasterIdLst>
  <p:notesMasterIdLst>
    <p:notesMasterId r:id="rId13"/>
  </p:notesMasterIdLst>
  <p:sldIdLst>
    <p:sldId id="274" r:id="rId5"/>
    <p:sldId id="380" r:id="rId6"/>
    <p:sldId id="375" r:id="rId7"/>
    <p:sldId id="382" r:id="rId8"/>
    <p:sldId id="377" r:id="rId9"/>
    <p:sldId id="378" r:id="rId10"/>
    <p:sldId id="372" r:id="rId11"/>
    <p:sldId id="379" r:id="rId12"/>
  </p:sldIdLst>
  <p:sldSz cx="20104100" cy="11309350"/>
  <p:notesSz cx="20104100" cy="113093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554C75-F87B-4742-A5D6-60A9F894B7C2}">
  <a:tblStyle styleId="{49554C75-F87B-4742-A5D6-60A9F894B7C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250" y="26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25-4398-A32D-0CFCD14CE68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25-4398-A32D-0CFCD14CE68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25-4398-A32D-0CFCD14CE68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25-4398-A32D-0CFCD14CE687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C-B742-ACCD-CE559601F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1272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3FBB4-79E3-4D53-A33E-2CA9854F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3448" y="2874600"/>
            <a:ext cx="9837683" cy="3701577"/>
          </a:xfrm>
          <a:noFill/>
        </p:spPr>
        <p:txBody>
          <a:bodyPr anchor="ctr">
            <a:normAutofit/>
          </a:bodyPr>
          <a:lstStyle>
            <a:lvl1pPr algn="ctr">
              <a:defRPr sz="8000" b="1">
                <a:solidFill>
                  <a:srgbClr val="008EAB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D96CA8-A910-416D-A9E2-6BFE8600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3448" y="6885959"/>
            <a:ext cx="9837683" cy="27304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Google Shape;90;p20">
            <a:extLst>
              <a:ext uri="{FF2B5EF4-FFF2-40B4-BE49-F238E27FC236}">
                <a16:creationId xmlns:a16="http://schemas.microsoft.com/office/drawing/2014/main" id="{D61F6F02-D740-4ACE-AA57-2418422FB9A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20">
            <a:extLst>
              <a:ext uri="{FF2B5EF4-FFF2-40B4-BE49-F238E27FC236}">
                <a16:creationId xmlns:a16="http://schemas.microsoft.com/office/drawing/2014/main" id="{713DE802-FD61-4056-937B-4351A520361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3;p20">
            <a:extLst>
              <a:ext uri="{FF2B5EF4-FFF2-40B4-BE49-F238E27FC236}">
                <a16:creationId xmlns:a16="http://schemas.microsoft.com/office/drawing/2014/main" id="{65D8430A-377B-40D1-9E4B-8134368618F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871C878-6BDF-4BE8-90A3-BAD01BD847F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260" y="119490"/>
            <a:ext cx="3869761" cy="2501367"/>
          </a:xfrm>
          <a:prstGeom prst="rect">
            <a:avLst/>
          </a:prstGeom>
        </p:spPr>
      </p:pic>
      <p:pic>
        <p:nvPicPr>
          <p:cNvPr id="13" name="image1.png">
            <a:extLst>
              <a:ext uri="{FF2B5EF4-FFF2-40B4-BE49-F238E27FC236}">
                <a16:creationId xmlns:a16="http://schemas.microsoft.com/office/drawing/2014/main" id="{88AF46DA-EE0E-43AB-BCA1-ECDC2106DA9A}"/>
              </a:ext>
            </a:extLst>
          </p:cNvPr>
          <p:cNvPicPr/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247108" y="528107"/>
            <a:ext cx="3856992" cy="1937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F8050AC-9C1E-41B0-A4BE-AAA8CCF767EC}"/>
              </a:ext>
            </a:extLst>
          </p:cNvPr>
          <p:cNvSpPr/>
          <p:nvPr userDrawn="1"/>
        </p:nvSpPr>
        <p:spPr>
          <a:xfrm>
            <a:off x="8797159" y="0"/>
            <a:ext cx="205141" cy="11308720"/>
          </a:xfrm>
          <a:prstGeom prst="rect">
            <a:avLst/>
          </a:prstGeom>
          <a:solidFill>
            <a:srgbClr val="008EAB"/>
          </a:solidFill>
          <a:ln>
            <a:solidFill>
              <a:srgbClr val="008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oogle Shape;6;p1">
            <a:extLst>
              <a:ext uri="{FF2B5EF4-FFF2-40B4-BE49-F238E27FC236}">
                <a16:creationId xmlns:a16="http://schemas.microsoft.com/office/drawing/2014/main" id="{BA6549D9-7471-4C7A-A065-25DE5D0EBC5B}"/>
              </a:ext>
            </a:extLst>
          </p:cNvPr>
          <p:cNvSpPr/>
          <p:nvPr userDrawn="1"/>
        </p:nvSpPr>
        <p:spPr>
          <a:xfrm flipV="1">
            <a:off x="8874962" y="2534499"/>
            <a:ext cx="10800000" cy="45719"/>
          </a:xfrm>
          <a:custGeom>
            <a:avLst/>
            <a:gdLst/>
            <a:ahLst/>
            <a:cxnLst/>
            <a:rect l="l" t="t" r="r" b="b"/>
            <a:pathLst>
              <a:path w="19151600" h="10795" extrusionOk="0">
                <a:moveTo>
                  <a:pt x="19151251" y="0"/>
                </a:moveTo>
                <a:lnTo>
                  <a:pt x="0" y="0"/>
                </a:lnTo>
                <a:lnTo>
                  <a:pt x="0" y="10470"/>
                </a:lnTo>
                <a:lnTo>
                  <a:pt x="19151251" y="10470"/>
                </a:lnTo>
                <a:lnTo>
                  <a:pt x="19151251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81424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‹Nr.›</a:t>
            </a:fld>
            <a:endParaRPr lang="en"/>
          </a:p>
        </p:txBody>
      </p:sp>
      <p:grpSp>
        <p:nvGrpSpPr>
          <p:cNvPr id="2" name="Google Shape;208;p25">
            <a:extLst>
              <a:ext uri="{FF2B5EF4-FFF2-40B4-BE49-F238E27FC236}">
                <a16:creationId xmlns:a16="http://schemas.microsoft.com/office/drawing/2014/main" id="{6CB8448B-94D2-A306-B444-7176D3C6F75D}"/>
              </a:ext>
            </a:extLst>
          </p:cNvPr>
          <p:cNvGrpSpPr/>
          <p:nvPr userDrawn="1"/>
        </p:nvGrpSpPr>
        <p:grpSpPr>
          <a:xfrm>
            <a:off x="11227920" y="2555000"/>
            <a:ext cx="8876171" cy="6199350"/>
            <a:chOff x="10250996" y="0"/>
            <a:chExt cx="9853653" cy="11308556"/>
          </a:xfrm>
        </p:grpSpPr>
        <p:sp>
          <p:nvSpPr>
            <p:cNvPr id="3" name="Google Shape;209;p25">
              <a:extLst>
                <a:ext uri="{FF2B5EF4-FFF2-40B4-BE49-F238E27FC236}">
                  <a16:creationId xmlns:a16="http://schemas.microsoft.com/office/drawing/2014/main" id="{F329009B-CB6E-5049-21A3-9EB63BC3AFE4}"/>
                </a:ext>
              </a:extLst>
            </p:cNvPr>
            <p:cNvSpPr/>
            <p:nvPr/>
          </p:nvSpPr>
          <p:spPr>
            <a:xfrm>
              <a:off x="10292880" y="3413508"/>
              <a:ext cx="9811385" cy="4607560"/>
            </a:xfrm>
            <a:custGeom>
              <a:avLst/>
              <a:gdLst/>
              <a:ahLst/>
              <a:cxnLst/>
              <a:rect l="l" t="t" r="r" b="b"/>
              <a:pathLst>
                <a:path w="9811385" h="4607559" extrusionOk="0">
                  <a:moveTo>
                    <a:pt x="9811219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4397771"/>
                  </a:lnTo>
                  <a:lnTo>
                    <a:pt x="5530" y="4445789"/>
                  </a:lnTo>
                  <a:lnTo>
                    <a:pt x="21285" y="4489868"/>
                  </a:lnTo>
                  <a:lnTo>
                    <a:pt x="46006" y="4528751"/>
                  </a:lnTo>
                  <a:lnTo>
                    <a:pt x="78437" y="4561182"/>
                  </a:lnTo>
                  <a:lnTo>
                    <a:pt x="117321" y="4585904"/>
                  </a:lnTo>
                  <a:lnTo>
                    <a:pt x="161400" y="4601658"/>
                  </a:lnTo>
                  <a:lnTo>
                    <a:pt x="209417" y="4607189"/>
                  </a:lnTo>
                  <a:lnTo>
                    <a:pt x="9811219" y="4607189"/>
                  </a:lnTo>
                  <a:lnTo>
                    <a:pt x="9811219" y="0"/>
                  </a:lnTo>
                  <a:close/>
                </a:path>
              </a:pathLst>
            </a:custGeom>
            <a:solidFill>
              <a:srgbClr val="008EA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210;p25">
              <a:extLst>
                <a:ext uri="{FF2B5EF4-FFF2-40B4-BE49-F238E27FC236}">
                  <a16:creationId xmlns:a16="http://schemas.microsoft.com/office/drawing/2014/main" id="{C9D7894C-E410-299F-BD0B-272B65CB1624}"/>
                </a:ext>
              </a:extLst>
            </p:cNvPr>
            <p:cNvSpPr/>
            <p:nvPr/>
          </p:nvSpPr>
          <p:spPr>
            <a:xfrm>
              <a:off x="10690774" y="3821872"/>
              <a:ext cx="9413875" cy="3769995"/>
            </a:xfrm>
            <a:custGeom>
              <a:avLst/>
              <a:gdLst/>
              <a:ahLst/>
              <a:cxnLst/>
              <a:rect l="l" t="t" r="r" b="b"/>
              <a:pathLst>
                <a:path w="9413875" h="3769995" extrusionOk="0">
                  <a:moveTo>
                    <a:pt x="9413325" y="0"/>
                  </a:moveTo>
                  <a:lnTo>
                    <a:pt x="115179" y="0"/>
                  </a:lnTo>
                  <a:lnTo>
                    <a:pt x="70346" y="9051"/>
                  </a:lnTo>
                  <a:lnTo>
                    <a:pt x="33735" y="33735"/>
                  </a:lnTo>
                  <a:lnTo>
                    <a:pt x="9051" y="70346"/>
                  </a:lnTo>
                  <a:lnTo>
                    <a:pt x="0" y="115179"/>
                  </a:lnTo>
                  <a:lnTo>
                    <a:pt x="0" y="3654338"/>
                  </a:lnTo>
                  <a:lnTo>
                    <a:pt x="9051" y="3699172"/>
                  </a:lnTo>
                  <a:lnTo>
                    <a:pt x="33735" y="3735783"/>
                  </a:lnTo>
                  <a:lnTo>
                    <a:pt x="70346" y="3760467"/>
                  </a:lnTo>
                  <a:lnTo>
                    <a:pt x="115179" y="3769518"/>
                  </a:lnTo>
                  <a:lnTo>
                    <a:pt x="9413325" y="3769518"/>
                  </a:lnTo>
                  <a:lnTo>
                    <a:pt x="9413325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Google Shape;211;p25">
              <a:extLst>
                <a:ext uri="{FF2B5EF4-FFF2-40B4-BE49-F238E27FC236}">
                  <a16:creationId xmlns:a16="http://schemas.microsoft.com/office/drawing/2014/main" id="{941D1FCD-0CBD-4C13-E5CA-0776B7D1460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50996" y="0"/>
              <a:ext cx="9853103" cy="11308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212;p25">
            <a:extLst>
              <a:ext uri="{FF2B5EF4-FFF2-40B4-BE49-F238E27FC236}">
                <a16:creationId xmlns:a16="http://schemas.microsoft.com/office/drawing/2014/main" id="{D33BBB4D-6FE8-8658-5A05-3CABA675C014}"/>
              </a:ext>
            </a:extLst>
          </p:cNvPr>
          <p:cNvSpPr/>
          <p:nvPr userDrawn="1"/>
        </p:nvSpPr>
        <p:spPr>
          <a:xfrm>
            <a:off x="9462947" y="6650932"/>
            <a:ext cx="1673859" cy="1654809"/>
          </a:xfrm>
          <a:custGeom>
            <a:avLst/>
            <a:gdLst/>
            <a:ahLst/>
            <a:cxnLst/>
            <a:rect l="l" t="t" r="r" b="b"/>
            <a:pathLst>
              <a:path w="1673859" h="1654809" extrusionOk="0">
                <a:moveTo>
                  <a:pt x="632066" y="611327"/>
                </a:moveTo>
                <a:lnTo>
                  <a:pt x="631888" y="611238"/>
                </a:lnTo>
                <a:lnTo>
                  <a:pt x="631482" y="557199"/>
                </a:lnTo>
                <a:lnTo>
                  <a:pt x="629450" y="513994"/>
                </a:lnTo>
                <a:lnTo>
                  <a:pt x="624065" y="471627"/>
                </a:lnTo>
                <a:lnTo>
                  <a:pt x="615467" y="430161"/>
                </a:lnTo>
                <a:lnTo>
                  <a:pt x="603783" y="389661"/>
                </a:lnTo>
                <a:lnTo>
                  <a:pt x="603364" y="389229"/>
                </a:lnTo>
                <a:lnTo>
                  <a:pt x="603453" y="389064"/>
                </a:lnTo>
                <a:lnTo>
                  <a:pt x="580771" y="332193"/>
                </a:lnTo>
                <a:lnTo>
                  <a:pt x="552488" y="278053"/>
                </a:lnTo>
                <a:lnTo>
                  <a:pt x="530974" y="244741"/>
                </a:lnTo>
                <a:lnTo>
                  <a:pt x="499440" y="204000"/>
                </a:lnTo>
                <a:lnTo>
                  <a:pt x="468007" y="169316"/>
                </a:lnTo>
                <a:lnTo>
                  <a:pt x="430733" y="134378"/>
                </a:lnTo>
                <a:lnTo>
                  <a:pt x="427126" y="130556"/>
                </a:lnTo>
                <a:lnTo>
                  <a:pt x="423087" y="127165"/>
                </a:lnTo>
                <a:lnTo>
                  <a:pt x="423659" y="128536"/>
                </a:lnTo>
                <a:lnTo>
                  <a:pt x="382333" y="97307"/>
                </a:lnTo>
                <a:lnTo>
                  <a:pt x="338213" y="69786"/>
                </a:lnTo>
                <a:lnTo>
                  <a:pt x="291465" y="46278"/>
                </a:lnTo>
                <a:lnTo>
                  <a:pt x="242239" y="27152"/>
                </a:lnTo>
                <a:lnTo>
                  <a:pt x="190703" y="12700"/>
                </a:lnTo>
                <a:lnTo>
                  <a:pt x="138341" y="0"/>
                </a:lnTo>
                <a:lnTo>
                  <a:pt x="131343" y="53822"/>
                </a:lnTo>
                <a:lnTo>
                  <a:pt x="128536" y="108458"/>
                </a:lnTo>
                <a:lnTo>
                  <a:pt x="132486" y="162661"/>
                </a:lnTo>
                <a:lnTo>
                  <a:pt x="142760" y="215976"/>
                </a:lnTo>
                <a:lnTo>
                  <a:pt x="158902" y="267919"/>
                </a:lnTo>
                <a:lnTo>
                  <a:pt x="180467" y="318020"/>
                </a:lnTo>
                <a:lnTo>
                  <a:pt x="180213" y="317677"/>
                </a:lnTo>
                <a:lnTo>
                  <a:pt x="179705" y="317411"/>
                </a:lnTo>
                <a:lnTo>
                  <a:pt x="181521" y="320941"/>
                </a:lnTo>
                <a:lnTo>
                  <a:pt x="183515" y="324142"/>
                </a:lnTo>
                <a:lnTo>
                  <a:pt x="189039" y="334987"/>
                </a:lnTo>
                <a:lnTo>
                  <a:pt x="197078" y="349300"/>
                </a:lnTo>
                <a:lnTo>
                  <a:pt x="214172" y="376745"/>
                </a:lnTo>
                <a:lnTo>
                  <a:pt x="216928" y="380555"/>
                </a:lnTo>
                <a:lnTo>
                  <a:pt x="222084" y="388404"/>
                </a:lnTo>
                <a:lnTo>
                  <a:pt x="232283" y="402628"/>
                </a:lnTo>
                <a:lnTo>
                  <a:pt x="238353" y="410527"/>
                </a:lnTo>
                <a:lnTo>
                  <a:pt x="250952" y="425881"/>
                </a:lnTo>
                <a:lnTo>
                  <a:pt x="256959" y="433755"/>
                </a:lnTo>
                <a:lnTo>
                  <a:pt x="289217" y="467728"/>
                </a:lnTo>
                <a:lnTo>
                  <a:pt x="329247" y="502716"/>
                </a:lnTo>
                <a:lnTo>
                  <a:pt x="360845" y="525894"/>
                </a:lnTo>
                <a:lnTo>
                  <a:pt x="400456" y="549808"/>
                </a:lnTo>
                <a:lnTo>
                  <a:pt x="448475" y="572846"/>
                </a:lnTo>
                <a:lnTo>
                  <a:pt x="501726" y="591273"/>
                </a:lnTo>
                <a:lnTo>
                  <a:pt x="539686" y="600176"/>
                </a:lnTo>
                <a:lnTo>
                  <a:pt x="578472" y="605942"/>
                </a:lnTo>
                <a:lnTo>
                  <a:pt x="632066" y="611327"/>
                </a:lnTo>
                <a:close/>
              </a:path>
              <a:path w="1673859" h="1654809" extrusionOk="0">
                <a:moveTo>
                  <a:pt x="778294" y="794689"/>
                </a:moveTo>
                <a:lnTo>
                  <a:pt x="740486" y="758482"/>
                </a:lnTo>
                <a:lnTo>
                  <a:pt x="712152" y="735825"/>
                </a:lnTo>
                <a:lnTo>
                  <a:pt x="711479" y="735037"/>
                </a:lnTo>
                <a:lnTo>
                  <a:pt x="678091" y="712089"/>
                </a:lnTo>
                <a:lnTo>
                  <a:pt x="641083" y="690105"/>
                </a:lnTo>
                <a:lnTo>
                  <a:pt x="569976" y="658431"/>
                </a:lnTo>
                <a:lnTo>
                  <a:pt x="529501" y="645756"/>
                </a:lnTo>
                <a:lnTo>
                  <a:pt x="485775" y="636231"/>
                </a:lnTo>
                <a:lnTo>
                  <a:pt x="438873" y="630656"/>
                </a:lnTo>
                <a:lnTo>
                  <a:pt x="388810" y="629818"/>
                </a:lnTo>
                <a:lnTo>
                  <a:pt x="335661" y="634504"/>
                </a:lnTo>
                <a:lnTo>
                  <a:pt x="279425" y="645490"/>
                </a:lnTo>
                <a:lnTo>
                  <a:pt x="279006" y="645490"/>
                </a:lnTo>
                <a:lnTo>
                  <a:pt x="278142" y="645896"/>
                </a:lnTo>
                <a:lnTo>
                  <a:pt x="275996" y="646290"/>
                </a:lnTo>
                <a:lnTo>
                  <a:pt x="271538" y="647407"/>
                </a:lnTo>
                <a:lnTo>
                  <a:pt x="199288" y="662139"/>
                </a:lnTo>
                <a:lnTo>
                  <a:pt x="140055" y="666203"/>
                </a:lnTo>
                <a:lnTo>
                  <a:pt x="92811" y="662393"/>
                </a:lnTo>
                <a:lnTo>
                  <a:pt x="31356" y="642975"/>
                </a:lnTo>
                <a:lnTo>
                  <a:pt x="0" y="619074"/>
                </a:lnTo>
                <a:lnTo>
                  <a:pt x="7581" y="635914"/>
                </a:lnTo>
                <a:lnTo>
                  <a:pt x="26873" y="673874"/>
                </a:lnTo>
                <a:lnTo>
                  <a:pt x="58026" y="726059"/>
                </a:lnTo>
                <a:lnTo>
                  <a:pt x="101206" y="785596"/>
                </a:lnTo>
                <a:lnTo>
                  <a:pt x="101295" y="785850"/>
                </a:lnTo>
                <a:lnTo>
                  <a:pt x="101625" y="786028"/>
                </a:lnTo>
                <a:lnTo>
                  <a:pt x="106311" y="791908"/>
                </a:lnTo>
                <a:lnTo>
                  <a:pt x="111150" y="797890"/>
                </a:lnTo>
                <a:lnTo>
                  <a:pt x="148958" y="838644"/>
                </a:lnTo>
                <a:lnTo>
                  <a:pt x="185635" y="871664"/>
                </a:lnTo>
                <a:lnTo>
                  <a:pt x="226199" y="901369"/>
                </a:lnTo>
                <a:lnTo>
                  <a:pt x="270433" y="926401"/>
                </a:lnTo>
                <a:lnTo>
                  <a:pt x="318147" y="945438"/>
                </a:lnTo>
                <a:lnTo>
                  <a:pt x="369125" y="957135"/>
                </a:lnTo>
                <a:lnTo>
                  <a:pt x="423189" y="960183"/>
                </a:lnTo>
                <a:lnTo>
                  <a:pt x="424802" y="960386"/>
                </a:lnTo>
                <a:lnTo>
                  <a:pt x="426339" y="960323"/>
                </a:lnTo>
                <a:lnTo>
                  <a:pt x="427964" y="960094"/>
                </a:lnTo>
                <a:lnTo>
                  <a:pt x="435483" y="959789"/>
                </a:lnTo>
                <a:lnTo>
                  <a:pt x="525551" y="943940"/>
                </a:lnTo>
                <a:lnTo>
                  <a:pt x="576592" y="927696"/>
                </a:lnTo>
                <a:lnTo>
                  <a:pt x="584136" y="925296"/>
                </a:lnTo>
                <a:lnTo>
                  <a:pt x="634898" y="902627"/>
                </a:lnTo>
                <a:lnTo>
                  <a:pt x="678776" y="877087"/>
                </a:lnTo>
                <a:lnTo>
                  <a:pt x="716686" y="849807"/>
                </a:lnTo>
                <a:lnTo>
                  <a:pt x="749554" y="821956"/>
                </a:lnTo>
                <a:lnTo>
                  <a:pt x="778294" y="794689"/>
                </a:lnTo>
                <a:close/>
              </a:path>
              <a:path w="1673859" h="1654809" extrusionOk="0">
                <a:moveTo>
                  <a:pt x="992136" y="351091"/>
                </a:moveTo>
                <a:lnTo>
                  <a:pt x="984948" y="304787"/>
                </a:lnTo>
                <a:lnTo>
                  <a:pt x="971727" y="261670"/>
                </a:lnTo>
                <a:lnTo>
                  <a:pt x="953592" y="221691"/>
                </a:lnTo>
                <a:lnTo>
                  <a:pt x="931722" y="184861"/>
                </a:lnTo>
                <a:lnTo>
                  <a:pt x="907262" y="151142"/>
                </a:lnTo>
                <a:lnTo>
                  <a:pt x="878738" y="117614"/>
                </a:lnTo>
                <a:lnTo>
                  <a:pt x="841070" y="80403"/>
                </a:lnTo>
                <a:lnTo>
                  <a:pt x="806056" y="50533"/>
                </a:lnTo>
                <a:lnTo>
                  <a:pt x="762495" y="18554"/>
                </a:lnTo>
                <a:lnTo>
                  <a:pt x="749769" y="10350"/>
                </a:lnTo>
                <a:lnTo>
                  <a:pt x="752043" y="13398"/>
                </a:lnTo>
                <a:lnTo>
                  <a:pt x="757288" y="23063"/>
                </a:lnTo>
                <a:lnTo>
                  <a:pt x="763117" y="40106"/>
                </a:lnTo>
                <a:lnTo>
                  <a:pt x="767156" y="65278"/>
                </a:lnTo>
                <a:lnTo>
                  <a:pt x="766737" y="99377"/>
                </a:lnTo>
                <a:lnTo>
                  <a:pt x="759498" y="143383"/>
                </a:lnTo>
                <a:lnTo>
                  <a:pt x="743229" y="198132"/>
                </a:lnTo>
                <a:lnTo>
                  <a:pt x="715683" y="264452"/>
                </a:lnTo>
                <a:lnTo>
                  <a:pt x="709434" y="278117"/>
                </a:lnTo>
                <a:lnTo>
                  <a:pt x="703719" y="291693"/>
                </a:lnTo>
                <a:lnTo>
                  <a:pt x="698525" y="305206"/>
                </a:lnTo>
                <a:lnTo>
                  <a:pt x="693813" y="318706"/>
                </a:lnTo>
                <a:lnTo>
                  <a:pt x="693369" y="319544"/>
                </a:lnTo>
                <a:lnTo>
                  <a:pt x="678218" y="379183"/>
                </a:lnTo>
                <a:lnTo>
                  <a:pt x="672058" y="435864"/>
                </a:lnTo>
                <a:lnTo>
                  <a:pt x="673557" y="489216"/>
                </a:lnTo>
                <a:lnTo>
                  <a:pt x="681380" y="538848"/>
                </a:lnTo>
                <a:lnTo>
                  <a:pt x="694182" y="584390"/>
                </a:lnTo>
                <a:lnTo>
                  <a:pt x="710615" y="625436"/>
                </a:lnTo>
                <a:lnTo>
                  <a:pt x="710438" y="625348"/>
                </a:lnTo>
                <a:lnTo>
                  <a:pt x="731431" y="666127"/>
                </a:lnTo>
                <a:lnTo>
                  <a:pt x="753173" y="700189"/>
                </a:lnTo>
                <a:lnTo>
                  <a:pt x="753833" y="700976"/>
                </a:lnTo>
                <a:lnTo>
                  <a:pt x="754341" y="701662"/>
                </a:lnTo>
                <a:lnTo>
                  <a:pt x="755002" y="702449"/>
                </a:lnTo>
                <a:lnTo>
                  <a:pt x="775525" y="729157"/>
                </a:lnTo>
                <a:lnTo>
                  <a:pt x="792734" y="748576"/>
                </a:lnTo>
                <a:lnTo>
                  <a:pt x="804570" y="760412"/>
                </a:lnTo>
                <a:lnTo>
                  <a:pt x="808977" y="764425"/>
                </a:lnTo>
                <a:lnTo>
                  <a:pt x="827011" y="746175"/>
                </a:lnTo>
                <a:lnTo>
                  <a:pt x="845312" y="726274"/>
                </a:lnTo>
                <a:lnTo>
                  <a:pt x="863701" y="704507"/>
                </a:lnTo>
                <a:lnTo>
                  <a:pt x="881976" y="680694"/>
                </a:lnTo>
                <a:lnTo>
                  <a:pt x="882408" y="680694"/>
                </a:lnTo>
                <a:lnTo>
                  <a:pt x="917689" y="625919"/>
                </a:lnTo>
                <a:lnTo>
                  <a:pt x="949566" y="560336"/>
                </a:lnTo>
                <a:lnTo>
                  <a:pt x="951623" y="555155"/>
                </a:lnTo>
                <a:lnTo>
                  <a:pt x="955903" y="544474"/>
                </a:lnTo>
                <a:lnTo>
                  <a:pt x="956449" y="542607"/>
                </a:lnTo>
                <a:lnTo>
                  <a:pt x="957338" y="540918"/>
                </a:lnTo>
                <a:lnTo>
                  <a:pt x="957884" y="539051"/>
                </a:lnTo>
                <a:lnTo>
                  <a:pt x="971715" y="498271"/>
                </a:lnTo>
                <a:lnTo>
                  <a:pt x="983716" y="453288"/>
                </a:lnTo>
                <a:lnTo>
                  <a:pt x="992111" y="400583"/>
                </a:lnTo>
                <a:lnTo>
                  <a:pt x="992136" y="351091"/>
                </a:lnTo>
                <a:close/>
              </a:path>
              <a:path w="1673859" h="1654809" extrusionOk="0">
                <a:moveTo>
                  <a:pt x="1139444" y="1130515"/>
                </a:moveTo>
                <a:lnTo>
                  <a:pt x="1100467" y="1098994"/>
                </a:lnTo>
                <a:lnTo>
                  <a:pt x="1054836" y="1068793"/>
                </a:lnTo>
                <a:lnTo>
                  <a:pt x="994270" y="1037043"/>
                </a:lnTo>
                <a:lnTo>
                  <a:pt x="958507" y="1022921"/>
                </a:lnTo>
                <a:lnTo>
                  <a:pt x="917486" y="1010513"/>
                </a:lnTo>
                <a:lnTo>
                  <a:pt x="916635" y="1010500"/>
                </a:lnTo>
                <a:lnTo>
                  <a:pt x="908989" y="1008659"/>
                </a:lnTo>
                <a:lnTo>
                  <a:pt x="893775" y="1004811"/>
                </a:lnTo>
                <a:lnTo>
                  <a:pt x="885863" y="1003477"/>
                </a:lnTo>
                <a:lnTo>
                  <a:pt x="872934" y="1000798"/>
                </a:lnTo>
                <a:lnTo>
                  <a:pt x="859624" y="998575"/>
                </a:lnTo>
                <a:lnTo>
                  <a:pt x="845985" y="996797"/>
                </a:lnTo>
                <a:lnTo>
                  <a:pt x="832142" y="995438"/>
                </a:lnTo>
                <a:lnTo>
                  <a:pt x="783882" y="993762"/>
                </a:lnTo>
                <a:lnTo>
                  <a:pt x="732561" y="997458"/>
                </a:lnTo>
                <a:lnTo>
                  <a:pt x="678561" y="1007135"/>
                </a:lnTo>
                <a:lnTo>
                  <a:pt x="622261" y="1023416"/>
                </a:lnTo>
                <a:lnTo>
                  <a:pt x="551497" y="1043584"/>
                </a:lnTo>
                <a:lnTo>
                  <a:pt x="492683" y="1052309"/>
                </a:lnTo>
                <a:lnTo>
                  <a:pt x="445096" y="1052372"/>
                </a:lnTo>
                <a:lnTo>
                  <a:pt x="408025" y="1046530"/>
                </a:lnTo>
                <a:lnTo>
                  <a:pt x="387007" y="1039609"/>
                </a:lnTo>
                <a:lnTo>
                  <a:pt x="371081" y="1032040"/>
                </a:lnTo>
                <a:lnTo>
                  <a:pt x="359867" y="1024902"/>
                </a:lnTo>
                <a:lnTo>
                  <a:pt x="352996" y="1019340"/>
                </a:lnTo>
                <a:lnTo>
                  <a:pt x="352234" y="1018501"/>
                </a:lnTo>
                <a:lnTo>
                  <a:pt x="351485" y="1017905"/>
                </a:lnTo>
                <a:lnTo>
                  <a:pt x="350901" y="1017384"/>
                </a:lnTo>
                <a:lnTo>
                  <a:pt x="350494" y="1016952"/>
                </a:lnTo>
                <a:lnTo>
                  <a:pt x="350240" y="1016622"/>
                </a:lnTo>
                <a:lnTo>
                  <a:pt x="350075" y="1016533"/>
                </a:lnTo>
                <a:lnTo>
                  <a:pt x="350151" y="1016787"/>
                </a:lnTo>
                <a:lnTo>
                  <a:pt x="350405" y="1017130"/>
                </a:lnTo>
                <a:lnTo>
                  <a:pt x="350558" y="1017638"/>
                </a:lnTo>
                <a:lnTo>
                  <a:pt x="350888" y="1018235"/>
                </a:lnTo>
                <a:lnTo>
                  <a:pt x="351294" y="1019086"/>
                </a:lnTo>
                <a:lnTo>
                  <a:pt x="351904" y="1020203"/>
                </a:lnTo>
                <a:lnTo>
                  <a:pt x="382562" y="1072210"/>
                </a:lnTo>
                <a:lnTo>
                  <a:pt x="411683" y="1113205"/>
                </a:lnTo>
                <a:lnTo>
                  <a:pt x="436003" y="1143622"/>
                </a:lnTo>
                <a:lnTo>
                  <a:pt x="464083" y="1175270"/>
                </a:lnTo>
                <a:lnTo>
                  <a:pt x="490410" y="1201293"/>
                </a:lnTo>
                <a:lnTo>
                  <a:pt x="497052" y="1207122"/>
                </a:lnTo>
                <a:lnTo>
                  <a:pt x="502081" y="1212342"/>
                </a:lnTo>
                <a:lnTo>
                  <a:pt x="504266" y="1213916"/>
                </a:lnTo>
                <a:lnTo>
                  <a:pt x="506285" y="1215821"/>
                </a:lnTo>
                <a:lnTo>
                  <a:pt x="538746" y="1242009"/>
                </a:lnTo>
                <a:lnTo>
                  <a:pt x="574776" y="1266875"/>
                </a:lnTo>
                <a:lnTo>
                  <a:pt x="580707" y="1269974"/>
                </a:lnTo>
                <a:lnTo>
                  <a:pt x="582383" y="1271282"/>
                </a:lnTo>
                <a:lnTo>
                  <a:pt x="621144" y="1292339"/>
                </a:lnTo>
                <a:lnTo>
                  <a:pt x="680364" y="1314018"/>
                </a:lnTo>
                <a:lnTo>
                  <a:pt x="729297" y="1323340"/>
                </a:lnTo>
                <a:lnTo>
                  <a:pt x="780313" y="1325041"/>
                </a:lnTo>
                <a:lnTo>
                  <a:pt x="833120" y="1318031"/>
                </a:lnTo>
                <a:lnTo>
                  <a:pt x="877608" y="1306423"/>
                </a:lnTo>
                <a:lnTo>
                  <a:pt x="918044" y="1292631"/>
                </a:lnTo>
                <a:lnTo>
                  <a:pt x="954722" y="1277023"/>
                </a:lnTo>
                <a:lnTo>
                  <a:pt x="1008062" y="1247940"/>
                </a:lnTo>
                <a:lnTo>
                  <a:pt x="1044613" y="1222514"/>
                </a:lnTo>
                <a:lnTo>
                  <a:pt x="1083564" y="1189456"/>
                </a:lnTo>
                <a:lnTo>
                  <a:pt x="1122489" y="1149692"/>
                </a:lnTo>
                <a:lnTo>
                  <a:pt x="1139444" y="1130515"/>
                </a:lnTo>
                <a:close/>
              </a:path>
              <a:path w="1673859" h="1654809" extrusionOk="0">
                <a:moveTo>
                  <a:pt x="1320876" y="716000"/>
                </a:moveTo>
                <a:lnTo>
                  <a:pt x="1317053" y="670598"/>
                </a:lnTo>
                <a:lnTo>
                  <a:pt x="1305420" y="623100"/>
                </a:lnTo>
                <a:lnTo>
                  <a:pt x="1274330" y="554812"/>
                </a:lnTo>
                <a:lnTo>
                  <a:pt x="1251661" y="520573"/>
                </a:lnTo>
                <a:lnTo>
                  <a:pt x="1226477" y="489534"/>
                </a:lnTo>
                <a:lnTo>
                  <a:pt x="1199845" y="461543"/>
                </a:lnTo>
                <a:lnTo>
                  <a:pt x="1166152" y="430517"/>
                </a:lnTo>
                <a:lnTo>
                  <a:pt x="1133322" y="404622"/>
                </a:lnTo>
                <a:lnTo>
                  <a:pt x="1132484" y="403758"/>
                </a:lnTo>
                <a:lnTo>
                  <a:pt x="1130719" y="402615"/>
                </a:lnTo>
                <a:lnTo>
                  <a:pt x="1121968" y="396265"/>
                </a:lnTo>
                <a:lnTo>
                  <a:pt x="1105293" y="384797"/>
                </a:lnTo>
                <a:lnTo>
                  <a:pt x="1077937" y="367042"/>
                </a:lnTo>
                <a:lnTo>
                  <a:pt x="1062723" y="357962"/>
                </a:lnTo>
                <a:lnTo>
                  <a:pt x="1049350" y="350647"/>
                </a:lnTo>
                <a:lnTo>
                  <a:pt x="1051915" y="353542"/>
                </a:lnTo>
                <a:lnTo>
                  <a:pt x="1057998" y="362839"/>
                </a:lnTo>
                <a:lnTo>
                  <a:pt x="1070927" y="404558"/>
                </a:lnTo>
                <a:lnTo>
                  <a:pt x="1073251" y="435648"/>
                </a:lnTo>
                <a:lnTo>
                  <a:pt x="1073073" y="447865"/>
                </a:lnTo>
                <a:lnTo>
                  <a:pt x="1069848" y="482650"/>
                </a:lnTo>
                <a:lnTo>
                  <a:pt x="1063002" y="518528"/>
                </a:lnTo>
                <a:lnTo>
                  <a:pt x="1051725" y="559879"/>
                </a:lnTo>
                <a:lnTo>
                  <a:pt x="1035354" y="607085"/>
                </a:lnTo>
                <a:lnTo>
                  <a:pt x="1017930" y="662317"/>
                </a:lnTo>
                <a:lnTo>
                  <a:pt x="1008227" y="714743"/>
                </a:lnTo>
                <a:lnTo>
                  <a:pt x="1005166" y="764463"/>
                </a:lnTo>
                <a:lnTo>
                  <a:pt x="1007605" y="811542"/>
                </a:lnTo>
                <a:lnTo>
                  <a:pt x="1010462" y="832332"/>
                </a:lnTo>
                <a:lnTo>
                  <a:pt x="1014272" y="852462"/>
                </a:lnTo>
                <a:lnTo>
                  <a:pt x="1019009" y="871905"/>
                </a:lnTo>
                <a:lnTo>
                  <a:pt x="1025296" y="892683"/>
                </a:lnTo>
                <a:lnTo>
                  <a:pt x="1025601" y="894575"/>
                </a:lnTo>
                <a:lnTo>
                  <a:pt x="1030173" y="906856"/>
                </a:lnTo>
                <a:lnTo>
                  <a:pt x="1033030" y="913739"/>
                </a:lnTo>
                <a:lnTo>
                  <a:pt x="1033589" y="915962"/>
                </a:lnTo>
                <a:lnTo>
                  <a:pt x="1034580" y="917778"/>
                </a:lnTo>
                <a:lnTo>
                  <a:pt x="1040079" y="930821"/>
                </a:lnTo>
                <a:lnTo>
                  <a:pt x="1045883" y="943406"/>
                </a:lnTo>
                <a:lnTo>
                  <a:pt x="1095311" y="1023912"/>
                </a:lnTo>
                <a:lnTo>
                  <a:pt x="1130681" y="1064818"/>
                </a:lnTo>
                <a:lnTo>
                  <a:pt x="1167650" y="1097927"/>
                </a:lnTo>
                <a:lnTo>
                  <a:pt x="1184186" y="1078191"/>
                </a:lnTo>
                <a:lnTo>
                  <a:pt x="1200861" y="1056894"/>
                </a:lnTo>
                <a:lnTo>
                  <a:pt x="1217447" y="1033741"/>
                </a:lnTo>
                <a:lnTo>
                  <a:pt x="1233754" y="1008430"/>
                </a:lnTo>
                <a:lnTo>
                  <a:pt x="1233576" y="1008773"/>
                </a:lnTo>
                <a:lnTo>
                  <a:pt x="1254455" y="971727"/>
                </a:lnTo>
                <a:lnTo>
                  <a:pt x="1273733" y="930224"/>
                </a:lnTo>
                <a:lnTo>
                  <a:pt x="1290904" y="883818"/>
                </a:lnTo>
                <a:lnTo>
                  <a:pt x="1305407" y="832065"/>
                </a:lnTo>
                <a:lnTo>
                  <a:pt x="1314069" y="789381"/>
                </a:lnTo>
                <a:lnTo>
                  <a:pt x="1316570" y="774382"/>
                </a:lnTo>
                <a:lnTo>
                  <a:pt x="1316405" y="774293"/>
                </a:lnTo>
                <a:lnTo>
                  <a:pt x="1318285" y="761276"/>
                </a:lnTo>
                <a:lnTo>
                  <a:pt x="1319644" y="748461"/>
                </a:lnTo>
                <a:lnTo>
                  <a:pt x="1320507" y="735901"/>
                </a:lnTo>
                <a:lnTo>
                  <a:pt x="1320876" y="723671"/>
                </a:lnTo>
                <a:lnTo>
                  <a:pt x="1320876" y="716000"/>
                </a:lnTo>
                <a:close/>
              </a:path>
              <a:path w="1673859" h="1654809" extrusionOk="0">
                <a:moveTo>
                  <a:pt x="1527441" y="1426756"/>
                </a:moveTo>
                <a:lnTo>
                  <a:pt x="1486293" y="1398371"/>
                </a:lnTo>
                <a:lnTo>
                  <a:pt x="1438427" y="1371955"/>
                </a:lnTo>
                <a:lnTo>
                  <a:pt x="1374876" y="1346225"/>
                </a:lnTo>
                <a:lnTo>
                  <a:pt x="1337818" y="1335379"/>
                </a:lnTo>
                <a:lnTo>
                  <a:pt x="1298092" y="1326172"/>
                </a:lnTo>
                <a:lnTo>
                  <a:pt x="1255483" y="1319872"/>
                </a:lnTo>
                <a:lnTo>
                  <a:pt x="1209776" y="1317713"/>
                </a:lnTo>
                <a:lnTo>
                  <a:pt x="1185900" y="1318298"/>
                </a:lnTo>
                <a:lnTo>
                  <a:pt x="1136230" y="1323467"/>
                </a:lnTo>
                <a:lnTo>
                  <a:pt x="1084199" y="1334300"/>
                </a:lnTo>
                <a:lnTo>
                  <a:pt x="1030414" y="1351330"/>
                </a:lnTo>
                <a:lnTo>
                  <a:pt x="1002677" y="1362633"/>
                </a:lnTo>
                <a:lnTo>
                  <a:pt x="933691" y="1388300"/>
                </a:lnTo>
                <a:lnTo>
                  <a:pt x="875614" y="1401673"/>
                </a:lnTo>
                <a:lnTo>
                  <a:pt x="828014" y="1405483"/>
                </a:lnTo>
                <a:lnTo>
                  <a:pt x="790448" y="1402511"/>
                </a:lnTo>
                <a:lnTo>
                  <a:pt x="762774" y="1395145"/>
                </a:lnTo>
                <a:lnTo>
                  <a:pt x="743851" y="1386573"/>
                </a:lnTo>
                <a:lnTo>
                  <a:pt x="733005" y="1379474"/>
                </a:lnTo>
                <a:lnTo>
                  <a:pt x="729538" y="1376514"/>
                </a:lnTo>
                <a:lnTo>
                  <a:pt x="734961" y="1385112"/>
                </a:lnTo>
                <a:lnTo>
                  <a:pt x="766826" y="1430439"/>
                </a:lnTo>
                <a:lnTo>
                  <a:pt x="812495" y="1483169"/>
                </a:lnTo>
                <a:lnTo>
                  <a:pt x="841336" y="1512252"/>
                </a:lnTo>
                <a:lnTo>
                  <a:pt x="873874" y="1541665"/>
                </a:lnTo>
                <a:lnTo>
                  <a:pt x="929563" y="1583093"/>
                </a:lnTo>
                <a:lnTo>
                  <a:pt x="992454" y="1618449"/>
                </a:lnTo>
                <a:lnTo>
                  <a:pt x="1030160" y="1634045"/>
                </a:lnTo>
                <a:lnTo>
                  <a:pt x="1073454" y="1646453"/>
                </a:lnTo>
                <a:lnTo>
                  <a:pt x="1122705" y="1653819"/>
                </a:lnTo>
                <a:lnTo>
                  <a:pt x="1160767" y="1654289"/>
                </a:lnTo>
                <a:lnTo>
                  <a:pt x="1199654" y="1649945"/>
                </a:lnTo>
                <a:lnTo>
                  <a:pt x="1239189" y="1640281"/>
                </a:lnTo>
                <a:lnTo>
                  <a:pt x="1282509" y="1625015"/>
                </a:lnTo>
                <a:lnTo>
                  <a:pt x="1321549" y="1607997"/>
                </a:lnTo>
                <a:lnTo>
                  <a:pt x="1356614" y="1589468"/>
                </a:lnTo>
                <a:lnTo>
                  <a:pt x="1388021" y="1569669"/>
                </a:lnTo>
                <a:lnTo>
                  <a:pt x="1387856" y="1569148"/>
                </a:lnTo>
                <a:lnTo>
                  <a:pt x="1406918" y="1555419"/>
                </a:lnTo>
                <a:lnTo>
                  <a:pt x="1440954" y="1527009"/>
                </a:lnTo>
                <a:lnTo>
                  <a:pt x="1470266" y="1497863"/>
                </a:lnTo>
                <a:lnTo>
                  <a:pt x="1495526" y="1468894"/>
                </a:lnTo>
                <a:lnTo>
                  <a:pt x="1522539" y="1433601"/>
                </a:lnTo>
                <a:lnTo>
                  <a:pt x="1527441" y="1426756"/>
                </a:lnTo>
                <a:close/>
              </a:path>
              <a:path w="1673859" h="1654809" extrusionOk="0">
                <a:moveTo>
                  <a:pt x="1673491" y="1064310"/>
                </a:moveTo>
                <a:lnTo>
                  <a:pt x="1673339" y="1013790"/>
                </a:lnTo>
                <a:lnTo>
                  <a:pt x="1666367" y="967270"/>
                </a:lnTo>
                <a:lnTo>
                  <a:pt x="1653501" y="924598"/>
                </a:lnTo>
                <a:lnTo>
                  <a:pt x="1635658" y="885672"/>
                </a:lnTo>
                <a:lnTo>
                  <a:pt x="1635671" y="885253"/>
                </a:lnTo>
                <a:lnTo>
                  <a:pt x="1613662" y="849833"/>
                </a:lnTo>
                <a:lnTo>
                  <a:pt x="1588528" y="817816"/>
                </a:lnTo>
                <a:lnTo>
                  <a:pt x="1561223" y="789063"/>
                </a:lnTo>
                <a:lnTo>
                  <a:pt x="1532648" y="763422"/>
                </a:lnTo>
                <a:lnTo>
                  <a:pt x="1475549" y="720953"/>
                </a:lnTo>
                <a:lnTo>
                  <a:pt x="1424495" y="691007"/>
                </a:lnTo>
                <a:lnTo>
                  <a:pt x="1388402" y="672211"/>
                </a:lnTo>
                <a:lnTo>
                  <a:pt x="1374495" y="665975"/>
                </a:lnTo>
                <a:lnTo>
                  <a:pt x="1377276" y="668642"/>
                </a:lnTo>
                <a:lnTo>
                  <a:pt x="1384058" y="677430"/>
                </a:lnTo>
                <a:lnTo>
                  <a:pt x="1392440" y="693508"/>
                </a:lnTo>
                <a:lnTo>
                  <a:pt x="1400035" y="718070"/>
                </a:lnTo>
                <a:lnTo>
                  <a:pt x="1405051" y="751586"/>
                </a:lnTo>
                <a:lnTo>
                  <a:pt x="1404937" y="795870"/>
                </a:lnTo>
                <a:lnTo>
                  <a:pt x="1397508" y="852322"/>
                </a:lnTo>
                <a:lnTo>
                  <a:pt x="1380566" y="922324"/>
                </a:lnTo>
                <a:lnTo>
                  <a:pt x="1373098" y="950874"/>
                </a:lnTo>
                <a:lnTo>
                  <a:pt x="1367536" y="978763"/>
                </a:lnTo>
                <a:lnTo>
                  <a:pt x="1363776" y="1005903"/>
                </a:lnTo>
                <a:lnTo>
                  <a:pt x="1361732" y="1032192"/>
                </a:lnTo>
                <a:lnTo>
                  <a:pt x="1361452" y="1057414"/>
                </a:lnTo>
                <a:lnTo>
                  <a:pt x="1362710" y="1081849"/>
                </a:lnTo>
                <a:lnTo>
                  <a:pt x="1369250" y="1128268"/>
                </a:lnTo>
                <a:lnTo>
                  <a:pt x="1380388" y="1171384"/>
                </a:lnTo>
                <a:lnTo>
                  <a:pt x="1395031" y="1211300"/>
                </a:lnTo>
                <a:lnTo>
                  <a:pt x="1412646" y="1247470"/>
                </a:lnTo>
                <a:lnTo>
                  <a:pt x="1453654" y="1307592"/>
                </a:lnTo>
                <a:lnTo>
                  <a:pt x="1494866" y="1353146"/>
                </a:lnTo>
                <a:lnTo>
                  <a:pt x="1529054" y="1383715"/>
                </a:lnTo>
                <a:lnTo>
                  <a:pt x="1552600" y="1400556"/>
                </a:lnTo>
                <a:lnTo>
                  <a:pt x="1572171" y="1372158"/>
                </a:lnTo>
                <a:lnTo>
                  <a:pt x="1610461" y="1305737"/>
                </a:lnTo>
                <a:lnTo>
                  <a:pt x="1628013" y="1266837"/>
                </a:lnTo>
                <a:lnTo>
                  <a:pt x="1643710" y="1223632"/>
                </a:lnTo>
                <a:lnTo>
                  <a:pt x="1656918" y="1175740"/>
                </a:lnTo>
                <a:lnTo>
                  <a:pt x="1667040" y="1122768"/>
                </a:lnTo>
                <a:lnTo>
                  <a:pt x="1673491" y="106431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13;p25">
            <a:extLst>
              <a:ext uri="{FF2B5EF4-FFF2-40B4-BE49-F238E27FC236}">
                <a16:creationId xmlns:a16="http://schemas.microsoft.com/office/drawing/2014/main" id="{65908965-692C-ED6F-AC3A-F406BD216C7A}"/>
              </a:ext>
            </a:extLst>
          </p:cNvPr>
          <p:cNvSpPr/>
          <p:nvPr userDrawn="1"/>
        </p:nvSpPr>
        <p:spPr>
          <a:xfrm>
            <a:off x="10604551" y="7603051"/>
            <a:ext cx="909955" cy="1014094"/>
          </a:xfrm>
          <a:custGeom>
            <a:avLst/>
            <a:gdLst/>
            <a:ahLst/>
            <a:cxnLst/>
            <a:rect l="l" t="t" r="r" b="b"/>
            <a:pathLst>
              <a:path w="909954" h="1014095" extrusionOk="0">
                <a:moveTo>
                  <a:pt x="801738" y="749363"/>
                </a:moveTo>
                <a:lnTo>
                  <a:pt x="757770" y="725551"/>
                </a:lnTo>
                <a:lnTo>
                  <a:pt x="707097" y="704837"/>
                </a:lnTo>
                <a:lnTo>
                  <a:pt x="641807" y="684580"/>
                </a:lnTo>
                <a:lnTo>
                  <a:pt x="604177" y="676744"/>
                </a:lnTo>
                <a:lnTo>
                  <a:pt x="563486" y="671614"/>
                </a:lnTo>
                <a:lnTo>
                  <a:pt x="519938" y="669925"/>
                </a:lnTo>
                <a:lnTo>
                  <a:pt x="473773" y="672401"/>
                </a:lnTo>
                <a:lnTo>
                  <a:pt x="426161" y="678688"/>
                </a:lnTo>
                <a:lnTo>
                  <a:pt x="376440" y="690689"/>
                </a:lnTo>
                <a:lnTo>
                  <a:pt x="324891" y="709155"/>
                </a:lnTo>
                <a:lnTo>
                  <a:pt x="271741" y="734834"/>
                </a:lnTo>
                <a:lnTo>
                  <a:pt x="237134" y="752614"/>
                </a:lnTo>
                <a:lnTo>
                  <a:pt x="204927" y="766737"/>
                </a:lnTo>
                <a:lnTo>
                  <a:pt x="147688" y="785228"/>
                </a:lnTo>
                <a:lnTo>
                  <a:pt x="100901" y="792454"/>
                </a:lnTo>
                <a:lnTo>
                  <a:pt x="81026" y="793115"/>
                </a:lnTo>
                <a:lnTo>
                  <a:pt x="63474" y="792289"/>
                </a:lnTo>
                <a:lnTo>
                  <a:pt x="35052" y="787285"/>
                </a:lnTo>
                <a:lnTo>
                  <a:pt x="15278" y="780389"/>
                </a:lnTo>
                <a:lnTo>
                  <a:pt x="3746" y="774268"/>
                </a:lnTo>
                <a:lnTo>
                  <a:pt x="0" y="771626"/>
                </a:lnTo>
                <a:lnTo>
                  <a:pt x="10960" y="785609"/>
                </a:lnTo>
                <a:lnTo>
                  <a:pt x="42468" y="821791"/>
                </a:lnTo>
                <a:lnTo>
                  <a:pt x="78232" y="858418"/>
                </a:lnTo>
                <a:lnTo>
                  <a:pt x="107911" y="884631"/>
                </a:lnTo>
                <a:lnTo>
                  <a:pt x="141782" y="911021"/>
                </a:lnTo>
                <a:lnTo>
                  <a:pt x="198755" y="949401"/>
                </a:lnTo>
                <a:lnTo>
                  <a:pt x="240944" y="971981"/>
                </a:lnTo>
                <a:lnTo>
                  <a:pt x="286004" y="990752"/>
                </a:lnTo>
                <a:lnTo>
                  <a:pt x="333400" y="1004671"/>
                </a:lnTo>
                <a:lnTo>
                  <a:pt x="382574" y="1012647"/>
                </a:lnTo>
                <a:lnTo>
                  <a:pt x="432943" y="1013637"/>
                </a:lnTo>
                <a:lnTo>
                  <a:pt x="458355" y="1011148"/>
                </a:lnTo>
                <a:lnTo>
                  <a:pt x="509485" y="999718"/>
                </a:lnTo>
                <a:lnTo>
                  <a:pt x="549541" y="984097"/>
                </a:lnTo>
                <a:lnTo>
                  <a:pt x="590029" y="963904"/>
                </a:lnTo>
                <a:lnTo>
                  <a:pt x="589686" y="963726"/>
                </a:lnTo>
                <a:lnTo>
                  <a:pt x="602157" y="956716"/>
                </a:lnTo>
                <a:lnTo>
                  <a:pt x="636968" y="935024"/>
                </a:lnTo>
                <a:lnTo>
                  <a:pt x="677087" y="904684"/>
                </a:lnTo>
                <a:lnTo>
                  <a:pt x="710958" y="873328"/>
                </a:lnTo>
                <a:lnTo>
                  <a:pt x="739508" y="841514"/>
                </a:lnTo>
                <a:lnTo>
                  <a:pt x="763574" y="809879"/>
                </a:lnTo>
                <a:lnTo>
                  <a:pt x="784021" y="778979"/>
                </a:lnTo>
                <a:lnTo>
                  <a:pt x="801738" y="749363"/>
                </a:lnTo>
                <a:close/>
              </a:path>
              <a:path w="909954" h="1014095" extrusionOk="0">
                <a:moveTo>
                  <a:pt x="909878" y="366610"/>
                </a:moveTo>
                <a:lnTo>
                  <a:pt x="904252" y="309168"/>
                </a:lnTo>
                <a:lnTo>
                  <a:pt x="890282" y="258165"/>
                </a:lnTo>
                <a:lnTo>
                  <a:pt x="869391" y="213093"/>
                </a:lnTo>
                <a:lnTo>
                  <a:pt x="842975" y="173443"/>
                </a:lnTo>
                <a:lnTo>
                  <a:pt x="812457" y="138671"/>
                </a:lnTo>
                <a:lnTo>
                  <a:pt x="779246" y="108254"/>
                </a:lnTo>
                <a:lnTo>
                  <a:pt x="744766" y="81686"/>
                </a:lnTo>
                <a:lnTo>
                  <a:pt x="699185" y="53670"/>
                </a:lnTo>
                <a:lnTo>
                  <a:pt x="656920" y="31508"/>
                </a:lnTo>
                <a:lnTo>
                  <a:pt x="617423" y="13462"/>
                </a:lnTo>
                <a:lnTo>
                  <a:pt x="580529" y="0"/>
                </a:lnTo>
                <a:lnTo>
                  <a:pt x="583501" y="2387"/>
                </a:lnTo>
                <a:lnTo>
                  <a:pt x="590956" y="10426"/>
                </a:lnTo>
                <a:lnTo>
                  <a:pt x="600633" y="25501"/>
                </a:lnTo>
                <a:lnTo>
                  <a:pt x="610311" y="48933"/>
                </a:lnTo>
                <a:lnTo>
                  <a:pt x="609968" y="48755"/>
                </a:lnTo>
                <a:lnTo>
                  <a:pt x="614095" y="64084"/>
                </a:lnTo>
                <a:lnTo>
                  <a:pt x="617435" y="82029"/>
                </a:lnTo>
                <a:lnTo>
                  <a:pt x="619721" y="102831"/>
                </a:lnTo>
                <a:lnTo>
                  <a:pt x="620725" y="126707"/>
                </a:lnTo>
                <a:lnTo>
                  <a:pt x="620407" y="153250"/>
                </a:lnTo>
                <a:lnTo>
                  <a:pt x="618248" y="183121"/>
                </a:lnTo>
                <a:lnTo>
                  <a:pt x="614019" y="216573"/>
                </a:lnTo>
                <a:lnTo>
                  <a:pt x="607466" y="253911"/>
                </a:lnTo>
                <a:lnTo>
                  <a:pt x="599579" y="310946"/>
                </a:lnTo>
                <a:lnTo>
                  <a:pt x="598627" y="364375"/>
                </a:lnTo>
                <a:lnTo>
                  <a:pt x="603732" y="414185"/>
                </a:lnTo>
                <a:lnTo>
                  <a:pt x="613994" y="460336"/>
                </a:lnTo>
                <a:lnTo>
                  <a:pt x="629234" y="501751"/>
                </a:lnTo>
                <a:lnTo>
                  <a:pt x="647839" y="539483"/>
                </a:lnTo>
                <a:lnTo>
                  <a:pt x="668896" y="573481"/>
                </a:lnTo>
                <a:lnTo>
                  <a:pt x="714743" y="630466"/>
                </a:lnTo>
                <a:lnTo>
                  <a:pt x="760399" y="671245"/>
                </a:lnTo>
                <a:lnTo>
                  <a:pt x="797953" y="697445"/>
                </a:lnTo>
                <a:lnTo>
                  <a:pt x="823048" y="711822"/>
                </a:lnTo>
                <a:lnTo>
                  <a:pt x="835609" y="689444"/>
                </a:lnTo>
                <a:lnTo>
                  <a:pt x="860031" y="639394"/>
                </a:lnTo>
                <a:lnTo>
                  <a:pt x="884948" y="571093"/>
                </a:lnTo>
                <a:lnTo>
                  <a:pt x="896251" y="526681"/>
                </a:lnTo>
                <a:lnTo>
                  <a:pt x="904595" y="477977"/>
                </a:lnTo>
                <a:lnTo>
                  <a:pt x="909358" y="424726"/>
                </a:lnTo>
                <a:lnTo>
                  <a:pt x="909878" y="36661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0;p7">
            <a:extLst>
              <a:ext uri="{FF2B5EF4-FFF2-40B4-BE49-F238E27FC236}">
                <a16:creationId xmlns:a16="http://schemas.microsoft.com/office/drawing/2014/main" id="{90124EF0-A588-FDCB-7331-6D90CE1F4F3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02134" y="3159013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/>
          </a:p>
        </p:txBody>
      </p:sp>
      <p:sp>
        <p:nvSpPr>
          <p:cNvPr id="10" name="Google Shape;30;p7">
            <a:extLst>
              <a:ext uri="{FF2B5EF4-FFF2-40B4-BE49-F238E27FC236}">
                <a16:creationId xmlns:a16="http://schemas.microsoft.com/office/drawing/2014/main" id="{6F1F88FB-6450-DAB2-1181-ECAD8ED624D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02134" y="6470831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/>
          </a:p>
        </p:txBody>
      </p:sp>
      <p:sp>
        <p:nvSpPr>
          <p:cNvPr id="11" name="Google Shape;30;p7">
            <a:extLst>
              <a:ext uri="{FF2B5EF4-FFF2-40B4-BE49-F238E27FC236}">
                <a16:creationId xmlns:a16="http://schemas.microsoft.com/office/drawing/2014/main" id="{6152083A-13D7-8EAB-86FE-24C59EA7C1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11020" y="458488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;p7">
            <a:extLst>
              <a:ext uri="{FF2B5EF4-FFF2-40B4-BE49-F238E27FC236}">
                <a16:creationId xmlns:a16="http://schemas.microsoft.com/office/drawing/2014/main" id="{78E8E4E1-7F8A-C8B7-B3B7-DA49035F75F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24292" y="782987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Google Shape;184;p23">
            <a:extLst>
              <a:ext uri="{FF2B5EF4-FFF2-40B4-BE49-F238E27FC236}">
                <a16:creationId xmlns:a16="http://schemas.microsoft.com/office/drawing/2014/main" id="{B06A77C6-CB2C-4B68-8597-91F76219D11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9;p7">
            <a:extLst>
              <a:ext uri="{FF2B5EF4-FFF2-40B4-BE49-F238E27FC236}">
                <a16:creationId xmlns:a16="http://schemas.microsoft.com/office/drawing/2014/main" id="{8474CD4A-1143-4B94-BA36-AC6DE0522E8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28255" y="317199"/>
            <a:ext cx="17229902" cy="1232492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EXECUTIVE SUMMARY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572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‹Nr.›</a:t>
            </a:fld>
            <a:endParaRPr lang="en"/>
          </a:p>
        </p:txBody>
      </p:sp>
      <p:sp>
        <p:nvSpPr>
          <p:cNvPr id="8" name="Google Shape;29;p7">
            <a:extLst>
              <a:ext uri="{FF2B5EF4-FFF2-40B4-BE49-F238E27FC236}">
                <a16:creationId xmlns:a16="http://schemas.microsoft.com/office/drawing/2014/main" id="{777892E2-14B9-5C83-47CB-C92B8363992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02134" y="893300"/>
            <a:ext cx="9712728" cy="1661700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PRODUCTS OR SERVICES</a:t>
            </a:r>
            <a:endParaRPr lang="en" sz="1600"/>
          </a:p>
        </p:txBody>
      </p:sp>
      <p:sp>
        <p:nvSpPr>
          <p:cNvPr id="9" name="Google Shape;30;p7">
            <a:extLst>
              <a:ext uri="{FF2B5EF4-FFF2-40B4-BE49-F238E27FC236}">
                <a16:creationId xmlns:a16="http://schemas.microsoft.com/office/drawing/2014/main" id="{90124EF0-A588-FDCB-7331-6D90CE1F4F3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02134" y="3159013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/>
          </a:p>
        </p:txBody>
      </p:sp>
      <p:sp>
        <p:nvSpPr>
          <p:cNvPr id="10" name="Google Shape;30;p7">
            <a:extLst>
              <a:ext uri="{FF2B5EF4-FFF2-40B4-BE49-F238E27FC236}">
                <a16:creationId xmlns:a16="http://schemas.microsoft.com/office/drawing/2014/main" id="{6F1F88FB-6450-DAB2-1181-ECAD8ED624D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02134" y="6470831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/>
          </a:p>
        </p:txBody>
      </p:sp>
      <p:sp>
        <p:nvSpPr>
          <p:cNvPr id="11" name="Google Shape;30;p7">
            <a:extLst>
              <a:ext uri="{FF2B5EF4-FFF2-40B4-BE49-F238E27FC236}">
                <a16:creationId xmlns:a16="http://schemas.microsoft.com/office/drawing/2014/main" id="{6152083A-13D7-8EAB-86FE-24C59EA7C1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11020" y="458488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;p7">
            <a:extLst>
              <a:ext uri="{FF2B5EF4-FFF2-40B4-BE49-F238E27FC236}">
                <a16:creationId xmlns:a16="http://schemas.microsoft.com/office/drawing/2014/main" id="{78E8E4E1-7F8A-C8B7-B3B7-DA49035F75F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24292" y="782987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Google Shape;235;p26">
            <a:extLst>
              <a:ext uri="{FF2B5EF4-FFF2-40B4-BE49-F238E27FC236}">
                <a16:creationId xmlns:a16="http://schemas.microsoft.com/office/drawing/2014/main" id="{081147A8-BBFC-9898-6E60-E3B5349F7EC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9579" y="2946081"/>
            <a:ext cx="8184126" cy="5892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36;p26">
            <a:extLst>
              <a:ext uri="{FF2B5EF4-FFF2-40B4-BE49-F238E27FC236}">
                <a16:creationId xmlns:a16="http://schemas.microsoft.com/office/drawing/2014/main" id="{84384E39-BD7A-6A0E-66AD-69958D971805}"/>
              </a:ext>
            </a:extLst>
          </p:cNvPr>
          <p:cNvSpPr/>
          <p:nvPr userDrawn="1"/>
        </p:nvSpPr>
        <p:spPr>
          <a:xfrm>
            <a:off x="10726024" y="7427224"/>
            <a:ext cx="1427972" cy="1411755"/>
          </a:xfrm>
          <a:custGeom>
            <a:avLst/>
            <a:gdLst/>
            <a:ahLst/>
            <a:cxnLst/>
            <a:rect l="l" t="t" r="r" b="b"/>
            <a:pathLst>
              <a:path w="2051684" h="1965959" extrusionOk="0">
                <a:moveTo>
                  <a:pt x="632066" y="611327"/>
                </a:moveTo>
                <a:lnTo>
                  <a:pt x="631901" y="611238"/>
                </a:lnTo>
                <a:lnTo>
                  <a:pt x="631482" y="557199"/>
                </a:lnTo>
                <a:lnTo>
                  <a:pt x="629450" y="513994"/>
                </a:lnTo>
                <a:lnTo>
                  <a:pt x="624065" y="471627"/>
                </a:lnTo>
                <a:lnTo>
                  <a:pt x="615467" y="430161"/>
                </a:lnTo>
                <a:lnTo>
                  <a:pt x="603783" y="389661"/>
                </a:lnTo>
                <a:lnTo>
                  <a:pt x="603364" y="389229"/>
                </a:lnTo>
                <a:lnTo>
                  <a:pt x="603453" y="389064"/>
                </a:lnTo>
                <a:lnTo>
                  <a:pt x="580783" y="332193"/>
                </a:lnTo>
                <a:lnTo>
                  <a:pt x="552488" y="278053"/>
                </a:lnTo>
                <a:lnTo>
                  <a:pt x="530974" y="244741"/>
                </a:lnTo>
                <a:lnTo>
                  <a:pt x="499440" y="204000"/>
                </a:lnTo>
                <a:lnTo>
                  <a:pt x="468007" y="169316"/>
                </a:lnTo>
                <a:lnTo>
                  <a:pt x="430733" y="134378"/>
                </a:lnTo>
                <a:lnTo>
                  <a:pt x="427126" y="130556"/>
                </a:lnTo>
                <a:lnTo>
                  <a:pt x="423087" y="127165"/>
                </a:lnTo>
                <a:lnTo>
                  <a:pt x="423659" y="128536"/>
                </a:lnTo>
                <a:lnTo>
                  <a:pt x="382333" y="97307"/>
                </a:lnTo>
                <a:lnTo>
                  <a:pt x="338213" y="69786"/>
                </a:lnTo>
                <a:lnTo>
                  <a:pt x="291465" y="46278"/>
                </a:lnTo>
                <a:lnTo>
                  <a:pt x="242239" y="27152"/>
                </a:lnTo>
                <a:lnTo>
                  <a:pt x="190703" y="12700"/>
                </a:lnTo>
                <a:lnTo>
                  <a:pt x="138353" y="0"/>
                </a:lnTo>
                <a:lnTo>
                  <a:pt x="131343" y="53822"/>
                </a:lnTo>
                <a:lnTo>
                  <a:pt x="128536" y="108458"/>
                </a:lnTo>
                <a:lnTo>
                  <a:pt x="132486" y="162661"/>
                </a:lnTo>
                <a:lnTo>
                  <a:pt x="142760" y="215976"/>
                </a:lnTo>
                <a:lnTo>
                  <a:pt x="158902" y="267919"/>
                </a:lnTo>
                <a:lnTo>
                  <a:pt x="180467" y="318020"/>
                </a:lnTo>
                <a:lnTo>
                  <a:pt x="180213" y="317677"/>
                </a:lnTo>
                <a:lnTo>
                  <a:pt x="179705" y="317411"/>
                </a:lnTo>
                <a:lnTo>
                  <a:pt x="181521" y="320941"/>
                </a:lnTo>
                <a:lnTo>
                  <a:pt x="183515" y="324142"/>
                </a:lnTo>
                <a:lnTo>
                  <a:pt x="189052" y="334987"/>
                </a:lnTo>
                <a:lnTo>
                  <a:pt x="197078" y="349300"/>
                </a:lnTo>
                <a:lnTo>
                  <a:pt x="214172" y="376745"/>
                </a:lnTo>
                <a:lnTo>
                  <a:pt x="216928" y="380555"/>
                </a:lnTo>
                <a:lnTo>
                  <a:pt x="222084" y="388404"/>
                </a:lnTo>
                <a:lnTo>
                  <a:pt x="232283" y="402628"/>
                </a:lnTo>
                <a:lnTo>
                  <a:pt x="238353" y="410527"/>
                </a:lnTo>
                <a:lnTo>
                  <a:pt x="250952" y="425881"/>
                </a:lnTo>
                <a:lnTo>
                  <a:pt x="256959" y="433755"/>
                </a:lnTo>
                <a:lnTo>
                  <a:pt x="289217" y="467728"/>
                </a:lnTo>
                <a:lnTo>
                  <a:pt x="329247" y="502716"/>
                </a:lnTo>
                <a:lnTo>
                  <a:pt x="360845" y="525894"/>
                </a:lnTo>
                <a:lnTo>
                  <a:pt x="400456" y="549808"/>
                </a:lnTo>
                <a:lnTo>
                  <a:pt x="448475" y="572846"/>
                </a:lnTo>
                <a:lnTo>
                  <a:pt x="501726" y="591273"/>
                </a:lnTo>
                <a:lnTo>
                  <a:pt x="539686" y="600176"/>
                </a:lnTo>
                <a:lnTo>
                  <a:pt x="578472" y="605942"/>
                </a:lnTo>
                <a:lnTo>
                  <a:pt x="632066" y="611327"/>
                </a:lnTo>
                <a:close/>
              </a:path>
              <a:path w="2051684" h="1965959" extrusionOk="0">
                <a:moveTo>
                  <a:pt x="778294" y="794689"/>
                </a:moveTo>
                <a:lnTo>
                  <a:pt x="740486" y="758482"/>
                </a:lnTo>
                <a:lnTo>
                  <a:pt x="712152" y="735825"/>
                </a:lnTo>
                <a:lnTo>
                  <a:pt x="711479" y="735037"/>
                </a:lnTo>
                <a:lnTo>
                  <a:pt x="678091" y="712089"/>
                </a:lnTo>
                <a:lnTo>
                  <a:pt x="641083" y="690105"/>
                </a:lnTo>
                <a:lnTo>
                  <a:pt x="569976" y="658431"/>
                </a:lnTo>
                <a:lnTo>
                  <a:pt x="529501" y="645756"/>
                </a:lnTo>
                <a:lnTo>
                  <a:pt x="485775" y="636231"/>
                </a:lnTo>
                <a:lnTo>
                  <a:pt x="438873" y="630656"/>
                </a:lnTo>
                <a:lnTo>
                  <a:pt x="388810" y="629818"/>
                </a:lnTo>
                <a:lnTo>
                  <a:pt x="335661" y="634504"/>
                </a:lnTo>
                <a:lnTo>
                  <a:pt x="279425" y="645490"/>
                </a:lnTo>
                <a:lnTo>
                  <a:pt x="279006" y="645490"/>
                </a:lnTo>
                <a:lnTo>
                  <a:pt x="278142" y="645896"/>
                </a:lnTo>
                <a:lnTo>
                  <a:pt x="275996" y="646290"/>
                </a:lnTo>
                <a:lnTo>
                  <a:pt x="271538" y="647407"/>
                </a:lnTo>
                <a:lnTo>
                  <a:pt x="199288" y="662139"/>
                </a:lnTo>
                <a:lnTo>
                  <a:pt x="140055" y="666203"/>
                </a:lnTo>
                <a:lnTo>
                  <a:pt x="92811" y="662393"/>
                </a:lnTo>
                <a:lnTo>
                  <a:pt x="31356" y="642975"/>
                </a:lnTo>
                <a:lnTo>
                  <a:pt x="0" y="619074"/>
                </a:lnTo>
                <a:lnTo>
                  <a:pt x="7581" y="635914"/>
                </a:lnTo>
                <a:lnTo>
                  <a:pt x="26873" y="673874"/>
                </a:lnTo>
                <a:lnTo>
                  <a:pt x="58026" y="726059"/>
                </a:lnTo>
                <a:lnTo>
                  <a:pt x="101206" y="785596"/>
                </a:lnTo>
                <a:lnTo>
                  <a:pt x="101295" y="785850"/>
                </a:lnTo>
                <a:lnTo>
                  <a:pt x="101625" y="786028"/>
                </a:lnTo>
                <a:lnTo>
                  <a:pt x="106311" y="791908"/>
                </a:lnTo>
                <a:lnTo>
                  <a:pt x="111150" y="797890"/>
                </a:lnTo>
                <a:lnTo>
                  <a:pt x="148958" y="838644"/>
                </a:lnTo>
                <a:lnTo>
                  <a:pt x="185635" y="871664"/>
                </a:lnTo>
                <a:lnTo>
                  <a:pt x="226199" y="901369"/>
                </a:lnTo>
                <a:lnTo>
                  <a:pt x="270433" y="926401"/>
                </a:lnTo>
                <a:lnTo>
                  <a:pt x="318147" y="945438"/>
                </a:lnTo>
                <a:lnTo>
                  <a:pt x="369125" y="957135"/>
                </a:lnTo>
                <a:lnTo>
                  <a:pt x="423189" y="960183"/>
                </a:lnTo>
                <a:lnTo>
                  <a:pt x="424802" y="960386"/>
                </a:lnTo>
                <a:lnTo>
                  <a:pt x="426339" y="960323"/>
                </a:lnTo>
                <a:lnTo>
                  <a:pt x="427964" y="960094"/>
                </a:lnTo>
                <a:lnTo>
                  <a:pt x="435483" y="959789"/>
                </a:lnTo>
                <a:lnTo>
                  <a:pt x="525551" y="943940"/>
                </a:lnTo>
                <a:lnTo>
                  <a:pt x="576592" y="927696"/>
                </a:lnTo>
                <a:lnTo>
                  <a:pt x="584136" y="925296"/>
                </a:lnTo>
                <a:lnTo>
                  <a:pt x="634898" y="902627"/>
                </a:lnTo>
                <a:lnTo>
                  <a:pt x="678776" y="877087"/>
                </a:lnTo>
                <a:lnTo>
                  <a:pt x="716686" y="849807"/>
                </a:lnTo>
                <a:lnTo>
                  <a:pt x="749554" y="821956"/>
                </a:lnTo>
                <a:lnTo>
                  <a:pt x="778294" y="794689"/>
                </a:lnTo>
                <a:close/>
              </a:path>
              <a:path w="2051684" h="1965959" extrusionOk="0">
                <a:moveTo>
                  <a:pt x="992136" y="351091"/>
                </a:moveTo>
                <a:lnTo>
                  <a:pt x="984948" y="304787"/>
                </a:lnTo>
                <a:lnTo>
                  <a:pt x="971727" y="261670"/>
                </a:lnTo>
                <a:lnTo>
                  <a:pt x="953592" y="221691"/>
                </a:lnTo>
                <a:lnTo>
                  <a:pt x="931722" y="184861"/>
                </a:lnTo>
                <a:lnTo>
                  <a:pt x="907262" y="151142"/>
                </a:lnTo>
                <a:lnTo>
                  <a:pt x="878738" y="117614"/>
                </a:lnTo>
                <a:lnTo>
                  <a:pt x="841070" y="80403"/>
                </a:lnTo>
                <a:lnTo>
                  <a:pt x="806056" y="50533"/>
                </a:lnTo>
                <a:lnTo>
                  <a:pt x="762495" y="18554"/>
                </a:lnTo>
                <a:lnTo>
                  <a:pt x="749769" y="10350"/>
                </a:lnTo>
                <a:lnTo>
                  <a:pt x="752043" y="13398"/>
                </a:lnTo>
                <a:lnTo>
                  <a:pt x="757288" y="23063"/>
                </a:lnTo>
                <a:lnTo>
                  <a:pt x="763117" y="40106"/>
                </a:lnTo>
                <a:lnTo>
                  <a:pt x="767156" y="65278"/>
                </a:lnTo>
                <a:lnTo>
                  <a:pt x="766737" y="99377"/>
                </a:lnTo>
                <a:lnTo>
                  <a:pt x="759498" y="143383"/>
                </a:lnTo>
                <a:lnTo>
                  <a:pt x="743229" y="198132"/>
                </a:lnTo>
                <a:lnTo>
                  <a:pt x="715683" y="264452"/>
                </a:lnTo>
                <a:lnTo>
                  <a:pt x="709434" y="278117"/>
                </a:lnTo>
                <a:lnTo>
                  <a:pt x="703719" y="291693"/>
                </a:lnTo>
                <a:lnTo>
                  <a:pt x="698525" y="305206"/>
                </a:lnTo>
                <a:lnTo>
                  <a:pt x="693813" y="318706"/>
                </a:lnTo>
                <a:lnTo>
                  <a:pt x="693369" y="319544"/>
                </a:lnTo>
                <a:lnTo>
                  <a:pt x="678218" y="379183"/>
                </a:lnTo>
                <a:lnTo>
                  <a:pt x="672058" y="435864"/>
                </a:lnTo>
                <a:lnTo>
                  <a:pt x="673557" y="489216"/>
                </a:lnTo>
                <a:lnTo>
                  <a:pt x="681380" y="538848"/>
                </a:lnTo>
                <a:lnTo>
                  <a:pt x="694182" y="584390"/>
                </a:lnTo>
                <a:lnTo>
                  <a:pt x="710615" y="625436"/>
                </a:lnTo>
                <a:lnTo>
                  <a:pt x="710438" y="625348"/>
                </a:lnTo>
                <a:lnTo>
                  <a:pt x="731431" y="666127"/>
                </a:lnTo>
                <a:lnTo>
                  <a:pt x="753173" y="700189"/>
                </a:lnTo>
                <a:lnTo>
                  <a:pt x="753833" y="700976"/>
                </a:lnTo>
                <a:lnTo>
                  <a:pt x="754341" y="701662"/>
                </a:lnTo>
                <a:lnTo>
                  <a:pt x="755002" y="702449"/>
                </a:lnTo>
                <a:lnTo>
                  <a:pt x="775525" y="729157"/>
                </a:lnTo>
                <a:lnTo>
                  <a:pt x="792734" y="748576"/>
                </a:lnTo>
                <a:lnTo>
                  <a:pt x="804570" y="760412"/>
                </a:lnTo>
                <a:lnTo>
                  <a:pt x="808977" y="764425"/>
                </a:lnTo>
                <a:lnTo>
                  <a:pt x="827011" y="746175"/>
                </a:lnTo>
                <a:lnTo>
                  <a:pt x="845312" y="726274"/>
                </a:lnTo>
                <a:lnTo>
                  <a:pt x="863701" y="704507"/>
                </a:lnTo>
                <a:lnTo>
                  <a:pt x="881976" y="680694"/>
                </a:lnTo>
                <a:lnTo>
                  <a:pt x="882408" y="680694"/>
                </a:lnTo>
                <a:lnTo>
                  <a:pt x="917689" y="625919"/>
                </a:lnTo>
                <a:lnTo>
                  <a:pt x="949566" y="560336"/>
                </a:lnTo>
                <a:lnTo>
                  <a:pt x="951623" y="555155"/>
                </a:lnTo>
                <a:lnTo>
                  <a:pt x="955903" y="544474"/>
                </a:lnTo>
                <a:lnTo>
                  <a:pt x="956449" y="542607"/>
                </a:lnTo>
                <a:lnTo>
                  <a:pt x="957338" y="540918"/>
                </a:lnTo>
                <a:lnTo>
                  <a:pt x="957884" y="539051"/>
                </a:lnTo>
                <a:lnTo>
                  <a:pt x="971715" y="498271"/>
                </a:lnTo>
                <a:lnTo>
                  <a:pt x="983716" y="453288"/>
                </a:lnTo>
                <a:lnTo>
                  <a:pt x="992111" y="400583"/>
                </a:lnTo>
                <a:lnTo>
                  <a:pt x="992136" y="351091"/>
                </a:lnTo>
                <a:close/>
              </a:path>
              <a:path w="2051684" h="1965959" extrusionOk="0">
                <a:moveTo>
                  <a:pt x="1139444" y="1130515"/>
                </a:moveTo>
                <a:lnTo>
                  <a:pt x="1100467" y="1098994"/>
                </a:lnTo>
                <a:lnTo>
                  <a:pt x="1054836" y="1068793"/>
                </a:lnTo>
                <a:lnTo>
                  <a:pt x="994270" y="1037043"/>
                </a:lnTo>
                <a:lnTo>
                  <a:pt x="958507" y="1022921"/>
                </a:lnTo>
                <a:lnTo>
                  <a:pt x="917486" y="1010513"/>
                </a:lnTo>
                <a:lnTo>
                  <a:pt x="916635" y="1010500"/>
                </a:lnTo>
                <a:lnTo>
                  <a:pt x="908989" y="1008659"/>
                </a:lnTo>
                <a:lnTo>
                  <a:pt x="893775" y="1004811"/>
                </a:lnTo>
                <a:lnTo>
                  <a:pt x="885863" y="1003477"/>
                </a:lnTo>
                <a:lnTo>
                  <a:pt x="872934" y="1000798"/>
                </a:lnTo>
                <a:lnTo>
                  <a:pt x="859624" y="998575"/>
                </a:lnTo>
                <a:lnTo>
                  <a:pt x="845985" y="996797"/>
                </a:lnTo>
                <a:lnTo>
                  <a:pt x="832142" y="995438"/>
                </a:lnTo>
                <a:lnTo>
                  <a:pt x="783882" y="993762"/>
                </a:lnTo>
                <a:lnTo>
                  <a:pt x="732561" y="997458"/>
                </a:lnTo>
                <a:lnTo>
                  <a:pt x="678561" y="1007135"/>
                </a:lnTo>
                <a:lnTo>
                  <a:pt x="622261" y="1023416"/>
                </a:lnTo>
                <a:lnTo>
                  <a:pt x="551497" y="1043584"/>
                </a:lnTo>
                <a:lnTo>
                  <a:pt x="492683" y="1052309"/>
                </a:lnTo>
                <a:lnTo>
                  <a:pt x="445096" y="1052372"/>
                </a:lnTo>
                <a:lnTo>
                  <a:pt x="408025" y="1046530"/>
                </a:lnTo>
                <a:lnTo>
                  <a:pt x="387007" y="1039609"/>
                </a:lnTo>
                <a:lnTo>
                  <a:pt x="371081" y="1032040"/>
                </a:lnTo>
                <a:lnTo>
                  <a:pt x="359867" y="1024902"/>
                </a:lnTo>
                <a:lnTo>
                  <a:pt x="352996" y="1019340"/>
                </a:lnTo>
                <a:lnTo>
                  <a:pt x="352234" y="1018501"/>
                </a:lnTo>
                <a:lnTo>
                  <a:pt x="351485" y="1017905"/>
                </a:lnTo>
                <a:lnTo>
                  <a:pt x="350901" y="1017384"/>
                </a:lnTo>
                <a:lnTo>
                  <a:pt x="350494" y="1016952"/>
                </a:lnTo>
                <a:lnTo>
                  <a:pt x="350240" y="1016622"/>
                </a:lnTo>
                <a:lnTo>
                  <a:pt x="350075" y="1016533"/>
                </a:lnTo>
                <a:lnTo>
                  <a:pt x="350151" y="1016787"/>
                </a:lnTo>
                <a:lnTo>
                  <a:pt x="350405" y="1017130"/>
                </a:lnTo>
                <a:lnTo>
                  <a:pt x="350558" y="1017638"/>
                </a:lnTo>
                <a:lnTo>
                  <a:pt x="350888" y="1018235"/>
                </a:lnTo>
                <a:lnTo>
                  <a:pt x="351294" y="1019086"/>
                </a:lnTo>
                <a:lnTo>
                  <a:pt x="351904" y="1020203"/>
                </a:lnTo>
                <a:lnTo>
                  <a:pt x="382562" y="1072210"/>
                </a:lnTo>
                <a:lnTo>
                  <a:pt x="411683" y="1113205"/>
                </a:lnTo>
                <a:lnTo>
                  <a:pt x="436003" y="1143622"/>
                </a:lnTo>
                <a:lnTo>
                  <a:pt x="464083" y="1175270"/>
                </a:lnTo>
                <a:lnTo>
                  <a:pt x="490410" y="1201293"/>
                </a:lnTo>
                <a:lnTo>
                  <a:pt x="497052" y="1207122"/>
                </a:lnTo>
                <a:lnTo>
                  <a:pt x="502081" y="1212342"/>
                </a:lnTo>
                <a:lnTo>
                  <a:pt x="504266" y="1213916"/>
                </a:lnTo>
                <a:lnTo>
                  <a:pt x="506285" y="1215821"/>
                </a:lnTo>
                <a:lnTo>
                  <a:pt x="538746" y="1242009"/>
                </a:lnTo>
                <a:lnTo>
                  <a:pt x="574776" y="1266875"/>
                </a:lnTo>
                <a:lnTo>
                  <a:pt x="580707" y="1269974"/>
                </a:lnTo>
                <a:lnTo>
                  <a:pt x="582383" y="1271282"/>
                </a:lnTo>
                <a:lnTo>
                  <a:pt x="621144" y="1292339"/>
                </a:lnTo>
                <a:lnTo>
                  <a:pt x="680364" y="1314018"/>
                </a:lnTo>
                <a:lnTo>
                  <a:pt x="729297" y="1323340"/>
                </a:lnTo>
                <a:lnTo>
                  <a:pt x="780313" y="1325041"/>
                </a:lnTo>
                <a:lnTo>
                  <a:pt x="833120" y="1318031"/>
                </a:lnTo>
                <a:lnTo>
                  <a:pt x="877608" y="1306423"/>
                </a:lnTo>
                <a:lnTo>
                  <a:pt x="918044" y="1292631"/>
                </a:lnTo>
                <a:lnTo>
                  <a:pt x="954722" y="1277023"/>
                </a:lnTo>
                <a:lnTo>
                  <a:pt x="1008062" y="1247940"/>
                </a:lnTo>
                <a:lnTo>
                  <a:pt x="1044613" y="1222514"/>
                </a:lnTo>
                <a:lnTo>
                  <a:pt x="1083564" y="1189456"/>
                </a:lnTo>
                <a:lnTo>
                  <a:pt x="1122489" y="1149692"/>
                </a:lnTo>
                <a:lnTo>
                  <a:pt x="1139444" y="1130515"/>
                </a:lnTo>
                <a:close/>
              </a:path>
              <a:path w="2051684" h="1965959" extrusionOk="0">
                <a:moveTo>
                  <a:pt x="1320876" y="723671"/>
                </a:moveTo>
                <a:lnTo>
                  <a:pt x="1318183" y="678180"/>
                </a:lnTo>
                <a:lnTo>
                  <a:pt x="1310208" y="639191"/>
                </a:lnTo>
                <a:lnTo>
                  <a:pt x="1293406" y="592416"/>
                </a:lnTo>
                <a:lnTo>
                  <a:pt x="1274330" y="554812"/>
                </a:lnTo>
                <a:lnTo>
                  <a:pt x="1251661" y="520573"/>
                </a:lnTo>
                <a:lnTo>
                  <a:pt x="1226477" y="489534"/>
                </a:lnTo>
                <a:lnTo>
                  <a:pt x="1199845" y="461543"/>
                </a:lnTo>
                <a:lnTo>
                  <a:pt x="1166152" y="430517"/>
                </a:lnTo>
                <a:lnTo>
                  <a:pt x="1133322" y="404622"/>
                </a:lnTo>
                <a:lnTo>
                  <a:pt x="1132484" y="403758"/>
                </a:lnTo>
                <a:lnTo>
                  <a:pt x="1130719" y="402615"/>
                </a:lnTo>
                <a:lnTo>
                  <a:pt x="1121968" y="396265"/>
                </a:lnTo>
                <a:lnTo>
                  <a:pt x="1105293" y="384797"/>
                </a:lnTo>
                <a:lnTo>
                  <a:pt x="1077937" y="367042"/>
                </a:lnTo>
                <a:lnTo>
                  <a:pt x="1062723" y="357962"/>
                </a:lnTo>
                <a:lnTo>
                  <a:pt x="1049350" y="350647"/>
                </a:lnTo>
                <a:lnTo>
                  <a:pt x="1051915" y="353542"/>
                </a:lnTo>
                <a:lnTo>
                  <a:pt x="1057998" y="362839"/>
                </a:lnTo>
                <a:lnTo>
                  <a:pt x="1070927" y="404558"/>
                </a:lnTo>
                <a:lnTo>
                  <a:pt x="1073251" y="435648"/>
                </a:lnTo>
                <a:lnTo>
                  <a:pt x="1073073" y="447865"/>
                </a:lnTo>
                <a:lnTo>
                  <a:pt x="1069848" y="482650"/>
                </a:lnTo>
                <a:lnTo>
                  <a:pt x="1063002" y="518528"/>
                </a:lnTo>
                <a:lnTo>
                  <a:pt x="1051725" y="559879"/>
                </a:lnTo>
                <a:lnTo>
                  <a:pt x="1035354" y="607085"/>
                </a:lnTo>
                <a:lnTo>
                  <a:pt x="1017917" y="662317"/>
                </a:lnTo>
                <a:lnTo>
                  <a:pt x="1008227" y="714743"/>
                </a:lnTo>
                <a:lnTo>
                  <a:pt x="1005154" y="764463"/>
                </a:lnTo>
                <a:lnTo>
                  <a:pt x="1007605" y="811542"/>
                </a:lnTo>
                <a:lnTo>
                  <a:pt x="1010462" y="832332"/>
                </a:lnTo>
                <a:lnTo>
                  <a:pt x="1014272" y="852462"/>
                </a:lnTo>
                <a:lnTo>
                  <a:pt x="1019009" y="871905"/>
                </a:lnTo>
                <a:lnTo>
                  <a:pt x="1025296" y="892683"/>
                </a:lnTo>
                <a:lnTo>
                  <a:pt x="1025601" y="894575"/>
                </a:lnTo>
                <a:lnTo>
                  <a:pt x="1030173" y="906856"/>
                </a:lnTo>
                <a:lnTo>
                  <a:pt x="1033030" y="913739"/>
                </a:lnTo>
                <a:lnTo>
                  <a:pt x="1033589" y="915962"/>
                </a:lnTo>
                <a:lnTo>
                  <a:pt x="1034580" y="917778"/>
                </a:lnTo>
                <a:lnTo>
                  <a:pt x="1040079" y="930821"/>
                </a:lnTo>
                <a:lnTo>
                  <a:pt x="1045883" y="943406"/>
                </a:lnTo>
                <a:lnTo>
                  <a:pt x="1095311" y="1023912"/>
                </a:lnTo>
                <a:lnTo>
                  <a:pt x="1130681" y="1064818"/>
                </a:lnTo>
                <a:lnTo>
                  <a:pt x="1167650" y="1097927"/>
                </a:lnTo>
                <a:lnTo>
                  <a:pt x="1184186" y="1078191"/>
                </a:lnTo>
                <a:lnTo>
                  <a:pt x="1200861" y="1056894"/>
                </a:lnTo>
                <a:lnTo>
                  <a:pt x="1217447" y="1033741"/>
                </a:lnTo>
                <a:lnTo>
                  <a:pt x="1233754" y="1008430"/>
                </a:lnTo>
                <a:lnTo>
                  <a:pt x="1233576" y="1008773"/>
                </a:lnTo>
                <a:lnTo>
                  <a:pt x="1254455" y="971727"/>
                </a:lnTo>
                <a:lnTo>
                  <a:pt x="1273733" y="930224"/>
                </a:lnTo>
                <a:lnTo>
                  <a:pt x="1290891" y="883818"/>
                </a:lnTo>
                <a:lnTo>
                  <a:pt x="1305407" y="832065"/>
                </a:lnTo>
                <a:lnTo>
                  <a:pt x="1314069" y="789381"/>
                </a:lnTo>
                <a:lnTo>
                  <a:pt x="1316570" y="774382"/>
                </a:lnTo>
                <a:lnTo>
                  <a:pt x="1316405" y="774293"/>
                </a:lnTo>
                <a:lnTo>
                  <a:pt x="1318285" y="761276"/>
                </a:lnTo>
                <a:lnTo>
                  <a:pt x="1319644" y="748461"/>
                </a:lnTo>
                <a:lnTo>
                  <a:pt x="1320507" y="735901"/>
                </a:lnTo>
                <a:lnTo>
                  <a:pt x="1320876" y="723671"/>
                </a:lnTo>
                <a:close/>
              </a:path>
              <a:path w="2051684" h="1965959" extrusionOk="0">
                <a:moveTo>
                  <a:pt x="1527441" y="1426756"/>
                </a:moveTo>
                <a:lnTo>
                  <a:pt x="1486293" y="1398371"/>
                </a:lnTo>
                <a:lnTo>
                  <a:pt x="1438427" y="1371955"/>
                </a:lnTo>
                <a:lnTo>
                  <a:pt x="1374876" y="1346225"/>
                </a:lnTo>
                <a:lnTo>
                  <a:pt x="1337818" y="1335379"/>
                </a:lnTo>
                <a:lnTo>
                  <a:pt x="1298092" y="1326172"/>
                </a:lnTo>
                <a:lnTo>
                  <a:pt x="1255483" y="1319872"/>
                </a:lnTo>
                <a:lnTo>
                  <a:pt x="1209776" y="1317713"/>
                </a:lnTo>
                <a:lnTo>
                  <a:pt x="1185900" y="1318298"/>
                </a:lnTo>
                <a:lnTo>
                  <a:pt x="1136230" y="1323467"/>
                </a:lnTo>
                <a:lnTo>
                  <a:pt x="1084199" y="1334300"/>
                </a:lnTo>
                <a:lnTo>
                  <a:pt x="1030414" y="1351330"/>
                </a:lnTo>
                <a:lnTo>
                  <a:pt x="1002677" y="1362633"/>
                </a:lnTo>
                <a:lnTo>
                  <a:pt x="933691" y="1388300"/>
                </a:lnTo>
                <a:lnTo>
                  <a:pt x="875614" y="1401673"/>
                </a:lnTo>
                <a:lnTo>
                  <a:pt x="828014" y="1405483"/>
                </a:lnTo>
                <a:lnTo>
                  <a:pt x="790448" y="1402511"/>
                </a:lnTo>
                <a:lnTo>
                  <a:pt x="762774" y="1395145"/>
                </a:lnTo>
                <a:lnTo>
                  <a:pt x="743851" y="1386573"/>
                </a:lnTo>
                <a:lnTo>
                  <a:pt x="732993" y="1379474"/>
                </a:lnTo>
                <a:lnTo>
                  <a:pt x="729538" y="1376514"/>
                </a:lnTo>
                <a:lnTo>
                  <a:pt x="734949" y="1385112"/>
                </a:lnTo>
                <a:lnTo>
                  <a:pt x="766826" y="1430439"/>
                </a:lnTo>
                <a:lnTo>
                  <a:pt x="812495" y="1483169"/>
                </a:lnTo>
                <a:lnTo>
                  <a:pt x="841336" y="1512252"/>
                </a:lnTo>
                <a:lnTo>
                  <a:pt x="873874" y="1541665"/>
                </a:lnTo>
                <a:lnTo>
                  <a:pt x="929551" y="1583093"/>
                </a:lnTo>
                <a:lnTo>
                  <a:pt x="992454" y="1618449"/>
                </a:lnTo>
                <a:lnTo>
                  <a:pt x="1030160" y="1634045"/>
                </a:lnTo>
                <a:lnTo>
                  <a:pt x="1073442" y="1646453"/>
                </a:lnTo>
                <a:lnTo>
                  <a:pt x="1122705" y="1653819"/>
                </a:lnTo>
                <a:lnTo>
                  <a:pt x="1160767" y="1654289"/>
                </a:lnTo>
                <a:lnTo>
                  <a:pt x="1199654" y="1649945"/>
                </a:lnTo>
                <a:lnTo>
                  <a:pt x="1239177" y="1640281"/>
                </a:lnTo>
                <a:lnTo>
                  <a:pt x="1282509" y="1625015"/>
                </a:lnTo>
                <a:lnTo>
                  <a:pt x="1321549" y="1607997"/>
                </a:lnTo>
                <a:lnTo>
                  <a:pt x="1356614" y="1589468"/>
                </a:lnTo>
                <a:lnTo>
                  <a:pt x="1388008" y="1569669"/>
                </a:lnTo>
                <a:lnTo>
                  <a:pt x="1387856" y="1569148"/>
                </a:lnTo>
                <a:lnTo>
                  <a:pt x="1406918" y="1555419"/>
                </a:lnTo>
                <a:lnTo>
                  <a:pt x="1440954" y="1527009"/>
                </a:lnTo>
                <a:lnTo>
                  <a:pt x="1470266" y="1497863"/>
                </a:lnTo>
                <a:lnTo>
                  <a:pt x="1495513" y="1468894"/>
                </a:lnTo>
                <a:lnTo>
                  <a:pt x="1522526" y="1433601"/>
                </a:lnTo>
                <a:lnTo>
                  <a:pt x="1527441" y="1426756"/>
                </a:lnTo>
                <a:close/>
              </a:path>
              <a:path w="2051684" h="1965959" extrusionOk="0">
                <a:moveTo>
                  <a:pt x="1673491" y="1064310"/>
                </a:moveTo>
                <a:lnTo>
                  <a:pt x="1673326" y="1013790"/>
                </a:lnTo>
                <a:lnTo>
                  <a:pt x="1666367" y="967270"/>
                </a:lnTo>
                <a:lnTo>
                  <a:pt x="1653501" y="924598"/>
                </a:lnTo>
                <a:lnTo>
                  <a:pt x="1635658" y="885672"/>
                </a:lnTo>
                <a:lnTo>
                  <a:pt x="1635671" y="885253"/>
                </a:lnTo>
                <a:lnTo>
                  <a:pt x="1613649" y="849833"/>
                </a:lnTo>
                <a:lnTo>
                  <a:pt x="1588528" y="817816"/>
                </a:lnTo>
                <a:lnTo>
                  <a:pt x="1561223" y="789063"/>
                </a:lnTo>
                <a:lnTo>
                  <a:pt x="1532648" y="763422"/>
                </a:lnTo>
                <a:lnTo>
                  <a:pt x="1475549" y="720953"/>
                </a:lnTo>
                <a:lnTo>
                  <a:pt x="1424495" y="691007"/>
                </a:lnTo>
                <a:lnTo>
                  <a:pt x="1388402" y="672211"/>
                </a:lnTo>
                <a:lnTo>
                  <a:pt x="1374482" y="665975"/>
                </a:lnTo>
                <a:lnTo>
                  <a:pt x="1377276" y="668642"/>
                </a:lnTo>
                <a:lnTo>
                  <a:pt x="1384058" y="677430"/>
                </a:lnTo>
                <a:lnTo>
                  <a:pt x="1392440" y="693508"/>
                </a:lnTo>
                <a:lnTo>
                  <a:pt x="1400035" y="718070"/>
                </a:lnTo>
                <a:lnTo>
                  <a:pt x="1405051" y="751586"/>
                </a:lnTo>
                <a:lnTo>
                  <a:pt x="1404937" y="795870"/>
                </a:lnTo>
                <a:lnTo>
                  <a:pt x="1397495" y="852322"/>
                </a:lnTo>
                <a:lnTo>
                  <a:pt x="1380566" y="922324"/>
                </a:lnTo>
                <a:lnTo>
                  <a:pt x="1373098" y="950874"/>
                </a:lnTo>
                <a:lnTo>
                  <a:pt x="1367536" y="978763"/>
                </a:lnTo>
                <a:lnTo>
                  <a:pt x="1363776" y="1005903"/>
                </a:lnTo>
                <a:lnTo>
                  <a:pt x="1361732" y="1032192"/>
                </a:lnTo>
                <a:lnTo>
                  <a:pt x="1361452" y="1057414"/>
                </a:lnTo>
                <a:lnTo>
                  <a:pt x="1362710" y="1081849"/>
                </a:lnTo>
                <a:lnTo>
                  <a:pt x="1369250" y="1128268"/>
                </a:lnTo>
                <a:lnTo>
                  <a:pt x="1380388" y="1171384"/>
                </a:lnTo>
                <a:lnTo>
                  <a:pt x="1395031" y="1211300"/>
                </a:lnTo>
                <a:lnTo>
                  <a:pt x="1412633" y="1247470"/>
                </a:lnTo>
                <a:lnTo>
                  <a:pt x="1453654" y="1307592"/>
                </a:lnTo>
                <a:lnTo>
                  <a:pt x="1494866" y="1353146"/>
                </a:lnTo>
                <a:lnTo>
                  <a:pt x="1529054" y="1383715"/>
                </a:lnTo>
                <a:lnTo>
                  <a:pt x="1552600" y="1400556"/>
                </a:lnTo>
                <a:lnTo>
                  <a:pt x="1572171" y="1372158"/>
                </a:lnTo>
                <a:lnTo>
                  <a:pt x="1610461" y="1305737"/>
                </a:lnTo>
                <a:lnTo>
                  <a:pt x="1628013" y="1266837"/>
                </a:lnTo>
                <a:lnTo>
                  <a:pt x="1643697" y="1223632"/>
                </a:lnTo>
                <a:lnTo>
                  <a:pt x="1656905" y="1175740"/>
                </a:lnTo>
                <a:lnTo>
                  <a:pt x="1667040" y="1122768"/>
                </a:lnTo>
                <a:lnTo>
                  <a:pt x="1673491" y="1064310"/>
                </a:lnTo>
                <a:close/>
              </a:path>
              <a:path w="2051684" h="1965959" extrusionOk="0">
                <a:moveTo>
                  <a:pt x="1943341" y="1701482"/>
                </a:moveTo>
                <a:lnTo>
                  <a:pt x="1899373" y="1677670"/>
                </a:lnTo>
                <a:lnTo>
                  <a:pt x="1848700" y="1656956"/>
                </a:lnTo>
                <a:lnTo>
                  <a:pt x="1783410" y="1636699"/>
                </a:lnTo>
                <a:lnTo>
                  <a:pt x="1745780" y="1628863"/>
                </a:lnTo>
                <a:lnTo>
                  <a:pt x="1705089" y="1623733"/>
                </a:lnTo>
                <a:lnTo>
                  <a:pt x="1661541" y="1622044"/>
                </a:lnTo>
                <a:lnTo>
                  <a:pt x="1615376" y="1624520"/>
                </a:lnTo>
                <a:lnTo>
                  <a:pt x="1567764" y="1630807"/>
                </a:lnTo>
                <a:lnTo>
                  <a:pt x="1518043" y="1642808"/>
                </a:lnTo>
                <a:lnTo>
                  <a:pt x="1466494" y="1661274"/>
                </a:lnTo>
                <a:lnTo>
                  <a:pt x="1413344" y="1686953"/>
                </a:lnTo>
                <a:lnTo>
                  <a:pt x="1378737" y="1704733"/>
                </a:lnTo>
                <a:lnTo>
                  <a:pt x="1346530" y="1718856"/>
                </a:lnTo>
                <a:lnTo>
                  <a:pt x="1289291" y="1737347"/>
                </a:lnTo>
                <a:lnTo>
                  <a:pt x="1242504" y="1744573"/>
                </a:lnTo>
                <a:lnTo>
                  <a:pt x="1222629" y="1745234"/>
                </a:lnTo>
                <a:lnTo>
                  <a:pt x="1205077" y="1744408"/>
                </a:lnTo>
                <a:lnTo>
                  <a:pt x="1176655" y="1739404"/>
                </a:lnTo>
                <a:lnTo>
                  <a:pt x="1156881" y="1732508"/>
                </a:lnTo>
                <a:lnTo>
                  <a:pt x="1145349" y="1726387"/>
                </a:lnTo>
                <a:lnTo>
                  <a:pt x="1141603" y="1723745"/>
                </a:lnTo>
                <a:lnTo>
                  <a:pt x="1152563" y="1737728"/>
                </a:lnTo>
                <a:lnTo>
                  <a:pt x="1184071" y="1773910"/>
                </a:lnTo>
                <a:lnTo>
                  <a:pt x="1219835" y="1810537"/>
                </a:lnTo>
                <a:lnTo>
                  <a:pt x="1249514" y="1836750"/>
                </a:lnTo>
                <a:lnTo>
                  <a:pt x="1283385" y="1863140"/>
                </a:lnTo>
                <a:lnTo>
                  <a:pt x="1340358" y="1901520"/>
                </a:lnTo>
                <a:lnTo>
                  <a:pt x="1382547" y="1924100"/>
                </a:lnTo>
                <a:lnTo>
                  <a:pt x="1427607" y="1942871"/>
                </a:lnTo>
                <a:lnTo>
                  <a:pt x="1475003" y="1956790"/>
                </a:lnTo>
                <a:lnTo>
                  <a:pt x="1524177" y="1964766"/>
                </a:lnTo>
                <a:lnTo>
                  <a:pt x="1574546" y="1965756"/>
                </a:lnTo>
                <a:lnTo>
                  <a:pt x="1599958" y="1963267"/>
                </a:lnTo>
                <a:lnTo>
                  <a:pt x="1651088" y="1951837"/>
                </a:lnTo>
                <a:lnTo>
                  <a:pt x="1691144" y="1936216"/>
                </a:lnTo>
                <a:lnTo>
                  <a:pt x="1731632" y="1916023"/>
                </a:lnTo>
                <a:lnTo>
                  <a:pt x="1731289" y="1915845"/>
                </a:lnTo>
                <a:lnTo>
                  <a:pt x="1743760" y="1908835"/>
                </a:lnTo>
                <a:lnTo>
                  <a:pt x="1778571" y="1887143"/>
                </a:lnTo>
                <a:lnTo>
                  <a:pt x="1818690" y="1856803"/>
                </a:lnTo>
                <a:lnTo>
                  <a:pt x="1852561" y="1825447"/>
                </a:lnTo>
                <a:lnTo>
                  <a:pt x="1881111" y="1793633"/>
                </a:lnTo>
                <a:lnTo>
                  <a:pt x="1905177" y="1761998"/>
                </a:lnTo>
                <a:lnTo>
                  <a:pt x="1925624" y="1731098"/>
                </a:lnTo>
                <a:lnTo>
                  <a:pt x="1943341" y="1701482"/>
                </a:lnTo>
                <a:close/>
              </a:path>
              <a:path w="2051684" h="1965959" extrusionOk="0">
                <a:moveTo>
                  <a:pt x="2051481" y="1318729"/>
                </a:moveTo>
                <a:lnTo>
                  <a:pt x="2045855" y="1261287"/>
                </a:lnTo>
                <a:lnTo>
                  <a:pt x="2031898" y="1210284"/>
                </a:lnTo>
                <a:lnTo>
                  <a:pt x="2010994" y="1165212"/>
                </a:lnTo>
                <a:lnTo>
                  <a:pt x="1984578" y="1125562"/>
                </a:lnTo>
                <a:lnTo>
                  <a:pt x="1954060" y="1090790"/>
                </a:lnTo>
                <a:lnTo>
                  <a:pt x="1920849" y="1060373"/>
                </a:lnTo>
                <a:lnTo>
                  <a:pt x="1886369" y="1033805"/>
                </a:lnTo>
                <a:lnTo>
                  <a:pt x="1840788" y="1005789"/>
                </a:lnTo>
                <a:lnTo>
                  <a:pt x="1798523" y="983627"/>
                </a:lnTo>
                <a:lnTo>
                  <a:pt x="1759026" y="965581"/>
                </a:lnTo>
                <a:lnTo>
                  <a:pt x="1722132" y="952119"/>
                </a:lnTo>
                <a:lnTo>
                  <a:pt x="1725117" y="954506"/>
                </a:lnTo>
                <a:lnTo>
                  <a:pt x="1732559" y="962545"/>
                </a:lnTo>
                <a:lnTo>
                  <a:pt x="1742249" y="977620"/>
                </a:lnTo>
                <a:lnTo>
                  <a:pt x="1751914" y="1001052"/>
                </a:lnTo>
                <a:lnTo>
                  <a:pt x="1751571" y="1000874"/>
                </a:lnTo>
                <a:lnTo>
                  <a:pt x="1755698" y="1016203"/>
                </a:lnTo>
                <a:lnTo>
                  <a:pt x="1759038" y="1034148"/>
                </a:lnTo>
                <a:lnTo>
                  <a:pt x="1761324" y="1054950"/>
                </a:lnTo>
                <a:lnTo>
                  <a:pt x="1762328" y="1078826"/>
                </a:lnTo>
                <a:lnTo>
                  <a:pt x="1762010" y="1105369"/>
                </a:lnTo>
                <a:lnTo>
                  <a:pt x="1759864" y="1135240"/>
                </a:lnTo>
                <a:lnTo>
                  <a:pt x="1755635" y="1168692"/>
                </a:lnTo>
                <a:lnTo>
                  <a:pt x="1749069" y="1206030"/>
                </a:lnTo>
                <a:lnTo>
                  <a:pt x="1741182" y="1263065"/>
                </a:lnTo>
                <a:lnTo>
                  <a:pt x="1740242" y="1316494"/>
                </a:lnTo>
                <a:lnTo>
                  <a:pt x="1745335" y="1366304"/>
                </a:lnTo>
                <a:lnTo>
                  <a:pt x="1755597" y="1412455"/>
                </a:lnTo>
                <a:lnTo>
                  <a:pt x="1770837" y="1453870"/>
                </a:lnTo>
                <a:lnTo>
                  <a:pt x="1789442" y="1491602"/>
                </a:lnTo>
                <a:lnTo>
                  <a:pt x="1810512" y="1525600"/>
                </a:lnTo>
                <a:lnTo>
                  <a:pt x="1856346" y="1582585"/>
                </a:lnTo>
                <a:lnTo>
                  <a:pt x="1902002" y="1623364"/>
                </a:lnTo>
                <a:lnTo>
                  <a:pt x="1939556" y="1649564"/>
                </a:lnTo>
                <a:lnTo>
                  <a:pt x="1964651" y="1663941"/>
                </a:lnTo>
                <a:lnTo>
                  <a:pt x="1977212" y="1641563"/>
                </a:lnTo>
                <a:lnTo>
                  <a:pt x="2001634" y="1591513"/>
                </a:lnTo>
                <a:lnTo>
                  <a:pt x="2026551" y="1523212"/>
                </a:lnTo>
                <a:lnTo>
                  <a:pt x="2037854" y="1478800"/>
                </a:lnTo>
                <a:lnTo>
                  <a:pt x="2046198" y="1430096"/>
                </a:lnTo>
                <a:lnTo>
                  <a:pt x="2050961" y="1376845"/>
                </a:lnTo>
                <a:lnTo>
                  <a:pt x="2051481" y="1318729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84;p23">
            <a:extLst>
              <a:ext uri="{FF2B5EF4-FFF2-40B4-BE49-F238E27FC236}">
                <a16:creationId xmlns:a16="http://schemas.microsoft.com/office/drawing/2014/main" id="{AE5F2956-1CA1-4793-A2FD-E9C4E7ECC5AF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216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‹Nr.›</a:t>
            </a:fld>
            <a:endParaRPr lang="en"/>
          </a:p>
        </p:txBody>
      </p:sp>
      <p:sp>
        <p:nvSpPr>
          <p:cNvPr id="8" name="Google Shape;29;p7">
            <a:extLst>
              <a:ext uri="{FF2B5EF4-FFF2-40B4-BE49-F238E27FC236}">
                <a16:creationId xmlns:a16="http://schemas.microsoft.com/office/drawing/2014/main" id="{777892E2-14B9-5C83-47CB-C92B8363992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02134" y="893300"/>
            <a:ext cx="9712728" cy="1661700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PRODUCTS OR SERVICES</a:t>
            </a:r>
            <a:endParaRPr lang="en" sz="1600"/>
          </a:p>
        </p:txBody>
      </p:sp>
      <p:sp>
        <p:nvSpPr>
          <p:cNvPr id="9" name="Google Shape;30;p7">
            <a:extLst>
              <a:ext uri="{FF2B5EF4-FFF2-40B4-BE49-F238E27FC236}">
                <a16:creationId xmlns:a16="http://schemas.microsoft.com/office/drawing/2014/main" id="{90124EF0-A588-FDCB-7331-6D90CE1F4F3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02134" y="3159013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/>
          </a:p>
        </p:txBody>
      </p:sp>
      <p:sp>
        <p:nvSpPr>
          <p:cNvPr id="10" name="Google Shape;30;p7">
            <a:extLst>
              <a:ext uri="{FF2B5EF4-FFF2-40B4-BE49-F238E27FC236}">
                <a16:creationId xmlns:a16="http://schemas.microsoft.com/office/drawing/2014/main" id="{6F1F88FB-6450-DAB2-1181-ECAD8ED624D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02134" y="6470831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/>
          </a:p>
        </p:txBody>
      </p:sp>
      <p:sp>
        <p:nvSpPr>
          <p:cNvPr id="11" name="Google Shape;30;p7">
            <a:extLst>
              <a:ext uri="{FF2B5EF4-FFF2-40B4-BE49-F238E27FC236}">
                <a16:creationId xmlns:a16="http://schemas.microsoft.com/office/drawing/2014/main" id="{6152083A-13D7-8EAB-86FE-24C59EA7C1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11020" y="458488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;p7">
            <a:extLst>
              <a:ext uri="{FF2B5EF4-FFF2-40B4-BE49-F238E27FC236}">
                <a16:creationId xmlns:a16="http://schemas.microsoft.com/office/drawing/2014/main" id="{78E8E4E1-7F8A-C8B7-B3B7-DA49035F75F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24292" y="782987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257;p27">
            <a:extLst>
              <a:ext uri="{FF2B5EF4-FFF2-40B4-BE49-F238E27FC236}">
                <a16:creationId xmlns:a16="http://schemas.microsoft.com/office/drawing/2014/main" id="{323CC9AD-A102-6A69-D560-33E8E82CC904}"/>
              </a:ext>
            </a:extLst>
          </p:cNvPr>
          <p:cNvSpPr/>
          <p:nvPr userDrawn="1"/>
        </p:nvSpPr>
        <p:spPr>
          <a:xfrm>
            <a:off x="12354778" y="2007125"/>
            <a:ext cx="5043000" cy="7295100"/>
          </a:xfrm>
          <a:prstGeom prst="roundRect">
            <a:avLst>
              <a:gd name="adj" fmla="val 7022"/>
            </a:avLst>
          </a:prstGeom>
          <a:solidFill>
            <a:srgbClr val="098D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258;p27">
            <a:extLst>
              <a:ext uri="{FF2B5EF4-FFF2-40B4-BE49-F238E27FC236}">
                <a16:creationId xmlns:a16="http://schemas.microsoft.com/office/drawing/2014/main" id="{8ABF8CEC-F77B-227D-A5AD-1C5736272B3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35413" y="2357431"/>
            <a:ext cx="4489612" cy="659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4;p23">
            <a:extLst>
              <a:ext uri="{FF2B5EF4-FFF2-40B4-BE49-F238E27FC236}">
                <a16:creationId xmlns:a16="http://schemas.microsoft.com/office/drawing/2014/main" id="{092C6E08-983D-4AFE-890C-D42F3D44ADB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775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 hasCustomPrompt="1"/>
          </p:nvPr>
        </p:nvSpPr>
        <p:spPr>
          <a:xfrm>
            <a:off x="9733840" y="2221816"/>
            <a:ext cx="8893800" cy="918654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200"/>
              <a:buNone/>
              <a:defRPr sz="4000" b="1" i="0">
                <a:latin typeface="Involve" panose="020B0502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>
            <a:r>
              <a:rPr lang="en-US"/>
              <a:t>Thank you for your attention!</a:t>
            </a:r>
            <a:endParaRPr lang="ru-RU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 hasCustomPrompt="1"/>
          </p:nvPr>
        </p:nvSpPr>
        <p:spPr>
          <a:xfrm>
            <a:off x="10371496" y="4507722"/>
            <a:ext cx="8893800" cy="3852514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300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rPr lang="en" err="1">
                <a:effectLst/>
                <a:latin typeface="Helvetica" pitchFamily="2" charset="0"/>
              </a:rPr>
              <a:t>info.apdkaz@gopa-afc.de</a:t>
            </a:r>
            <a:endParaRPr lang="en">
              <a:effectLst/>
              <a:latin typeface="Helvetica" pitchFamily="2" charset="0"/>
            </a:endParaRPr>
          </a:p>
          <a:p>
            <a:endParaRPr lang="en">
              <a:effectLst/>
              <a:latin typeface="Helvetica" pitchFamily="2" charset="0"/>
            </a:endParaRPr>
          </a:p>
          <a:p>
            <a:r>
              <a:rPr lang="en">
                <a:effectLst/>
                <a:latin typeface="Helvetica" pitchFamily="2" charset="0"/>
              </a:rPr>
              <a:t>+77022322484</a:t>
            </a:r>
          </a:p>
          <a:p>
            <a:endParaRPr lang="en">
              <a:effectLst/>
              <a:latin typeface="Helvetica" pitchFamily="2" charset="0"/>
            </a:endParaRPr>
          </a:p>
          <a:p>
            <a:r>
              <a:rPr lang="en" err="1">
                <a:effectLst/>
                <a:latin typeface="Helvetica" pitchFamily="2" charset="0"/>
              </a:rPr>
              <a:t>www.agrardialog-kaz.de</a:t>
            </a:r>
            <a:endParaRPr lang="en">
              <a:effectLst/>
              <a:latin typeface="Helvetica" pitchFamily="2" charset="0"/>
            </a:endParaRPr>
          </a:p>
          <a:p>
            <a:endParaRPr lang="en">
              <a:effectLst/>
              <a:latin typeface="Helvetica" pitchFamily="2" charset="0"/>
            </a:endParaRPr>
          </a:p>
          <a:p>
            <a:r>
              <a:rPr lang="en">
                <a:effectLst/>
                <a:latin typeface="Helvetica" pitchFamily="2" charset="0"/>
              </a:rPr>
              <a:t>17A </a:t>
            </a:r>
            <a:r>
              <a:rPr lang="en" err="1">
                <a:effectLst/>
                <a:latin typeface="Helvetica" pitchFamily="2" charset="0"/>
              </a:rPr>
              <a:t>Kabanbay</a:t>
            </a:r>
            <a:r>
              <a:rPr lang="en">
                <a:effectLst/>
                <a:latin typeface="Helvetica" pitchFamily="2" charset="0"/>
              </a:rPr>
              <a:t> </a:t>
            </a:r>
            <a:r>
              <a:rPr lang="en" err="1">
                <a:effectLst/>
                <a:latin typeface="Helvetica" pitchFamily="2" charset="0"/>
              </a:rPr>
              <a:t>Batyr</a:t>
            </a:r>
            <a:r>
              <a:rPr lang="en">
                <a:effectLst/>
                <a:latin typeface="Helvetica" pitchFamily="2" charset="0"/>
              </a:rPr>
              <a:t> Avenue, office 608,</a:t>
            </a:r>
          </a:p>
          <a:p>
            <a:r>
              <a:rPr lang="en">
                <a:effectLst/>
                <a:latin typeface="Helvetica" pitchFamily="2" charset="0"/>
              </a:rPr>
              <a:t>Astana, Kazakhstan,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‹Nr.›</a:t>
            </a:fld>
            <a:endParaRPr lang="en"/>
          </a:p>
        </p:txBody>
      </p:sp>
      <p:pic>
        <p:nvPicPr>
          <p:cNvPr id="2" name="Google Shape;277;p28">
            <a:extLst>
              <a:ext uri="{FF2B5EF4-FFF2-40B4-BE49-F238E27FC236}">
                <a16:creationId xmlns:a16="http://schemas.microsoft.com/office/drawing/2014/main" id="{A6B32DCF-A647-B614-2D74-A253A70B5B8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942137" cy="113085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9;p28">
            <a:extLst>
              <a:ext uri="{FF2B5EF4-FFF2-40B4-BE49-F238E27FC236}">
                <a16:creationId xmlns:a16="http://schemas.microsoft.com/office/drawing/2014/main" id="{28F29485-7FB5-97FE-F32E-5D398DDB7CBB}"/>
              </a:ext>
            </a:extLst>
          </p:cNvPr>
          <p:cNvSpPr/>
          <p:nvPr userDrawn="1"/>
        </p:nvSpPr>
        <p:spPr>
          <a:xfrm>
            <a:off x="9699583" y="5404959"/>
            <a:ext cx="486409" cy="459739"/>
          </a:xfrm>
          <a:custGeom>
            <a:avLst/>
            <a:gdLst/>
            <a:ahLst/>
            <a:cxnLst/>
            <a:rect l="l" t="t" r="r" b="b"/>
            <a:pathLst>
              <a:path w="486409" h="459739" extrusionOk="0">
                <a:moveTo>
                  <a:pt x="104320" y="0"/>
                </a:moveTo>
                <a:lnTo>
                  <a:pt x="61078" y="15316"/>
                </a:lnTo>
                <a:lnTo>
                  <a:pt x="18610" y="57514"/>
                </a:lnTo>
                <a:lnTo>
                  <a:pt x="0" y="101064"/>
                </a:lnTo>
                <a:lnTo>
                  <a:pt x="2965" y="126487"/>
                </a:lnTo>
                <a:lnTo>
                  <a:pt x="25379" y="198251"/>
                </a:lnTo>
                <a:lnTo>
                  <a:pt x="48821" y="242703"/>
                </a:lnTo>
                <a:lnTo>
                  <a:pt x="83084" y="291609"/>
                </a:lnTo>
                <a:lnTo>
                  <a:pt x="130163" y="344025"/>
                </a:lnTo>
                <a:lnTo>
                  <a:pt x="186750" y="392457"/>
                </a:lnTo>
                <a:lnTo>
                  <a:pt x="240583" y="425417"/>
                </a:lnTo>
                <a:lnTo>
                  <a:pt x="290088" y="445712"/>
                </a:lnTo>
                <a:lnTo>
                  <a:pt x="333692" y="456148"/>
                </a:lnTo>
                <a:lnTo>
                  <a:pt x="369820" y="459529"/>
                </a:lnTo>
                <a:lnTo>
                  <a:pt x="396901" y="458662"/>
                </a:lnTo>
                <a:lnTo>
                  <a:pt x="432742" y="440539"/>
                </a:lnTo>
                <a:lnTo>
                  <a:pt x="471153" y="402345"/>
                </a:lnTo>
                <a:lnTo>
                  <a:pt x="486071" y="355420"/>
                </a:lnTo>
                <a:lnTo>
                  <a:pt x="476539" y="332042"/>
                </a:lnTo>
                <a:lnTo>
                  <a:pt x="404935" y="286193"/>
                </a:lnTo>
                <a:lnTo>
                  <a:pt x="353917" y="284622"/>
                </a:lnTo>
                <a:lnTo>
                  <a:pt x="327275" y="307021"/>
                </a:lnTo>
                <a:lnTo>
                  <a:pt x="321449" y="310327"/>
                </a:lnTo>
                <a:lnTo>
                  <a:pt x="268836" y="298052"/>
                </a:lnTo>
                <a:lnTo>
                  <a:pt x="218048" y="256655"/>
                </a:lnTo>
                <a:lnTo>
                  <a:pt x="176414" y="206162"/>
                </a:lnTo>
                <a:lnTo>
                  <a:pt x="162755" y="172564"/>
                </a:lnTo>
                <a:lnTo>
                  <a:pt x="164082" y="153866"/>
                </a:lnTo>
                <a:lnTo>
                  <a:pt x="167411" y="148077"/>
                </a:lnTo>
                <a:lnTo>
                  <a:pt x="175147" y="140341"/>
                </a:lnTo>
                <a:lnTo>
                  <a:pt x="186225" y="124247"/>
                </a:lnTo>
                <a:lnTo>
                  <a:pt x="190700" y="105683"/>
                </a:lnTo>
                <a:lnTo>
                  <a:pt x="188460" y="86501"/>
                </a:lnTo>
                <a:lnTo>
                  <a:pt x="179394" y="68550"/>
                </a:lnTo>
                <a:lnTo>
                  <a:pt x="145311" y="23026"/>
                </a:lnTo>
                <a:lnTo>
                  <a:pt x="126759" y="6872"/>
                </a:lnTo>
                <a:lnTo>
                  <a:pt x="10432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80;p28">
            <a:extLst>
              <a:ext uri="{FF2B5EF4-FFF2-40B4-BE49-F238E27FC236}">
                <a16:creationId xmlns:a16="http://schemas.microsoft.com/office/drawing/2014/main" id="{003134F1-7B8A-991C-1DF5-CF001ECEA83E}"/>
              </a:ext>
            </a:extLst>
          </p:cNvPr>
          <p:cNvSpPr/>
          <p:nvPr userDrawn="1"/>
        </p:nvSpPr>
        <p:spPr>
          <a:xfrm>
            <a:off x="9706510" y="4670014"/>
            <a:ext cx="523875" cy="419100"/>
          </a:xfrm>
          <a:custGeom>
            <a:avLst/>
            <a:gdLst/>
            <a:ahLst/>
            <a:cxnLst/>
            <a:rect l="l" t="t" r="r" b="b"/>
            <a:pathLst>
              <a:path w="523875" h="419100" extrusionOk="0">
                <a:moveTo>
                  <a:pt x="471189" y="0"/>
                </a:moveTo>
                <a:lnTo>
                  <a:pt x="52354" y="0"/>
                </a:lnTo>
                <a:lnTo>
                  <a:pt x="32067" y="4131"/>
                </a:lnTo>
                <a:lnTo>
                  <a:pt x="15509" y="15379"/>
                </a:lnTo>
                <a:lnTo>
                  <a:pt x="4351" y="32026"/>
                </a:lnTo>
                <a:lnTo>
                  <a:pt x="261" y="52354"/>
                </a:lnTo>
                <a:lnTo>
                  <a:pt x="0" y="366480"/>
                </a:lnTo>
                <a:lnTo>
                  <a:pt x="4131" y="386809"/>
                </a:lnTo>
                <a:lnTo>
                  <a:pt x="15379" y="403456"/>
                </a:lnTo>
                <a:lnTo>
                  <a:pt x="32026" y="414704"/>
                </a:lnTo>
                <a:lnTo>
                  <a:pt x="52354" y="418835"/>
                </a:lnTo>
                <a:lnTo>
                  <a:pt x="471189" y="418835"/>
                </a:lnTo>
                <a:lnTo>
                  <a:pt x="491518" y="414704"/>
                </a:lnTo>
                <a:lnTo>
                  <a:pt x="508165" y="403456"/>
                </a:lnTo>
                <a:lnTo>
                  <a:pt x="519413" y="386809"/>
                </a:lnTo>
                <a:lnTo>
                  <a:pt x="523544" y="366480"/>
                </a:lnTo>
                <a:lnTo>
                  <a:pt x="523544" y="230883"/>
                </a:lnTo>
                <a:lnTo>
                  <a:pt x="261772" y="230883"/>
                </a:lnTo>
                <a:lnTo>
                  <a:pt x="254589" y="229901"/>
                </a:lnTo>
                <a:lnTo>
                  <a:pt x="247898" y="226956"/>
                </a:lnTo>
                <a:lnTo>
                  <a:pt x="62825" y="111253"/>
                </a:lnTo>
                <a:lnTo>
                  <a:pt x="60200" y="109779"/>
                </a:lnTo>
                <a:lnTo>
                  <a:pt x="51268" y="91409"/>
                </a:lnTo>
                <a:lnTo>
                  <a:pt x="52192" y="85460"/>
                </a:lnTo>
                <a:lnTo>
                  <a:pt x="523544" y="69447"/>
                </a:lnTo>
                <a:lnTo>
                  <a:pt x="523544" y="52354"/>
                </a:lnTo>
                <a:lnTo>
                  <a:pt x="519413" y="32026"/>
                </a:lnTo>
                <a:lnTo>
                  <a:pt x="508165" y="15379"/>
                </a:lnTo>
                <a:lnTo>
                  <a:pt x="491518" y="4131"/>
                </a:lnTo>
                <a:lnTo>
                  <a:pt x="471189" y="0"/>
                </a:lnTo>
                <a:close/>
              </a:path>
              <a:path w="523875" h="419100" extrusionOk="0">
                <a:moveTo>
                  <a:pt x="523544" y="69447"/>
                </a:moveTo>
                <a:lnTo>
                  <a:pt x="448329" y="69447"/>
                </a:lnTo>
                <a:lnTo>
                  <a:pt x="451370" y="69450"/>
                </a:lnTo>
                <a:lnTo>
                  <a:pt x="457266" y="70665"/>
                </a:lnTo>
                <a:lnTo>
                  <a:pt x="472276" y="91409"/>
                </a:lnTo>
                <a:lnTo>
                  <a:pt x="472129" y="94446"/>
                </a:lnTo>
                <a:lnTo>
                  <a:pt x="460718" y="111253"/>
                </a:lnTo>
                <a:lnTo>
                  <a:pt x="275646" y="226956"/>
                </a:lnTo>
                <a:lnTo>
                  <a:pt x="268954" y="229901"/>
                </a:lnTo>
                <a:lnTo>
                  <a:pt x="261772" y="230883"/>
                </a:lnTo>
                <a:lnTo>
                  <a:pt x="523544" y="230883"/>
                </a:lnTo>
                <a:lnTo>
                  <a:pt x="523544" y="69447"/>
                </a:lnTo>
                <a:close/>
              </a:path>
              <a:path w="523875" h="419100" extrusionOk="0">
                <a:moveTo>
                  <a:pt x="448329" y="69447"/>
                </a:moveTo>
                <a:lnTo>
                  <a:pt x="75214" y="69447"/>
                </a:lnTo>
                <a:lnTo>
                  <a:pt x="81149" y="70665"/>
                </a:lnTo>
                <a:lnTo>
                  <a:pt x="83940" y="71865"/>
                </a:lnTo>
                <a:lnTo>
                  <a:pt x="86384" y="73557"/>
                </a:lnTo>
                <a:lnTo>
                  <a:pt x="261772" y="183240"/>
                </a:lnTo>
                <a:lnTo>
                  <a:pt x="437159" y="73557"/>
                </a:lnTo>
                <a:lnTo>
                  <a:pt x="439634" y="71844"/>
                </a:lnTo>
                <a:lnTo>
                  <a:pt x="442430" y="70650"/>
                </a:lnTo>
                <a:lnTo>
                  <a:pt x="448329" y="694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1;p28">
            <a:extLst>
              <a:ext uri="{FF2B5EF4-FFF2-40B4-BE49-F238E27FC236}">
                <a16:creationId xmlns:a16="http://schemas.microsoft.com/office/drawing/2014/main" id="{E2AD9BC6-2C9E-9EB3-85FD-CF80A9FAAC2D}"/>
              </a:ext>
            </a:extLst>
          </p:cNvPr>
          <p:cNvSpPr/>
          <p:nvPr userDrawn="1"/>
        </p:nvSpPr>
        <p:spPr>
          <a:xfrm>
            <a:off x="9658952" y="7293843"/>
            <a:ext cx="482600" cy="689609"/>
          </a:xfrm>
          <a:custGeom>
            <a:avLst/>
            <a:gdLst/>
            <a:ahLst/>
            <a:cxnLst/>
            <a:rect l="l" t="t" r="r" b="b"/>
            <a:pathLst>
              <a:path w="482600" h="689609" extrusionOk="0">
                <a:moveTo>
                  <a:pt x="241266" y="0"/>
                </a:moveTo>
                <a:lnTo>
                  <a:pt x="193978" y="4678"/>
                </a:lnTo>
                <a:lnTo>
                  <a:pt x="148937" y="18365"/>
                </a:lnTo>
                <a:lnTo>
                  <a:pt x="107411" y="40535"/>
                </a:lnTo>
                <a:lnTo>
                  <a:pt x="70665" y="70665"/>
                </a:lnTo>
                <a:lnTo>
                  <a:pt x="40535" y="107411"/>
                </a:lnTo>
                <a:lnTo>
                  <a:pt x="18365" y="148937"/>
                </a:lnTo>
                <a:lnTo>
                  <a:pt x="4678" y="193978"/>
                </a:lnTo>
                <a:lnTo>
                  <a:pt x="0" y="241266"/>
                </a:lnTo>
                <a:lnTo>
                  <a:pt x="37697" y="387615"/>
                </a:lnTo>
                <a:lnTo>
                  <a:pt x="120633" y="533156"/>
                </a:lnTo>
                <a:lnTo>
                  <a:pt x="203568" y="644768"/>
                </a:lnTo>
                <a:lnTo>
                  <a:pt x="241266" y="689333"/>
                </a:lnTo>
                <a:lnTo>
                  <a:pt x="278964" y="644768"/>
                </a:lnTo>
                <a:lnTo>
                  <a:pt x="361899" y="533156"/>
                </a:lnTo>
                <a:lnTo>
                  <a:pt x="444835" y="387615"/>
                </a:lnTo>
                <a:lnTo>
                  <a:pt x="460337" y="327433"/>
                </a:lnTo>
                <a:lnTo>
                  <a:pt x="241266" y="327433"/>
                </a:lnTo>
                <a:lnTo>
                  <a:pt x="224377" y="325762"/>
                </a:lnTo>
                <a:lnTo>
                  <a:pt x="180337" y="302195"/>
                </a:lnTo>
                <a:lnTo>
                  <a:pt x="156770" y="258155"/>
                </a:lnTo>
                <a:lnTo>
                  <a:pt x="155099" y="241266"/>
                </a:lnTo>
                <a:lnTo>
                  <a:pt x="156770" y="224377"/>
                </a:lnTo>
                <a:lnTo>
                  <a:pt x="180337" y="180337"/>
                </a:lnTo>
                <a:lnTo>
                  <a:pt x="224377" y="156770"/>
                </a:lnTo>
                <a:lnTo>
                  <a:pt x="241266" y="155099"/>
                </a:lnTo>
                <a:lnTo>
                  <a:pt x="466040" y="155099"/>
                </a:lnTo>
                <a:lnTo>
                  <a:pt x="464167" y="148937"/>
                </a:lnTo>
                <a:lnTo>
                  <a:pt x="441997" y="107411"/>
                </a:lnTo>
                <a:lnTo>
                  <a:pt x="411867" y="70665"/>
                </a:lnTo>
                <a:lnTo>
                  <a:pt x="375121" y="40535"/>
                </a:lnTo>
                <a:lnTo>
                  <a:pt x="333595" y="18365"/>
                </a:lnTo>
                <a:lnTo>
                  <a:pt x="288555" y="4678"/>
                </a:lnTo>
                <a:lnTo>
                  <a:pt x="241266" y="0"/>
                </a:lnTo>
                <a:close/>
              </a:path>
              <a:path w="482600" h="689609" extrusionOk="0">
                <a:moveTo>
                  <a:pt x="466040" y="155099"/>
                </a:moveTo>
                <a:lnTo>
                  <a:pt x="241266" y="155099"/>
                </a:lnTo>
                <a:lnTo>
                  <a:pt x="258155" y="156770"/>
                </a:lnTo>
                <a:lnTo>
                  <a:pt x="274241" y="161659"/>
                </a:lnTo>
                <a:lnTo>
                  <a:pt x="312956" y="193461"/>
                </a:lnTo>
                <a:lnTo>
                  <a:pt x="327433" y="241266"/>
                </a:lnTo>
                <a:lnTo>
                  <a:pt x="327017" y="249722"/>
                </a:lnTo>
                <a:lnTo>
                  <a:pt x="312911" y="289138"/>
                </a:lnTo>
                <a:lnTo>
                  <a:pt x="281894" y="317254"/>
                </a:lnTo>
                <a:lnTo>
                  <a:pt x="241266" y="327433"/>
                </a:lnTo>
                <a:lnTo>
                  <a:pt x="460337" y="327433"/>
                </a:lnTo>
                <a:lnTo>
                  <a:pt x="482533" y="241266"/>
                </a:lnTo>
                <a:lnTo>
                  <a:pt x="477854" y="193978"/>
                </a:lnTo>
                <a:lnTo>
                  <a:pt x="466040" y="155099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82;p28">
            <a:extLst>
              <a:ext uri="{FF2B5EF4-FFF2-40B4-BE49-F238E27FC236}">
                <a16:creationId xmlns:a16="http://schemas.microsoft.com/office/drawing/2014/main" id="{E56F375D-C2E7-0AA7-7171-D9653EAF829A}"/>
              </a:ext>
            </a:extLst>
          </p:cNvPr>
          <p:cNvSpPr/>
          <p:nvPr userDrawn="1"/>
        </p:nvSpPr>
        <p:spPr>
          <a:xfrm>
            <a:off x="9665741" y="6251097"/>
            <a:ext cx="553084" cy="554990"/>
          </a:xfrm>
          <a:custGeom>
            <a:avLst/>
            <a:gdLst/>
            <a:ahLst/>
            <a:cxnLst/>
            <a:rect l="l" t="t" r="r" b="b"/>
            <a:pathLst>
              <a:path w="553084" h="554990" extrusionOk="0">
                <a:moveTo>
                  <a:pt x="198959" y="10987"/>
                </a:moveTo>
                <a:lnTo>
                  <a:pt x="160012" y="25564"/>
                </a:lnTo>
                <a:lnTo>
                  <a:pt x="123810" y="45715"/>
                </a:lnTo>
                <a:lnTo>
                  <a:pt x="91008" y="71026"/>
                </a:lnTo>
                <a:lnTo>
                  <a:pt x="62190" y="101114"/>
                </a:lnTo>
                <a:lnTo>
                  <a:pt x="38198" y="135174"/>
                </a:lnTo>
                <a:lnTo>
                  <a:pt x="19658" y="172227"/>
                </a:lnTo>
                <a:lnTo>
                  <a:pt x="6837" y="211626"/>
                </a:lnTo>
                <a:lnTo>
                  <a:pt x="0" y="252724"/>
                </a:lnTo>
                <a:lnTo>
                  <a:pt x="126847" y="252724"/>
                </a:lnTo>
                <a:lnTo>
                  <a:pt x="133310" y="202249"/>
                </a:lnTo>
                <a:lnTo>
                  <a:pt x="143829" y="152590"/>
                </a:lnTo>
                <a:lnTo>
                  <a:pt x="158330" y="103988"/>
                </a:lnTo>
                <a:lnTo>
                  <a:pt x="176741" y="56685"/>
                </a:lnTo>
                <a:lnTo>
                  <a:pt x="198959" y="10987"/>
                </a:lnTo>
                <a:close/>
              </a:path>
              <a:path w="553084" h="554990" extrusionOk="0">
                <a:moveTo>
                  <a:pt x="276368" y="0"/>
                </a:moveTo>
                <a:lnTo>
                  <a:pt x="236085" y="46948"/>
                </a:lnTo>
                <a:lnTo>
                  <a:pt x="214117" y="95838"/>
                </a:lnTo>
                <a:lnTo>
                  <a:pt x="196796" y="146662"/>
                </a:lnTo>
                <a:lnTo>
                  <a:pt x="184246" y="199072"/>
                </a:lnTo>
                <a:lnTo>
                  <a:pt x="176595" y="252724"/>
                </a:lnTo>
                <a:lnTo>
                  <a:pt x="376141" y="252724"/>
                </a:lnTo>
                <a:lnTo>
                  <a:pt x="368571" y="199342"/>
                </a:lnTo>
                <a:lnTo>
                  <a:pt x="356074" y="147077"/>
                </a:lnTo>
                <a:lnTo>
                  <a:pt x="338764" y="96263"/>
                </a:lnTo>
                <a:lnTo>
                  <a:pt x="316755" y="47238"/>
                </a:lnTo>
                <a:lnTo>
                  <a:pt x="290163" y="337"/>
                </a:lnTo>
                <a:lnTo>
                  <a:pt x="276368" y="0"/>
                </a:lnTo>
                <a:close/>
              </a:path>
              <a:path w="553084" h="554990" extrusionOk="0">
                <a:moveTo>
                  <a:pt x="353745" y="10921"/>
                </a:moveTo>
                <a:lnTo>
                  <a:pt x="375995" y="56685"/>
                </a:lnTo>
                <a:lnTo>
                  <a:pt x="394407" y="103989"/>
                </a:lnTo>
                <a:lnTo>
                  <a:pt x="408908" y="152591"/>
                </a:lnTo>
                <a:lnTo>
                  <a:pt x="419426" y="202250"/>
                </a:lnTo>
                <a:lnTo>
                  <a:pt x="425889" y="252724"/>
                </a:lnTo>
                <a:lnTo>
                  <a:pt x="552737" y="252724"/>
                </a:lnTo>
                <a:lnTo>
                  <a:pt x="545907" y="211624"/>
                </a:lnTo>
                <a:lnTo>
                  <a:pt x="533093" y="172222"/>
                </a:lnTo>
                <a:lnTo>
                  <a:pt x="514560" y="135165"/>
                </a:lnTo>
                <a:lnTo>
                  <a:pt x="490573" y="101100"/>
                </a:lnTo>
                <a:lnTo>
                  <a:pt x="461760" y="71006"/>
                </a:lnTo>
                <a:lnTo>
                  <a:pt x="428962" y="45688"/>
                </a:lnTo>
                <a:lnTo>
                  <a:pt x="392762" y="25532"/>
                </a:lnTo>
                <a:lnTo>
                  <a:pt x="353745" y="10921"/>
                </a:lnTo>
                <a:close/>
              </a:path>
              <a:path w="553084" h="554990" extrusionOk="0">
                <a:moveTo>
                  <a:pt x="376141" y="302273"/>
                </a:moveTo>
                <a:lnTo>
                  <a:pt x="176555" y="302273"/>
                </a:lnTo>
                <a:lnTo>
                  <a:pt x="184133" y="355656"/>
                </a:lnTo>
                <a:lnTo>
                  <a:pt x="196638" y="407922"/>
                </a:lnTo>
                <a:lnTo>
                  <a:pt x="213956" y="458736"/>
                </a:lnTo>
                <a:lnTo>
                  <a:pt x="235973" y="507760"/>
                </a:lnTo>
                <a:lnTo>
                  <a:pt x="262573" y="554660"/>
                </a:lnTo>
                <a:lnTo>
                  <a:pt x="276348" y="554994"/>
                </a:lnTo>
                <a:lnTo>
                  <a:pt x="283237" y="554910"/>
                </a:lnTo>
                <a:lnTo>
                  <a:pt x="316724" y="507760"/>
                </a:lnTo>
                <a:lnTo>
                  <a:pt x="338741" y="458736"/>
                </a:lnTo>
                <a:lnTo>
                  <a:pt x="356059" y="407922"/>
                </a:lnTo>
                <a:lnTo>
                  <a:pt x="368564" y="355656"/>
                </a:lnTo>
                <a:lnTo>
                  <a:pt x="376141" y="302273"/>
                </a:lnTo>
                <a:close/>
              </a:path>
              <a:path w="553084" h="554990" extrusionOk="0">
                <a:moveTo>
                  <a:pt x="126847" y="302273"/>
                </a:moveTo>
                <a:lnTo>
                  <a:pt x="0" y="302273"/>
                </a:lnTo>
                <a:lnTo>
                  <a:pt x="6829" y="343373"/>
                </a:lnTo>
                <a:lnTo>
                  <a:pt x="19643" y="382775"/>
                </a:lnTo>
                <a:lnTo>
                  <a:pt x="38176" y="419832"/>
                </a:lnTo>
                <a:lnTo>
                  <a:pt x="62163" y="453897"/>
                </a:lnTo>
                <a:lnTo>
                  <a:pt x="90976" y="483991"/>
                </a:lnTo>
                <a:lnTo>
                  <a:pt x="123774" y="509308"/>
                </a:lnTo>
                <a:lnTo>
                  <a:pt x="159974" y="529465"/>
                </a:lnTo>
                <a:lnTo>
                  <a:pt x="198991" y="544076"/>
                </a:lnTo>
                <a:lnTo>
                  <a:pt x="176741" y="498312"/>
                </a:lnTo>
                <a:lnTo>
                  <a:pt x="158330" y="451008"/>
                </a:lnTo>
                <a:lnTo>
                  <a:pt x="143829" y="402406"/>
                </a:lnTo>
                <a:lnTo>
                  <a:pt x="133310" y="352747"/>
                </a:lnTo>
                <a:lnTo>
                  <a:pt x="126847" y="302273"/>
                </a:lnTo>
                <a:close/>
              </a:path>
              <a:path w="553084" h="554990" extrusionOk="0">
                <a:moveTo>
                  <a:pt x="552737" y="302273"/>
                </a:moveTo>
                <a:lnTo>
                  <a:pt x="425889" y="302273"/>
                </a:lnTo>
                <a:lnTo>
                  <a:pt x="419426" y="352747"/>
                </a:lnTo>
                <a:lnTo>
                  <a:pt x="408907" y="402406"/>
                </a:lnTo>
                <a:lnTo>
                  <a:pt x="394406" y="451008"/>
                </a:lnTo>
                <a:lnTo>
                  <a:pt x="375995" y="498312"/>
                </a:lnTo>
                <a:lnTo>
                  <a:pt x="353768" y="544027"/>
                </a:lnTo>
                <a:lnTo>
                  <a:pt x="392758" y="529428"/>
                </a:lnTo>
                <a:lnTo>
                  <a:pt x="428954" y="509275"/>
                </a:lnTo>
                <a:lnTo>
                  <a:pt x="461750" y="483962"/>
                </a:lnTo>
                <a:lnTo>
                  <a:pt x="490562" y="453873"/>
                </a:lnTo>
                <a:lnTo>
                  <a:pt x="514549" y="419814"/>
                </a:lnTo>
                <a:lnTo>
                  <a:pt x="533084" y="382763"/>
                </a:lnTo>
                <a:lnTo>
                  <a:pt x="545902" y="343367"/>
                </a:lnTo>
                <a:lnTo>
                  <a:pt x="552737" y="302273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2;p10">
            <a:extLst>
              <a:ext uri="{FF2B5EF4-FFF2-40B4-BE49-F238E27FC236}">
                <a16:creationId xmlns:a16="http://schemas.microsoft.com/office/drawing/2014/main" id="{2D0E6F93-5B0C-09DA-2315-62FD979ED96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568051" y="3258864"/>
            <a:ext cx="13188900" cy="1330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</a:lstStyle>
          <a:p>
            <a:pPr lvl="0"/>
            <a:r>
              <a:rPr lang="en-US"/>
              <a:t>Contact information:</a:t>
            </a:r>
            <a:endParaRPr lang="ru-RU"/>
          </a:p>
        </p:txBody>
      </p:sp>
      <p:pic>
        <p:nvPicPr>
          <p:cNvPr id="13" name="Google Shape;184;p23">
            <a:extLst>
              <a:ext uri="{FF2B5EF4-FFF2-40B4-BE49-F238E27FC236}">
                <a16:creationId xmlns:a16="http://schemas.microsoft.com/office/drawing/2014/main" id="{0B50430D-7EFB-446D-A293-7136FEB948B5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308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 hasCustomPrompt="1"/>
          </p:nvPr>
        </p:nvSpPr>
        <p:spPr>
          <a:xfrm>
            <a:off x="9733840" y="2221816"/>
            <a:ext cx="8893800" cy="918654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200"/>
              <a:buNone/>
              <a:defRPr sz="4000" b="1" i="0">
                <a:latin typeface="Involve" panose="020B0502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>
            <a:r>
              <a:rPr lang="kk-KZ" err="1"/>
              <a:t>Спасибо</a:t>
            </a:r>
            <a:r>
              <a:rPr lang="kk-KZ"/>
              <a:t> </a:t>
            </a:r>
            <a:r>
              <a:rPr lang="kk-KZ" err="1"/>
              <a:t>за</a:t>
            </a:r>
            <a:r>
              <a:rPr lang="kk-KZ"/>
              <a:t> </a:t>
            </a:r>
            <a:r>
              <a:rPr lang="kk-KZ" err="1"/>
              <a:t>внимание</a:t>
            </a:r>
            <a:r>
              <a:rPr lang="kk-KZ"/>
              <a:t>!</a:t>
            </a:r>
            <a:endParaRPr lang="ru-RU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 hasCustomPrompt="1"/>
          </p:nvPr>
        </p:nvSpPr>
        <p:spPr>
          <a:xfrm>
            <a:off x="10371496" y="4507722"/>
            <a:ext cx="8893800" cy="3852514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marR="0" lvl="0" indent="-482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Arial"/>
              <a:buNone/>
              <a:tabLst/>
              <a:defRPr sz="300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rPr lang="en" err="1">
                <a:effectLst/>
                <a:latin typeface="Helvetica" pitchFamily="2" charset="0"/>
              </a:rPr>
              <a:t>info.apdkaz@gopa-afc.de</a:t>
            </a:r>
            <a:endParaRPr lang="en">
              <a:effectLst/>
              <a:latin typeface="Helvetica" pitchFamily="2" charset="0"/>
            </a:endParaRPr>
          </a:p>
          <a:p>
            <a:endParaRPr lang="en">
              <a:effectLst/>
              <a:latin typeface="Helvetica" pitchFamily="2" charset="0"/>
            </a:endParaRPr>
          </a:p>
          <a:p>
            <a:r>
              <a:rPr lang="en">
                <a:effectLst/>
                <a:latin typeface="Helvetica" pitchFamily="2" charset="0"/>
              </a:rPr>
              <a:t>+77022322484</a:t>
            </a:r>
          </a:p>
          <a:p>
            <a:endParaRPr lang="en">
              <a:effectLst/>
              <a:latin typeface="Helvetica" pitchFamily="2" charset="0"/>
            </a:endParaRPr>
          </a:p>
          <a:p>
            <a:r>
              <a:rPr lang="en" err="1">
                <a:effectLst/>
                <a:latin typeface="Helvetica" pitchFamily="2" charset="0"/>
              </a:rPr>
              <a:t>www.agrardialog-kaz.de</a:t>
            </a:r>
            <a:endParaRPr lang="en">
              <a:effectLst/>
              <a:latin typeface="Helvetica" pitchFamily="2" charset="0"/>
            </a:endParaRPr>
          </a:p>
          <a:p>
            <a:endParaRPr lang="en">
              <a:effectLst/>
              <a:latin typeface="Helvetica" pitchFamily="2" charset="0"/>
            </a:endParaRPr>
          </a:p>
          <a:p>
            <a:r>
              <a:rPr lang="ru-RU" err="1">
                <a:effectLst/>
                <a:latin typeface="Helvetica" pitchFamily="2" charset="0"/>
              </a:rPr>
              <a:t>Кабанбай</a:t>
            </a:r>
            <a:r>
              <a:rPr lang="ru-RU">
                <a:effectLst/>
                <a:latin typeface="Helvetica" pitchFamily="2" charset="0"/>
              </a:rPr>
              <a:t> Батыра 17, офис 608, 010000,</a:t>
            </a:r>
          </a:p>
          <a:p>
            <a:r>
              <a:rPr lang="ru-RU">
                <a:effectLst/>
                <a:latin typeface="Helvetica" pitchFamily="2" charset="0"/>
              </a:rPr>
              <a:t>Астана, Казахстан</a:t>
            </a:r>
          </a:p>
        </p:txBody>
      </p:sp>
      <p:pic>
        <p:nvPicPr>
          <p:cNvPr id="2" name="Google Shape;277;p28">
            <a:extLst>
              <a:ext uri="{FF2B5EF4-FFF2-40B4-BE49-F238E27FC236}">
                <a16:creationId xmlns:a16="http://schemas.microsoft.com/office/drawing/2014/main" id="{A6B32DCF-A647-B614-2D74-A253A70B5B8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942137" cy="113085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9;p28">
            <a:extLst>
              <a:ext uri="{FF2B5EF4-FFF2-40B4-BE49-F238E27FC236}">
                <a16:creationId xmlns:a16="http://schemas.microsoft.com/office/drawing/2014/main" id="{28F29485-7FB5-97FE-F32E-5D398DDB7CBB}"/>
              </a:ext>
            </a:extLst>
          </p:cNvPr>
          <p:cNvSpPr/>
          <p:nvPr userDrawn="1"/>
        </p:nvSpPr>
        <p:spPr>
          <a:xfrm>
            <a:off x="9699583" y="5404959"/>
            <a:ext cx="486409" cy="459739"/>
          </a:xfrm>
          <a:custGeom>
            <a:avLst/>
            <a:gdLst/>
            <a:ahLst/>
            <a:cxnLst/>
            <a:rect l="l" t="t" r="r" b="b"/>
            <a:pathLst>
              <a:path w="486409" h="459739" extrusionOk="0">
                <a:moveTo>
                  <a:pt x="104320" y="0"/>
                </a:moveTo>
                <a:lnTo>
                  <a:pt x="61078" y="15316"/>
                </a:lnTo>
                <a:lnTo>
                  <a:pt x="18610" y="57514"/>
                </a:lnTo>
                <a:lnTo>
                  <a:pt x="0" y="101064"/>
                </a:lnTo>
                <a:lnTo>
                  <a:pt x="2965" y="126487"/>
                </a:lnTo>
                <a:lnTo>
                  <a:pt x="25379" y="198251"/>
                </a:lnTo>
                <a:lnTo>
                  <a:pt x="48821" y="242703"/>
                </a:lnTo>
                <a:lnTo>
                  <a:pt x="83084" y="291609"/>
                </a:lnTo>
                <a:lnTo>
                  <a:pt x="130163" y="344025"/>
                </a:lnTo>
                <a:lnTo>
                  <a:pt x="186750" y="392457"/>
                </a:lnTo>
                <a:lnTo>
                  <a:pt x="240583" y="425417"/>
                </a:lnTo>
                <a:lnTo>
                  <a:pt x="290088" y="445712"/>
                </a:lnTo>
                <a:lnTo>
                  <a:pt x="333692" y="456148"/>
                </a:lnTo>
                <a:lnTo>
                  <a:pt x="369820" y="459529"/>
                </a:lnTo>
                <a:lnTo>
                  <a:pt x="396901" y="458662"/>
                </a:lnTo>
                <a:lnTo>
                  <a:pt x="432742" y="440539"/>
                </a:lnTo>
                <a:lnTo>
                  <a:pt x="471153" y="402345"/>
                </a:lnTo>
                <a:lnTo>
                  <a:pt x="486071" y="355420"/>
                </a:lnTo>
                <a:lnTo>
                  <a:pt x="476539" y="332042"/>
                </a:lnTo>
                <a:lnTo>
                  <a:pt x="404935" y="286193"/>
                </a:lnTo>
                <a:lnTo>
                  <a:pt x="353917" y="284622"/>
                </a:lnTo>
                <a:lnTo>
                  <a:pt x="327275" y="307021"/>
                </a:lnTo>
                <a:lnTo>
                  <a:pt x="321449" y="310327"/>
                </a:lnTo>
                <a:lnTo>
                  <a:pt x="268836" y="298052"/>
                </a:lnTo>
                <a:lnTo>
                  <a:pt x="218048" y="256655"/>
                </a:lnTo>
                <a:lnTo>
                  <a:pt x="176414" y="206162"/>
                </a:lnTo>
                <a:lnTo>
                  <a:pt x="162755" y="172564"/>
                </a:lnTo>
                <a:lnTo>
                  <a:pt x="164082" y="153866"/>
                </a:lnTo>
                <a:lnTo>
                  <a:pt x="167411" y="148077"/>
                </a:lnTo>
                <a:lnTo>
                  <a:pt x="175147" y="140341"/>
                </a:lnTo>
                <a:lnTo>
                  <a:pt x="186225" y="124247"/>
                </a:lnTo>
                <a:lnTo>
                  <a:pt x="190700" y="105683"/>
                </a:lnTo>
                <a:lnTo>
                  <a:pt x="188460" y="86501"/>
                </a:lnTo>
                <a:lnTo>
                  <a:pt x="179394" y="68550"/>
                </a:lnTo>
                <a:lnTo>
                  <a:pt x="145311" y="23026"/>
                </a:lnTo>
                <a:lnTo>
                  <a:pt x="126759" y="6872"/>
                </a:lnTo>
                <a:lnTo>
                  <a:pt x="10432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80;p28">
            <a:extLst>
              <a:ext uri="{FF2B5EF4-FFF2-40B4-BE49-F238E27FC236}">
                <a16:creationId xmlns:a16="http://schemas.microsoft.com/office/drawing/2014/main" id="{003134F1-7B8A-991C-1DF5-CF001ECEA83E}"/>
              </a:ext>
            </a:extLst>
          </p:cNvPr>
          <p:cNvSpPr/>
          <p:nvPr userDrawn="1"/>
        </p:nvSpPr>
        <p:spPr>
          <a:xfrm>
            <a:off x="9706510" y="4670014"/>
            <a:ext cx="523875" cy="419100"/>
          </a:xfrm>
          <a:custGeom>
            <a:avLst/>
            <a:gdLst/>
            <a:ahLst/>
            <a:cxnLst/>
            <a:rect l="l" t="t" r="r" b="b"/>
            <a:pathLst>
              <a:path w="523875" h="419100" extrusionOk="0">
                <a:moveTo>
                  <a:pt x="471189" y="0"/>
                </a:moveTo>
                <a:lnTo>
                  <a:pt x="52354" y="0"/>
                </a:lnTo>
                <a:lnTo>
                  <a:pt x="32067" y="4131"/>
                </a:lnTo>
                <a:lnTo>
                  <a:pt x="15509" y="15379"/>
                </a:lnTo>
                <a:lnTo>
                  <a:pt x="4351" y="32026"/>
                </a:lnTo>
                <a:lnTo>
                  <a:pt x="261" y="52354"/>
                </a:lnTo>
                <a:lnTo>
                  <a:pt x="0" y="366480"/>
                </a:lnTo>
                <a:lnTo>
                  <a:pt x="4131" y="386809"/>
                </a:lnTo>
                <a:lnTo>
                  <a:pt x="15379" y="403456"/>
                </a:lnTo>
                <a:lnTo>
                  <a:pt x="32026" y="414704"/>
                </a:lnTo>
                <a:lnTo>
                  <a:pt x="52354" y="418835"/>
                </a:lnTo>
                <a:lnTo>
                  <a:pt x="471189" y="418835"/>
                </a:lnTo>
                <a:lnTo>
                  <a:pt x="491518" y="414704"/>
                </a:lnTo>
                <a:lnTo>
                  <a:pt x="508165" y="403456"/>
                </a:lnTo>
                <a:lnTo>
                  <a:pt x="519413" y="386809"/>
                </a:lnTo>
                <a:lnTo>
                  <a:pt x="523544" y="366480"/>
                </a:lnTo>
                <a:lnTo>
                  <a:pt x="523544" y="230883"/>
                </a:lnTo>
                <a:lnTo>
                  <a:pt x="261772" y="230883"/>
                </a:lnTo>
                <a:lnTo>
                  <a:pt x="254589" y="229901"/>
                </a:lnTo>
                <a:lnTo>
                  <a:pt x="247898" y="226956"/>
                </a:lnTo>
                <a:lnTo>
                  <a:pt x="62825" y="111253"/>
                </a:lnTo>
                <a:lnTo>
                  <a:pt x="60200" y="109779"/>
                </a:lnTo>
                <a:lnTo>
                  <a:pt x="51268" y="91409"/>
                </a:lnTo>
                <a:lnTo>
                  <a:pt x="52192" y="85460"/>
                </a:lnTo>
                <a:lnTo>
                  <a:pt x="523544" y="69447"/>
                </a:lnTo>
                <a:lnTo>
                  <a:pt x="523544" y="52354"/>
                </a:lnTo>
                <a:lnTo>
                  <a:pt x="519413" y="32026"/>
                </a:lnTo>
                <a:lnTo>
                  <a:pt x="508165" y="15379"/>
                </a:lnTo>
                <a:lnTo>
                  <a:pt x="491518" y="4131"/>
                </a:lnTo>
                <a:lnTo>
                  <a:pt x="471189" y="0"/>
                </a:lnTo>
                <a:close/>
              </a:path>
              <a:path w="523875" h="419100" extrusionOk="0">
                <a:moveTo>
                  <a:pt x="523544" y="69447"/>
                </a:moveTo>
                <a:lnTo>
                  <a:pt x="448329" y="69447"/>
                </a:lnTo>
                <a:lnTo>
                  <a:pt x="451370" y="69450"/>
                </a:lnTo>
                <a:lnTo>
                  <a:pt x="457266" y="70665"/>
                </a:lnTo>
                <a:lnTo>
                  <a:pt x="472276" y="91409"/>
                </a:lnTo>
                <a:lnTo>
                  <a:pt x="472129" y="94446"/>
                </a:lnTo>
                <a:lnTo>
                  <a:pt x="460718" y="111253"/>
                </a:lnTo>
                <a:lnTo>
                  <a:pt x="275646" y="226956"/>
                </a:lnTo>
                <a:lnTo>
                  <a:pt x="268954" y="229901"/>
                </a:lnTo>
                <a:lnTo>
                  <a:pt x="261772" y="230883"/>
                </a:lnTo>
                <a:lnTo>
                  <a:pt x="523544" y="230883"/>
                </a:lnTo>
                <a:lnTo>
                  <a:pt x="523544" y="69447"/>
                </a:lnTo>
                <a:close/>
              </a:path>
              <a:path w="523875" h="419100" extrusionOk="0">
                <a:moveTo>
                  <a:pt x="448329" y="69447"/>
                </a:moveTo>
                <a:lnTo>
                  <a:pt x="75214" y="69447"/>
                </a:lnTo>
                <a:lnTo>
                  <a:pt x="81149" y="70665"/>
                </a:lnTo>
                <a:lnTo>
                  <a:pt x="83940" y="71865"/>
                </a:lnTo>
                <a:lnTo>
                  <a:pt x="86384" y="73557"/>
                </a:lnTo>
                <a:lnTo>
                  <a:pt x="261772" y="183240"/>
                </a:lnTo>
                <a:lnTo>
                  <a:pt x="437159" y="73557"/>
                </a:lnTo>
                <a:lnTo>
                  <a:pt x="439634" y="71844"/>
                </a:lnTo>
                <a:lnTo>
                  <a:pt x="442430" y="70650"/>
                </a:lnTo>
                <a:lnTo>
                  <a:pt x="448329" y="694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81;p28">
            <a:extLst>
              <a:ext uri="{FF2B5EF4-FFF2-40B4-BE49-F238E27FC236}">
                <a16:creationId xmlns:a16="http://schemas.microsoft.com/office/drawing/2014/main" id="{E2AD9BC6-2C9E-9EB3-85FD-CF80A9FAAC2D}"/>
              </a:ext>
            </a:extLst>
          </p:cNvPr>
          <p:cNvSpPr/>
          <p:nvPr userDrawn="1"/>
        </p:nvSpPr>
        <p:spPr>
          <a:xfrm>
            <a:off x="9658952" y="7293843"/>
            <a:ext cx="482600" cy="689609"/>
          </a:xfrm>
          <a:custGeom>
            <a:avLst/>
            <a:gdLst/>
            <a:ahLst/>
            <a:cxnLst/>
            <a:rect l="l" t="t" r="r" b="b"/>
            <a:pathLst>
              <a:path w="482600" h="689609" extrusionOk="0">
                <a:moveTo>
                  <a:pt x="241266" y="0"/>
                </a:moveTo>
                <a:lnTo>
                  <a:pt x="193978" y="4678"/>
                </a:lnTo>
                <a:lnTo>
                  <a:pt x="148937" y="18365"/>
                </a:lnTo>
                <a:lnTo>
                  <a:pt x="107411" y="40535"/>
                </a:lnTo>
                <a:lnTo>
                  <a:pt x="70665" y="70665"/>
                </a:lnTo>
                <a:lnTo>
                  <a:pt x="40535" y="107411"/>
                </a:lnTo>
                <a:lnTo>
                  <a:pt x="18365" y="148937"/>
                </a:lnTo>
                <a:lnTo>
                  <a:pt x="4678" y="193978"/>
                </a:lnTo>
                <a:lnTo>
                  <a:pt x="0" y="241266"/>
                </a:lnTo>
                <a:lnTo>
                  <a:pt x="37697" y="387615"/>
                </a:lnTo>
                <a:lnTo>
                  <a:pt x="120633" y="533156"/>
                </a:lnTo>
                <a:lnTo>
                  <a:pt x="203568" y="644768"/>
                </a:lnTo>
                <a:lnTo>
                  <a:pt x="241266" y="689333"/>
                </a:lnTo>
                <a:lnTo>
                  <a:pt x="278964" y="644768"/>
                </a:lnTo>
                <a:lnTo>
                  <a:pt x="361899" y="533156"/>
                </a:lnTo>
                <a:lnTo>
                  <a:pt x="444835" y="387615"/>
                </a:lnTo>
                <a:lnTo>
                  <a:pt x="460337" y="327433"/>
                </a:lnTo>
                <a:lnTo>
                  <a:pt x="241266" y="327433"/>
                </a:lnTo>
                <a:lnTo>
                  <a:pt x="224377" y="325762"/>
                </a:lnTo>
                <a:lnTo>
                  <a:pt x="180337" y="302195"/>
                </a:lnTo>
                <a:lnTo>
                  <a:pt x="156770" y="258155"/>
                </a:lnTo>
                <a:lnTo>
                  <a:pt x="155099" y="241266"/>
                </a:lnTo>
                <a:lnTo>
                  <a:pt x="156770" y="224377"/>
                </a:lnTo>
                <a:lnTo>
                  <a:pt x="180337" y="180337"/>
                </a:lnTo>
                <a:lnTo>
                  <a:pt x="224377" y="156770"/>
                </a:lnTo>
                <a:lnTo>
                  <a:pt x="241266" y="155099"/>
                </a:lnTo>
                <a:lnTo>
                  <a:pt x="466040" y="155099"/>
                </a:lnTo>
                <a:lnTo>
                  <a:pt x="464167" y="148937"/>
                </a:lnTo>
                <a:lnTo>
                  <a:pt x="441997" y="107411"/>
                </a:lnTo>
                <a:lnTo>
                  <a:pt x="411867" y="70665"/>
                </a:lnTo>
                <a:lnTo>
                  <a:pt x="375121" y="40535"/>
                </a:lnTo>
                <a:lnTo>
                  <a:pt x="333595" y="18365"/>
                </a:lnTo>
                <a:lnTo>
                  <a:pt x="288555" y="4678"/>
                </a:lnTo>
                <a:lnTo>
                  <a:pt x="241266" y="0"/>
                </a:lnTo>
                <a:close/>
              </a:path>
              <a:path w="482600" h="689609" extrusionOk="0">
                <a:moveTo>
                  <a:pt x="466040" y="155099"/>
                </a:moveTo>
                <a:lnTo>
                  <a:pt x="241266" y="155099"/>
                </a:lnTo>
                <a:lnTo>
                  <a:pt x="258155" y="156770"/>
                </a:lnTo>
                <a:lnTo>
                  <a:pt x="274241" y="161659"/>
                </a:lnTo>
                <a:lnTo>
                  <a:pt x="312956" y="193461"/>
                </a:lnTo>
                <a:lnTo>
                  <a:pt x="327433" y="241266"/>
                </a:lnTo>
                <a:lnTo>
                  <a:pt x="327017" y="249722"/>
                </a:lnTo>
                <a:lnTo>
                  <a:pt x="312911" y="289138"/>
                </a:lnTo>
                <a:lnTo>
                  <a:pt x="281894" y="317254"/>
                </a:lnTo>
                <a:lnTo>
                  <a:pt x="241266" y="327433"/>
                </a:lnTo>
                <a:lnTo>
                  <a:pt x="460337" y="327433"/>
                </a:lnTo>
                <a:lnTo>
                  <a:pt x="482533" y="241266"/>
                </a:lnTo>
                <a:lnTo>
                  <a:pt x="477854" y="193978"/>
                </a:lnTo>
                <a:lnTo>
                  <a:pt x="466040" y="155099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82;p28">
            <a:extLst>
              <a:ext uri="{FF2B5EF4-FFF2-40B4-BE49-F238E27FC236}">
                <a16:creationId xmlns:a16="http://schemas.microsoft.com/office/drawing/2014/main" id="{E56F375D-C2E7-0AA7-7171-D9653EAF829A}"/>
              </a:ext>
            </a:extLst>
          </p:cNvPr>
          <p:cNvSpPr/>
          <p:nvPr userDrawn="1"/>
        </p:nvSpPr>
        <p:spPr>
          <a:xfrm>
            <a:off x="9665741" y="6251097"/>
            <a:ext cx="553084" cy="554990"/>
          </a:xfrm>
          <a:custGeom>
            <a:avLst/>
            <a:gdLst/>
            <a:ahLst/>
            <a:cxnLst/>
            <a:rect l="l" t="t" r="r" b="b"/>
            <a:pathLst>
              <a:path w="553084" h="554990" extrusionOk="0">
                <a:moveTo>
                  <a:pt x="198959" y="10987"/>
                </a:moveTo>
                <a:lnTo>
                  <a:pt x="160012" y="25564"/>
                </a:lnTo>
                <a:lnTo>
                  <a:pt x="123810" y="45715"/>
                </a:lnTo>
                <a:lnTo>
                  <a:pt x="91008" y="71026"/>
                </a:lnTo>
                <a:lnTo>
                  <a:pt x="62190" y="101114"/>
                </a:lnTo>
                <a:lnTo>
                  <a:pt x="38198" y="135174"/>
                </a:lnTo>
                <a:lnTo>
                  <a:pt x="19658" y="172227"/>
                </a:lnTo>
                <a:lnTo>
                  <a:pt x="6837" y="211626"/>
                </a:lnTo>
                <a:lnTo>
                  <a:pt x="0" y="252724"/>
                </a:lnTo>
                <a:lnTo>
                  <a:pt x="126847" y="252724"/>
                </a:lnTo>
                <a:lnTo>
                  <a:pt x="133310" y="202249"/>
                </a:lnTo>
                <a:lnTo>
                  <a:pt x="143829" y="152590"/>
                </a:lnTo>
                <a:lnTo>
                  <a:pt x="158330" y="103988"/>
                </a:lnTo>
                <a:lnTo>
                  <a:pt x="176741" y="56685"/>
                </a:lnTo>
                <a:lnTo>
                  <a:pt x="198959" y="10987"/>
                </a:lnTo>
                <a:close/>
              </a:path>
              <a:path w="553084" h="554990" extrusionOk="0">
                <a:moveTo>
                  <a:pt x="276368" y="0"/>
                </a:moveTo>
                <a:lnTo>
                  <a:pt x="236085" y="46948"/>
                </a:lnTo>
                <a:lnTo>
                  <a:pt x="214117" y="95838"/>
                </a:lnTo>
                <a:lnTo>
                  <a:pt x="196796" y="146662"/>
                </a:lnTo>
                <a:lnTo>
                  <a:pt x="184246" y="199072"/>
                </a:lnTo>
                <a:lnTo>
                  <a:pt x="176595" y="252724"/>
                </a:lnTo>
                <a:lnTo>
                  <a:pt x="376141" y="252724"/>
                </a:lnTo>
                <a:lnTo>
                  <a:pt x="368571" y="199342"/>
                </a:lnTo>
                <a:lnTo>
                  <a:pt x="356074" y="147077"/>
                </a:lnTo>
                <a:lnTo>
                  <a:pt x="338764" y="96263"/>
                </a:lnTo>
                <a:lnTo>
                  <a:pt x="316755" y="47238"/>
                </a:lnTo>
                <a:lnTo>
                  <a:pt x="290163" y="337"/>
                </a:lnTo>
                <a:lnTo>
                  <a:pt x="276368" y="0"/>
                </a:lnTo>
                <a:close/>
              </a:path>
              <a:path w="553084" h="554990" extrusionOk="0">
                <a:moveTo>
                  <a:pt x="353745" y="10921"/>
                </a:moveTo>
                <a:lnTo>
                  <a:pt x="375995" y="56685"/>
                </a:lnTo>
                <a:lnTo>
                  <a:pt x="394407" y="103989"/>
                </a:lnTo>
                <a:lnTo>
                  <a:pt x="408908" y="152591"/>
                </a:lnTo>
                <a:lnTo>
                  <a:pt x="419426" y="202250"/>
                </a:lnTo>
                <a:lnTo>
                  <a:pt x="425889" y="252724"/>
                </a:lnTo>
                <a:lnTo>
                  <a:pt x="552737" y="252724"/>
                </a:lnTo>
                <a:lnTo>
                  <a:pt x="545907" y="211624"/>
                </a:lnTo>
                <a:lnTo>
                  <a:pt x="533093" y="172222"/>
                </a:lnTo>
                <a:lnTo>
                  <a:pt x="514560" y="135165"/>
                </a:lnTo>
                <a:lnTo>
                  <a:pt x="490573" y="101100"/>
                </a:lnTo>
                <a:lnTo>
                  <a:pt x="461760" y="71006"/>
                </a:lnTo>
                <a:lnTo>
                  <a:pt x="428962" y="45688"/>
                </a:lnTo>
                <a:lnTo>
                  <a:pt x="392762" y="25532"/>
                </a:lnTo>
                <a:lnTo>
                  <a:pt x="353745" y="10921"/>
                </a:lnTo>
                <a:close/>
              </a:path>
              <a:path w="553084" h="554990" extrusionOk="0">
                <a:moveTo>
                  <a:pt x="376141" y="302273"/>
                </a:moveTo>
                <a:lnTo>
                  <a:pt x="176555" y="302273"/>
                </a:lnTo>
                <a:lnTo>
                  <a:pt x="184133" y="355656"/>
                </a:lnTo>
                <a:lnTo>
                  <a:pt x="196638" y="407922"/>
                </a:lnTo>
                <a:lnTo>
                  <a:pt x="213956" y="458736"/>
                </a:lnTo>
                <a:lnTo>
                  <a:pt x="235973" y="507760"/>
                </a:lnTo>
                <a:lnTo>
                  <a:pt x="262573" y="554660"/>
                </a:lnTo>
                <a:lnTo>
                  <a:pt x="276348" y="554994"/>
                </a:lnTo>
                <a:lnTo>
                  <a:pt x="283237" y="554910"/>
                </a:lnTo>
                <a:lnTo>
                  <a:pt x="316724" y="507760"/>
                </a:lnTo>
                <a:lnTo>
                  <a:pt x="338741" y="458736"/>
                </a:lnTo>
                <a:lnTo>
                  <a:pt x="356059" y="407922"/>
                </a:lnTo>
                <a:lnTo>
                  <a:pt x="368564" y="355656"/>
                </a:lnTo>
                <a:lnTo>
                  <a:pt x="376141" y="302273"/>
                </a:lnTo>
                <a:close/>
              </a:path>
              <a:path w="553084" h="554990" extrusionOk="0">
                <a:moveTo>
                  <a:pt x="126847" y="302273"/>
                </a:moveTo>
                <a:lnTo>
                  <a:pt x="0" y="302273"/>
                </a:lnTo>
                <a:lnTo>
                  <a:pt x="6829" y="343373"/>
                </a:lnTo>
                <a:lnTo>
                  <a:pt x="19643" y="382775"/>
                </a:lnTo>
                <a:lnTo>
                  <a:pt x="38176" y="419832"/>
                </a:lnTo>
                <a:lnTo>
                  <a:pt x="62163" y="453897"/>
                </a:lnTo>
                <a:lnTo>
                  <a:pt x="90976" y="483991"/>
                </a:lnTo>
                <a:lnTo>
                  <a:pt x="123774" y="509308"/>
                </a:lnTo>
                <a:lnTo>
                  <a:pt x="159974" y="529465"/>
                </a:lnTo>
                <a:lnTo>
                  <a:pt x="198991" y="544076"/>
                </a:lnTo>
                <a:lnTo>
                  <a:pt x="176741" y="498312"/>
                </a:lnTo>
                <a:lnTo>
                  <a:pt x="158330" y="451008"/>
                </a:lnTo>
                <a:lnTo>
                  <a:pt x="143829" y="402406"/>
                </a:lnTo>
                <a:lnTo>
                  <a:pt x="133310" y="352747"/>
                </a:lnTo>
                <a:lnTo>
                  <a:pt x="126847" y="302273"/>
                </a:lnTo>
                <a:close/>
              </a:path>
              <a:path w="553084" h="554990" extrusionOk="0">
                <a:moveTo>
                  <a:pt x="552737" y="302273"/>
                </a:moveTo>
                <a:lnTo>
                  <a:pt x="425889" y="302273"/>
                </a:lnTo>
                <a:lnTo>
                  <a:pt x="419426" y="352747"/>
                </a:lnTo>
                <a:lnTo>
                  <a:pt x="408907" y="402406"/>
                </a:lnTo>
                <a:lnTo>
                  <a:pt x="394406" y="451008"/>
                </a:lnTo>
                <a:lnTo>
                  <a:pt x="375995" y="498312"/>
                </a:lnTo>
                <a:lnTo>
                  <a:pt x="353768" y="544027"/>
                </a:lnTo>
                <a:lnTo>
                  <a:pt x="392758" y="529428"/>
                </a:lnTo>
                <a:lnTo>
                  <a:pt x="428954" y="509275"/>
                </a:lnTo>
                <a:lnTo>
                  <a:pt x="461750" y="483962"/>
                </a:lnTo>
                <a:lnTo>
                  <a:pt x="490562" y="453873"/>
                </a:lnTo>
                <a:lnTo>
                  <a:pt x="514549" y="419814"/>
                </a:lnTo>
                <a:lnTo>
                  <a:pt x="533084" y="382763"/>
                </a:lnTo>
                <a:lnTo>
                  <a:pt x="545902" y="343367"/>
                </a:lnTo>
                <a:lnTo>
                  <a:pt x="552737" y="302273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2;p10">
            <a:extLst>
              <a:ext uri="{FF2B5EF4-FFF2-40B4-BE49-F238E27FC236}">
                <a16:creationId xmlns:a16="http://schemas.microsoft.com/office/drawing/2014/main" id="{2D0E6F93-5B0C-09DA-2315-62FD979ED96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568051" y="3258864"/>
            <a:ext cx="13188900" cy="1330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</a:lstStyle>
          <a:p>
            <a:pPr lvl="0"/>
            <a:r>
              <a:rPr lang="kk-KZ"/>
              <a:t>Контакты:</a:t>
            </a:r>
            <a:endParaRPr lang="ru-RU"/>
          </a:p>
        </p:txBody>
      </p:sp>
      <p:pic>
        <p:nvPicPr>
          <p:cNvPr id="11" name="Google Shape;184;p23">
            <a:extLst>
              <a:ext uri="{FF2B5EF4-FFF2-40B4-BE49-F238E27FC236}">
                <a16:creationId xmlns:a16="http://schemas.microsoft.com/office/drawing/2014/main" id="{4BE5F283-EB93-4E09-B8DC-CAAA87167F67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908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8D4EF692-DD3D-5F26-5038-61187F30E6A4}"/>
              </a:ext>
            </a:extLst>
          </p:cNvPr>
          <p:cNvGraphicFramePr/>
          <p:nvPr userDrawn="1"/>
        </p:nvGraphicFramePr>
        <p:xfrm>
          <a:off x="4559358" y="3660168"/>
          <a:ext cx="10881653" cy="621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Google Shape;29;p7">
            <a:extLst>
              <a:ext uri="{FF2B5EF4-FFF2-40B4-BE49-F238E27FC236}">
                <a16:creationId xmlns:a16="http://schemas.microsoft.com/office/drawing/2014/main" id="{B946A7E3-66F2-3C85-60B9-15B6F5608CE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195686" y="665634"/>
            <a:ext cx="9712728" cy="1661700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PRODUCTS OR SERVICES</a:t>
            </a:r>
            <a:endParaRPr lang="en" sz="160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62B44C3-30A5-FE6E-D356-66FA8B0617BA}"/>
              </a:ext>
            </a:extLst>
          </p:cNvPr>
          <p:cNvCxnSpPr>
            <a:cxnSpLocks/>
          </p:cNvCxnSpPr>
          <p:nvPr userDrawn="1"/>
        </p:nvCxnSpPr>
        <p:spPr>
          <a:xfrm>
            <a:off x="4021794" y="7302461"/>
            <a:ext cx="27166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30;p7">
            <a:extLst>
              <a:ext uri="{FF2B5EF4-FFF2-40B4-BE49-F238E27FC236}">
                <a16:creationId xmlns:a16="http://schemas.microsoft.com/office/drawing/2014/main" id="{8B343715-BF26-8A19-C04D-3ED415DCD7B4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2224414" y="6812303"/>
            <a:ext cx="2079504" cy="783367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</a:t>
            </a:r>
            <a:endParaRPr lang="ru-RU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AE7E479-35FC-4C25-96E6-3115AA938B52}"/>
              </a:ext>
            </a:extLst>
          </p:cNvPr>
          <p:cNvCxnSpPr>
            <a:cxnSpLocks/>
          </p:cNvCxnSpPr>
          <p:nvPr userDrawn="1"/>
        </p:nvCxnSpPr>
        <p:spPr>
          <a:xfrm>
            <a:off x="4613408" y="4627255"/>
            <a:ext cx="27166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30;p7">
            <a:extLst>
              <a:ext uri="{FF2B5EF4-FFF2-40B4-BE49-F238E27FC236}">
                <a16:creationId xmlns:a16="http://schemas.microsoft.com/office/drawing/2014/main" id="{4CC5C9A9-9D81-2458-56B2-B84A96A53971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2379159" y="4148388"/>
            <a:ext cx="2079504" cy="783367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</a:t>
            </a:r>
            <a:endParaRPr lang="ru-RU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9B56419-DF81-7582-2B3C-3CDBAC297323}"/>
              </a:ext>
            </a:extLst>
          </p:cNvPr>
          <p:cNvCxnSpPr>
            <a:cxnSpLocks/>
          </p:cNvCxnSpPr>
          <p:nvPr userDrawn="1"/>
        </p:nvCxnSpPr>
        <p:spPr>
          <a:xfrm>
            <a:off x="13083551" y="8467735"/>
            <a:ext cx="27166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30;p7">
            <a:extLst>
              <a:ext uri="{FF2B5EF4-FFF2-40B4-BE49-F238E27FC236}">
                <a16:creationId xmlns:a16="http://schemas.microsoft.com/office/drawing/2014/main" id="{36559657-490A-8E33-DFC1-CCB1A021DBDD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15441011" y="8019781"/>
            <a:ext cx="2079504" cy="783367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</a:t>
            </a:r>
            <a:endParaRPr lang="ru-RU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26D0204-4ECA-6B02-D3DC-86F3596FAB07}"/>
              </a:ext>
            </a:extLst>
          </p:cNvPr>
          <p:cNvCxnSpPr>
            <a:cxnSpLocks/>
          </p:cNvCxnSpPr>
          <p:nvPr userDrawn="1"/>
        </p:nvCxnSpPr>
        <p:spPr>
          <a:xfrm>
            <a:off x="9655601" y="3301344"/>
            <a:ext cx="27166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30;p7">
            <a:extLst>
              <a:ext uri="{FF2B5EF4-FFF2-40B4-BE49-F238E27FC236}">
                <a16:creationId xmlns:a16="http://schemas.microsoft.com/office/drawing/2014/main" id="{955ED1F0-7200-93C7-DEAE-F23D96F2330D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12111055" y="2909660"/>
            <a:ext cx="2079504" cy="783367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</a:t>
            </a:r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1160FA8-159B-7E96-D48A-88DAFCD4F08B}"/>
              </a:ext>
            </a:extLst>
          </p:cNvPr>
          <p:cNvCxnSpPr>
            <a:cxnSpLocks/>
          </p:cNvCxnSpPr>
          <p:nvPr userDrawn="1"/>
        </p:nvCxnSpPr>
        <p:spPr>
          <a:xfrm>
            <a:off x="9655601" y="3286642"/>
            <a:ext cx="0" cy="472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oogle Shape;184;p23">
            <a:extLst>
              <a:ext uri="{FF2B5EF4-FFF2-40B4-BE49-F238E27FC236}">
                <a16:creationId xmlns:a16="http://schemas.microsoft.com/office/drawing/2014/main" id="{A41CDD13-0629-4C47-BBA9-D0AE5FBCD48E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30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5DE62-ADA5-4F43-BC26-BA0B7986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C21464-C2F8-40D5-8F07-CD0EB2EF3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2F9D13-3F3D-4872-A555-DB51F5AA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22.10.2025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74064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5A41F-A9C6-4739-823F-33701EA8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382FA8-465A-464D-BB3C-57EF7C881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27F477-10B6-4BF1-99D9-AC175768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6A3E28-6A15-49D2-A045-6ECC8C38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8313A49-B08D-44F1-88F7-F68910C9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170AD3-36E4-4832-9216-76207B946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4354B14D-BA21-4D8E-9F7B-BAE2B2D9BA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1077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B29A4-2B6C-42E0-94FA-DEBAE120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C50E39-BE71-4867-9ADC-A70A10129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092C3D-147B-45EE-BC32-E58272AC7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5"/>
            <a:ext cx="8504976" cy="571779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D05804-B90C-4AF8-AC09-3854E691D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2824B0B-13EB-4999-821D-313BAA9E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571779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AD20CC-2E92-4991-A0F4-2AA625A88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22.10.2025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88565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4F00C-240E-4B16-9F2C-5E352DD8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9E04E0-C3B6-467B-BC4E-3EF6FED9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22.10.2025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05998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3FBB4-79E3-4D53-A33E-2CA9854F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3448" y="2874600"/>
            <a:ext cx="9837683" cy="3701577"/>
          </a:xfrm>
        </p:spPr>
        <p:txBody>
          <a:bodyPr anchor="ctr">
            <a:normAutofit/>
          </a:bodyPr>
          <a:lstStyle>
            <a:lvl1pPr algn="ctr">
              <a:defRPr sz="8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D96CA8-A910-416D-A9E2-6BFE8600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3448" y="6885959"/>
            <a:ext cx="9837683" cy="27304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Google Shape;90;p20">
            <a:extLst>
              <a:ext uri="{FF2B5EF4-FFF2-40B4-BE49-F238E27FC236}">
                <a16:creationId xmlns:a16="http://schemas.microsoft.com/office/drawing/2014/main" id="{D61F6F02-D740-4ACE-AA57-2418422FB9A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20">
            <a:extLst>
              <a:ext uri="{FF2B5EF4-FFF2-40B4-BE49-F238E27FC236}">
                <a16:creationId xmlns:a16="http://schemas.microsoft.com/office/drawing/2014/main" id="{713DE802-FD61-4056-937B-4351A520361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3;p20">
            <a:extLst>
              <a:ext uri="{FF2B5EF4-FFF2-40B4-BE49-F238E27FC236}">
                <a16:creationId xmlns:a16="http://schemas.microsoft.com/office/drawing/2014/main" id="{65D8430A-377B-40D1-9E4B-8134368618F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F8050AC-9C1E-41B0-A4BE-AAA8CCF767EC}"/>
              </a:ext>
            </a:extLst>
          </p:cNvPr>
          <p:cNvSpPr/>
          <p:nvPr userDrawn="1"/>
        </p:nvSpPr>
        <p:spPr>
          <a:xfrm>
            <a:off x="8797159" y="0"/>
            <a:ext cx="205141" cy="11308720"/>
          </a:xfrm>
          <a:prstGeom prst="rect">
            <a:avLst/>
          </a:prstGeom>
          <a:solidFill>
            <a:srgbClr val="008EAB"/>
          </a:solidFill>
          <a:ln>
            <a:solidFill>
              <a:srgbClr val="008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CEBB0A6-37F7-4B65-9B06-994971739AA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72345" y="417689"/>
            <a:ext cx="3868215" cy="200696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809AC68-FD1A-43CD-BF87-3B33EFE90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91547" y="264173"/>
            <a:ext cx="2245377" cy="2098570"/>
          </a:xfrm>
          <a:prstGeom prst="rect">
            <a:avLst/>
          </a:prstGeom>
        </p:spPr>
      </p:pic>
      <p:sp>
        <p:nvSpPr>
          <p:cNvPr id="17" name="Google Shape;6;p1">
            <a:extLst>
              <a:ext uri="{FF2B5EF4-FFF2-40B4-BE49-F238E27FC236}">
                <a16:creationId xmlns:a16="http://schemas.microsoft.com/office/drawing/2014/main" id="{518DD10A-9F50-47D9-BA5C-10817925FA85}"/>
              </a:ext>
            </a:extLst>
          </p:cNvPr>
          <p:cNvSpPr/>
          <p:nvPr userDrawn="1"/>
        </p:nvSpPr>
        <p:spPr>
          <a:xfrm flipV="1">
            <a:off x="8874962" y="2534499"/>
            <a:ext cx="10800000" cy="45719"/>
          </a:xfrm>
          <a:custGeom>
            <a:avLst/>
            <a:gdLst/>
            <a:ahLst/>
            <a:cxnLst/>
            <a:rect l="l" t="t" r="r" b="b"/>
            <a:pathLst>
              <a:path w="19151600" h="10795" extrusionOk="0">
                <a:moveTo>
                  <a:pt x="19151251" y="0"/>
                </a:moveTo>
                <a:lnTo>
                  <a:pt x="0" y="0"/>
                </a:lnTo>
                <a:lnTo>
                  <a:pt x="0" y="10470"/>
                </a:lnTo>
                <a:lnTo>
                  <a:pt x="19151251" y="10470"/>
                </a:lnTo>
                <a:lnTo>
                  <a:pt x="19151251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50751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81A785-3207-4430-97B4-1B8A0C1DC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406B3E-71E0-450E-8B7B-A4AAEC90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B39D49-45B5-4E6D-9D2B-BA29BA12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4354B14D-BA21-4D8E-9F7B-BAE2B2D9BA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81225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F8238-E99D-4CCD-A3C5-1675BCCA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E3A394-EE51-4C0E-85EA-800CDFBAF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C631D4-2090-47F4-9C91-442873D17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58BA9D-0D37-490F-9303-618ACE9C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55C5BD-0522-4495-B5EE-691E11FA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16FBEB-B670-4185-9E96-16805A7B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4354B14D-BA21-4D8E-9F7B-BAE2B2D9BA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4794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C332DF-97DC-4F61-986C-E6C532D8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9DD34D-37F8-4A7F-BD7F-662D620C7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9F6B23F-69B0-4F37-B50E-02706F82A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CCAD4D1-673A-46CE-9CF7-1B3729FC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075EC0C-4E1F-467B-9B2D-56410BA48F58}" type="datetimeFigureOut">
              <a:rPr lang="de-DE" smtClean="0"/>
              <a:t>22.10.2025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8F0890-CA49-42EB-90D1-EDA62D0EB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4AEDDC-E3D5-4A5C-9149-71B6E69EA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4354B14D-BA21-4D8E-9F7B-BAE2B2D9BA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10164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АПД ШАБЛОНЫ">
  <p:cSld name="АПД ШАБЛОНЫ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 txBox="1">
            <a:spLocks noGrp="1"/>
          </p:cNvSpPr>
          <p:nvPr>
            <p:ph type="sldNum" idx="12"/>
          </p:nvPr>
        </p:nvSpPr>
        <p:spPr>
          <a:xfrm>
            <a:off x="14474954" y="10517696"/>
            <a:ext cx="46239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2" name="Google Shape;72;p5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8707" y="1087664"/>
            <a:ext cx="1196595" cy="10733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5"/>
          <p:cNvGrpSpPr/>
          <p:nvPr/>
        </p:nvGrpSpPr>
        <p:grpSpPr>
          <a:xfrm>
            <a:off x="4492011" y="869084"/>
            <a:ext cx="11120118" cy="1424305"/>
            <a:chOff x="4492009" y="869083"/>
            <a:chExt cx="11120119" cy="1424305"/>
          </a:xfrm>
        </p:grpSpPr>
        <p:sp>
          <p:nvSpPr>
            <p:cNvPr id="74" name="Google Shape;74;p5"/>
            <p:cNvSpPr/>
            <p:nvPr/>
          </p:nvSpPr>
          <p:spPr>
            <a:xfrm>
              <a:off x="4492009" y="869083"/>
              <a:ext cx="11120119" cy="1424305"/>
            </a:xfrm>
            <a:custGeom>
              <a:avLst/>
              <a:gdLst/>
              <a:ahLst/>
              <a:cxnLst/>
              <a:rect l="l" t="t" r="r" b="b"/>
              <a:pathLst>
                <a:path w="11120119" h="1424305" extrusionOk="0">
                  <a:moveTo>
                    <a:pt x="10648890" y="0"/>
                  </a:moveTo>
                  <a:lnTo>
                    <a:pt x="471189" y="0"/>
                  </a:lnTo>
                  <a:lnTo>
                    <a:pt x="423013" y="2432"/>
                  </a:lnTo>
                  <a:lnTo>
                    <a:pt x="376228" y="9572"/>
                  </a:lnTo>
                  <a:lnTo>
                    <a:pt x="331072" y="21183"/>
                  </a:lnTo>
                  <a:lnTo>
                    <a:pt x="287781" y="37028"/>
                  </a:lnTo>
                  <a:lnTo>
                    <a:pt x="246592" y="56870"/>
                  </a:lnTo>
                  <a:lnTo>
                    <a:pt x="207743" y="80471"/>
                  </a:lnTo>
                  <a:lnTo>
                    <a:pt x="171469" y="107596"/>
                  </a:lnTo>
                  <a:lnTo>
                    <a:pt x="138008" y="138008"/>
                  </a:lnTo>
                  <a:lnTo>
                    <a:pt x="107596" y="171469"/>
                  </a:lnTo>
                  <a:lnTo>
                    <a:pt x="80471" y="207743"/>
                  </a:lnTo>
                  <a:lnTo>
                    <a:pt x="56870" y="246592"/>
                  </a:lnTo>
                  <a:lnTo>
                    <a:pt x="37028" y="287781"/>
                  </a:lnTo>
                  <a:lnTo>
                    <a:pt x="21183" y="331072"/>
                  </a:lnTo>
                  <a:lnTo>
                    <a:pt x="9572" y="376228"/>
                  </a:lnTo>
                  <a:lnTo>
                    <a:pt x="2432" y="423013"/>
                  </a:lnTo>
                  <a:lnTo>
                    <a:pt x="0" y="471189"/>
                  </a:lnTo>
                  <a:lnTo>
                    <a:pt x="0" y="952850"/>
                  </a:lnTo>
                  <a:lnTo>
                    <a:pt x="2432" y="1001026"/>
                  </a:lnTo>
                  <a:lnTo>
                    <a:pt x="9572" y="1047811"/>
                  </a:lnTo>
                  <a:lnTo>
                    <a:pt x="21183" y="1092968"/>
                  </a:lnTo>
                  <a:lnTo>
                    <a:pt x="37028" y="1136258"/>
                  </a:lnTo>
                  <a:lnTo>
                    <a:pt x="56870" y="1177447"/>
                  </a:lnTo>
                  <a:lnTo>
                    <a:pt x="80471" y="1216297"/>
                  </a:lnTo>
                  <a:lnTo>
                    <a:pt x="107596" y="1252571"/>
                  </a:lnTo>
                  <a:lnTo>
                    <a:pt x="138008" y="1286032"/>
                  </a:lnTo>
                  <a:lnTo>
                    <a:pt x="171469" y="1316443"/>
                  </a:lnTo>
                  <a:lnTo>
                    <a:pt x="207743" y="1343568"/>
                  </a:lnTo>
                  <a:lnTo>
                    <a:pt x="246592" y="1367170"/>
                  </a:lnTo>
                  <a:lnTo>
                    <a:pt x="287781" y="1387011"/>
                  </a:lnTo>
                  <a:lnTo>
                    <a:pt x="331072" y="1402856"/>
                  </a:lnTo>
                  <a:lnTo>
                    <a:pt x="376228" y="1414467"/>
                  </a:lnTo>
                  <a:lnTo>
                    <a:pt x="423013" y="1421607"/>
                  </a:lnTo>
                  <a:lnTo>
                    <a:pt x="471189" y="1424040"/>
                  </a:lnTo>
                  <a:lnTo>
                    <a:pt x="10648890" y="1424040"/>
                  </a:lnTo>
                  <a:lnTo>
                    <a:pt x="10697066" y="1421607"/>
                  </a:lnTo>
                  <a:lnTo>
                    <a:pt x="10743851" y="1414467"/>
                  </a:lnTo>
                  <a:lnTo>
                    <a:pt x="10789007" y="1402856"/>
                  </a:lnTo>
                  <a:lnTo>
                    <a:pt x="10832298" y="1387011"/>
                  </a:lnTo>
                  <a:lnTo>
                    <a:pt x="10873487" y="1367170"/>
                  </a:lnTo>
                  <a:lnTo>
                    <a:pt x="10912336" y="1343568"/>
                  </a:lnTo>
                  <a:lnTo>
                    <a:pt x="10948610" y="1316443"/>
                  </a:lnTo>
                  <a:lnTo>
                    <a:pt x="10982071" y="1286032"/>
                  </a:lnTo>
                  <a:lnTo>
                    <a:pt x="11012483" y="1252571"/>
                  </a:lnTo>
                  <a:lnTo>
                    <a:pt x="11039608" y="1216297"/>
                  </a:lnTo>
                  <a:lnTo>
                    <a:pt x="11063210" y="1177447"/>
                  </a:lnTo>
                  <a:lnTo>
                    <a:pt x="11083051" y="1136258"/>
                  </a:lnTo>
                  <a:lnTo>
                    <a:pt x="11098896" y="1092968"/>
                  </a:lnTo>
                  <a:lnTo>
                    <a:pt x="11110507" y="1047811"/>
                  </a:lnTo>
                  <a:lnTo>
                    <a:pt x="11117647" y="1001026"/>
                  </a:lnTo>
                  <a:lnTo>
                    <a:pt x="11120080" y="952850"/>
                  </a:lnTo>
                  <a:lnTo>
                    <a:pt x="11120080" y="471189"/>
                  </a:lnTo>
                  <a:lnTo>
                    <a:pt x="11117647" y="423013"/>
                  </a:lnTo>
                  <a:lnTo>
                    <a:pt x="11110507" y="376228"/>
                  </a:lnTo>
                  <a:lnTo>
                    <a:pt x="11098896" y="331072"/>
                  </a:lnTo>
                  <a:lnTo>
                    <a:pt x="11083051" y="287781"/>
                  </a:lnTo>
                  <a:lnTo>
                    <a:pt x="11063210" y="246592"/>
                  </a:lnTo>
                  <a:lnTo>
                    <a:pt x="11039608" y="207743"/>
                  </a:lnTo>
                  <a:lnTo>
                    <a:pt x="11012483" y="171469"/>
                  </a:lnTo>
                  <a:lnTo>
                    <a:pt x="10982071" y="138008"/>
                  </a:lnTo>
                  <a:lnTo>
                    <a:pt x="10948610" y="107596"/>
                  </a:lnTo>
                  <a:lnTo>
                    <a:pt x="10912336" y="80471"/>
                  </a:lnTo>
                  <a:lnTo>
                    <a:pt x="10873487" y="56870"/>
                  </a:lnTo>
                  <a:lnTo>
                    <a:pt x="10832298" y="37028"/>
                  </a:lnTo>
                  <a:lnTo>
                    <a:pt x="10789007" y="21183"/>
                  </a:lnTo>
                  <a:lnTo>
                    <a:pt x="10743851" y="9572"/>
                  </a:lnTo>
                  <a:lnTo>
                    <a:pt x="10697066" y="2432"/>
                  </a:lnTo>
                  <a:lnTo>
                    <a:pt x="10648890" y="0"/>
                  </a:lnTo>
                  <a:close/>
                </a:path>
              </a:pathLst>
            </a:custGeom>
            <a:solidFill>
              <a:srgbClr val="008EA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6811059" y="1296965"/>
              <a:ext cx="6489700" cy="544830"/>
            </a:xfrm>
            <a:custGeom>
              <a:avLst/>
              <a:gdLst/>
              <a:ahLst/>
              <a:cxnLst/>
              <a:rect l="l" t="t" r="r" b="b"/>
              <a:pathLst>
                <a:path w="6489700" h="544830" extrusionOk="0">
                  <a:moveTo>
                    <a:pt x="195093" y="102530"/>
                  </a:moveTo>
                  <a:lnTo>
                    <a:pt x="97546" y="102530"/>
                  </a:lnTo>
                  <a:lnTo>
                    <a:pt x="97546" y="535439"/>
                  </a:lnTo>
                  <a:lnTo>
                    <a:pt x="195093" y="535439"/>
                  </a:lnTo>
                  <a:lnTo>
                    <a:pt x="195093" y="102530"/>
                  </a:lnTo>
                  <a:close/>
                </a:path>
                <a:path w="6489700" h="544830" extrusionOk="0">
                  <a:moveTo>
                    <a:pt x="292640" y="9256"/>
                  </a:moveTo>
                  <a:lnTo>
                    <a:pt x="0" y="9256"/>
                  </a:lnTo>
                  <a:lnTo>
                    <a:pt x="0" y="102530"/>
                  </a:lnTo>
                  <a:lnTo>
                    <a:pt x="292640" y="102530"/>
                  </a:lnTo>
                  <a:lnTo>
                    <a:pt x="292640" y="9256"/>
                  </a:lnTo>
                  <a:close/>
                </a:path>
                <a:path w="6489700" h="544830" extrusionOk="0">
                  <a:moveTo>
                    <a:pt x="598669" y="9256"/>
                  </a:moveTo>
                  <a:lnTo>
                    <a:pt x="521771" y="9256"/>
                  </a:lnTo>
                  <a:lnTo>
                    <a:pt x="302469" y="535439"/>
                  </a:lnTo>
                  <a:lnTo>
                    <a:pt x="409984" y="535439"/>
                  </a:lnTo>
                  <a:lnTo>
                    <a:pt x="468370" y="399443"/>
                  </a:lnTo>
                  <a:lnTo>
                    <a:pt x="762347" y="399443"/>
                  </a:lnTo>
                  <a:lnTo>
                    <a:pt x="723220" y="306168"/>
                  </a:lnTo>
                  <a:lnTo>
                    <a:pt x="503971" y="306168"/>
                  </a:lnTo>
                  <a:lnTo>
                    <a:pt x="560220" y="146676"/>
                  </a:lnTo>
                  <a:lnTo>
                    <a:pt x="656315" y="146676"/>
                  </a:lnTo>
                  <a:lnTo>
                    <a:pt x="598669" y="9256"/>
                  </a:lnTo>
                  <a:close/>
                </a:path>
                <a:path w="6489700" h="544830" extrusionOk="0">
                  <a:moveTo>
                    <a:pt x="762347" y="399443"/>
                  </a:moveTo>
                  <a:lnTo>
                    <a:pt x="655631" y="399443"/>
                  </a:lnTo>
                  <a:lnTo>
                    <a:pt x="711881" y="535439"/>
                  </a:lnTo>
                  <a:lnTo>
                    <a:pt x="819396" y="535439"/>
                  </a:lnTo>
                  <a:lnTo>
                    <a:pt x="762347" y="399443"/>
                  </a:lnTo>
                  <a:close/>
                </a:path>
                <a:path w="6489700" h="544830" extrusionOk="0">
                  <a:moveTo>
                    <a:pt x="656315" y="146676"/>
                  </a:moveTo>
                  <a:lnTo>
                    <a:pt x="560220" y="146676"/>
                  </a:lnTo>
                  <a:lnTo>
                    <a:pt x="616470" y="306168"/>
                  </a:lnTo>
                  <a:lnTo>
                    <a:pt x="723220" y="306168"/>
                  </a:lnTo>
                  <a:lnTo>
                    <a:pt x="656315" y="146676"/>
                  </a:lnTo>
                  <a:close/>
                </a:path>
                <a:path w="6489700" h="544830" extrusionOk="0">
                  <a:moveTo>
                    <a:pt x="983327" y="9256"/>
                  </a:moveTo>
                  <a:lnTo>
                    <a:pt x="875100" y="9256"/>
                  </a:lnTo>
                  <a:lnTo>
                    <a:pt x="875100" y="535439"/>
                  </a:lnTo>
                  <a:lnTo>
                    <a:pt x="1015368" y="535439"/>
                  </a:lnTo>
                  <a:lnTo>
                    <a:pt x="1060982" y="532902"/>
                  </a:lnTo>
                  <a:lnTo>
                    <a:pt x="1100989" y="525292"/>
                  </a:lnTo>
                  <a:lnTo>
                    <a:pt x="1164180" y="494854"/>
                  </a:lnTo>
                  <a:lnTo>
                    <a:pt x="1203698" y="445546"/>
                  </a:lnTo>
                  <a:lnTo>
                    <a:pt x="1204769" y="442164"/>
                  </a:lnTo>
                  <a:lnTo>
                    <a:pt x="972647" y="442164"/>
                  </a:lnTo>
                  <a:lnTo>
                    <a:pt x="972647" y="307592"/>
                  </a:lnTo>
                  <a:lnTo>
                    <a:pt x="1200749" y="307592"/>
                  </a:lnTo>
                  <a:lnTo>
                    <a:pt x="1195509" y="298336"/>
                  </a:lnTo>
                  <a:lnTo>
                    <a:pt x="1183494" y="283740"/>
                  </a:lnTo>
                  <a:lnTo>
                    <a:pt x="1168096" y="270567"/>
                  </a:lnTo>
                  <a:lnTo>
                    <a:pt x="1149317" y="258819"/>
                  </a:lnTo>
                  <a:lnTo>
                    <a:pt x="1127155" y="248495"/>
                  </a:lnTo>
                  <a:lnTo>
                    <a:pt x="1141974" y="239950"/>
                  </a:lnTo>
                  <a:lnTo>
                    <a:pt x="1154390" y="230694"/>
                  </a:lnTo>
                  <a:lnTo>
                    <a:pt x="1164403" y="220726"/>
                  </a:lnTo>
                  <a:lnTo>
                    <a:pt x="1170491" y="212182"/>
                  </a:lnTo>
                  <a:lnTo>
                    <a:pt x="972647" y="212182"/>
                  </a:lnTo>
                  <a:lnTo>
                    <a:pt x="972647" y="104666"/>
                  </a:lnTo>
                  <a:lnTo>
                    <a:pt x="1178975" y="104666"/>
                  </a:lnTo>
                  <a:lnTo>
                    <a:pt x="1173259" y="86688"/>
                  </a:lnTo>
                  <a:lnTo>
                    <a:pt x="1136412" y="43433"/>
                  </a:lnTo>
                  <a:lnTo>
                    <a:pt x="1073576" y="17800"/>
                  </a:lnTo>
                  <a:lnTo>
                    <a:pt x="1031878" y="11392"/>
                  </a:lnTo>
                  <a:lnTo>
                    <a:pt x="983327" y="9256"/>
                  </a:lnTo>
                  <a:close/>
                </a:path>
                <a:path w="6489700" h="544830" extrusionOk="0">
                  <a:moveTo>
                    <a:pt x="1200749" y="307592"/>
                  </a:moveTo>
                  <a:lnTo>
                    <a:pt x="1050257" y="307592"/>
                  </a:lnTo>
                  <a:lnTo>
                    <a:pt x="1065121" y="308749"/>
                  </a:lnTo>
                  <a:lnTo>
                    <a:pt x="1078382" y="312220"/>
                  </a:lnTo>
                  <a:lnTo>
                    <a:pt x="1108198" y="336162"/>
                  </a:lnTo>
                  <a:lnTo>
                    <a:pt x="1118611" y="375946"/>
                  </a:lnTo>
                  <a:lnTo>
                    <a:pt x="1117143" y="392189"/>
                  </a:lnTo>
                  <a:lnTo>
                    <a:pt x="1095114" y="426500"/>
                  </a:lnTo>
                  <a:lnTo>
                    <a:pt x="1044917" y="441185"/>
                  </a:lnTo>
                  <a:lnTo>
                    <a:pt x="1021064" y="442164"/>
                  </a:lnTo>
                  <a:lnTo>
                    <a:pt x="1204769" y="442164"/>
                  </a:lnTo>
                  <a:lnTo>
                    <a:pt x="1213577" y="414351"/>
                  </a:lnTo>
                  <a:lnTo>
                    <a:pt x="1216870" y="378794"/>
                  </a:lnTo>
                  <a:lnTo>
                    <a:pt x="1215535" y="355075"/>
                  </a:lnTo>
                  <a:lnTo>
                    <a:pt x="1211530" y="333759"/>
                  </a:lnTo>
                  <a:lnTo>
                    <a:pt x="1204855" y="314846"/>
                  </a:lnTo>
                  <a:lnTo>
                    <a:pt x="1200749" y="307592"/>
                  </a:lnTo>
                  <a:close/>
                </a:path>
                <a:path w="6489700" h="544830" extrusionOk="0">
                  <a:moveTo>
                    <a:pt x="1178975" y="104666"/>
                  </a:moveTo>
                  <a:lnTo>
                    <a:pt x="1012520" y="104666"/>
                  </a:lnTo>
                  <a:lnTo>
                    <a:pt x="1045540" y="108004"/>
                  </a:lnTo>
                  <a:lnTo>
                    <a:pt x="1069126" y="118017"/>
                  </a:lnTo>
                  <a:lnTo>
                    <a:pt x="1083277" y="134705"/>
                  </a:lnTo>
                  <a:lnTo>
                    <a:pt x="1087994" y="158068"/>
                  </a:lnTo>
                  <a:lnTo>
                    <a:pt x="1087104" y="169905"/>
                  </a:lnTo>
                  <a:lnTo>
                    <a:pt x="1066278" y="204171"/>
                  </a:lnTo>
                  <a:lnTo>
                    <a:pt x="1035305" y="212182"/>
                  </a:lnTo>
                  <a:lnTo>
                    <a:pt x="1170491" y="212182"/>
                  </a:lnTo>
                  <a:lnTo>
                    <a:pt x="1184695" y="167458"/>
                  </a:lnTo>
                  <a:lnTo>
                    <a:pt x="1185541" y="149524"/>
                  </a:lnTo>
                  <a:lnTo>
                    <a:pt x="1182470" y="115658"/>
                  </a:lnTo>
                  <a:lnTo>
                    <a:pt x="1178975" y="104666"/>
                  </a:lnTo>
                  <a:close/>
                </a:path>
                <a:path w="6489700" h="544830" extrusionOk="0">
                  <a:moveTo>
                    <a:pt x="1390542" y="9256"/>
                  </a:moveTo>
                  <a:lnTo>
                    <a:pt x="1292995" y="9256"/>
                  </a:lnTo>
                  <a:lnTo>
                    <a:pt x="1292995" y="535439"/>
                  </a:lnTo>
                  <a:lnTo>
                    <a:pt x="1551458" y="535439"/>
                  </a:lnTo>
                  <a:lnTo>
                    <a:pt x="1551458" y="442164"/>
                  </a:lnTo>
                  <a:lnTo>
                    <a:pt x="1390542" y="442164"/>
                  </a:lnTo>
                  <a:lnTo>
                    <a:pt x="1390542" y="9256"/>
                  </a:lnTo>
                  <a:close/>
                </a:path>
                <a:path w="6489700" h="544830" extrusionOk="0">
                  <a:moveTo>
                    <a:pt x="1898996" y="9256"/>
                  </a:moveTo>
                  <a:lnTo>
                    <a:pt x="1616324" y="9256"/>
                  </a:lnTo>
                  <a:lnTo>
                    <a:pt x="1616324" y="535439"/>
                  </a:lnTo>
                  <a:lnTo>
                    <a:pt x="1898996" y="535439"/>
                  </a:lnTo>
                  <a:lnTo>
                    <a:pt x="1898996" y="442164"/>
                  </a:lnTo>
                  <a:lnTo>
                    <a:pt x="1713871" y="442164"/>
                  </a:lnTo>
                  <a:lnTo>
                    <a:pt x="1713871" y="319697"/>
                  </a:lnTo>
                  <a:lnTo>
                    <a:pt x="1891164" y="319697"/>
                  </a:lnTo>
                  <a:lnTo>
                    <a:pt x="1891164" y="226422"/>
                  </a:lnTo>
                  <a:lnTo>
                    <a:pt x="1713871" y="226422"/>
                  </a:lnTo>
                  <a:lnTo>
                    <a:pt x="1713871" y="102530"/>
                  </a:lnTo>
                  <a:lnTo>
                    <a:pt x="1898996" y="102530"/>
                  </a:lnTo>
                  <a:lnTo>
                    <a:pt x="1898996" y="9256"/>
                  </a:lnTo>
                  <a:close/>
                </a:path>
                <a:path w="6489700" h="544830" extrusionOk="0">
                  <a:moveTo>
                    <a:pt x="2442757" y="0"/>
                  </a:moveTo>
                  <a:lnTo>
                    <a:pt x="2385618" y="5340"/>
                  </a:lnTo>
                  <a:lnTo>
                    <a:pt x="2332394" y="21360"/>
                  </a:lnTo>
                  <a:lnTo>
                    <a:pt x="2285045" y="46103"/>
                  </a:lnTo>
                  <a:lnTo>
                    <a:pt x="2244104" y="79034"/>
                  </a:lnTo>
                  <a:lnTo>
                    <a:pt x="2210995" y="118729"/>
                  </a:lnTo>
                  <a:lnTo>
                    <a:pt x="2185718" y="165188"/>
                  </a:lnTo>
                  <a:lnTo>
                    <a:pt x="2169698" y="216988"/>
                  </a:lnTo>
                  <a:lnTo>
                    <a:pt x="2164391" y="271991"/>
                  </a:lnTo>
                  <a:lnTo>
                    <a:pt x="2164391" y="273415"/>
                  </a:lnTo>
                  <a:lnTo>
                    <a:pt x="2169698" y="327885"/>
                  </a:lnTo>
                  <a:lnTo>
                    <a:pt x="2185718" y="379506"/>
                  </a:lnTo>
                  <a:lnTo>
                    <a:pt x="2211529" y="426144"/>
                  </a:lnTo>
                  <a:lnTo>
                    <a:pt x="2244816" y="466373"/>
                  </a:lnTo>
                  <a:lnTo>
                    <a:pt x="2285757" y="498948"/>
                  </a:lnTo>
                  <a:lnTo>
                    <a:pt x="2333106" y="524046"/>
                  </a:lnTo>
                  <a:lnTo>
                    <a:pt x="2385440" y="539533"/>
                  </a:lnTo>
                  <a:lnTo>
                    <a:pt x="2441333" y="544695"/>
                  </a:lnTo>
                  <a:lnTo>
                    <a:pt x="2469636" y="543404"/>
                  </a:lnTo>
                  <a:lnTo>
                    <a:pt x="2523038" y="533080"/>
                  </a:lnTo>
                  <a:lnTo>
                    <a:pt x="2572211" y="512432"/>
                  </a:lnTo>
                  <a:lnTo>
                    <a:pt x="2615289" y="483595"/>
                  </a:lnTo>
                  <a:lnTo>
                    <a:pt x="2648223" y="450708"/>
                  </a:lnTo>
                  <a:lnTo>
                    <a:pt x="2440621" y="450708"/>
                  </a:lnTo>
                  <a:lnTo>
                    <a:pt x="2422376" y="449863"/>
                  </a:lnTo>
                  <a:lnTo>
                    <a:pt x="2370843" y="437180"/>
                  </a:lnTo>
                  <a:lnTo>
                    <a:pt x="2326520" y="410613"/>
                  </a:lnTo>
                  <a:lnTo>
                    <a:pt x="2292699" y="373098"/>
                  </a:lnTo>
                  <a:lnTo>
                    <a:pt x="2270226" y="325793"/>
                  </a:lnTo>
                  <a:lnTo>
                    <a:pt x="2262616" y="271991"/>
                  </a:lnTo>
                  <a:lnTo>
                    <a:pt x="2263462" y="253790"/>
                  </a:lnTo>
                  <a:lnTo>
                    <a:pt x="2276144" y="202925"/>
                  </a:lnTo>
                  <a:lnTo>
                    <a:pt x="2302044" y="158602"/>
                  </a:lnTo>
                  <a:lnTo>
                    <a:pt x="2338624" y="124425"/>
                  </a:lnTo>
                  <a:lnTo>
                    <a:pt x="2384283" y="101996"/>
                  </a:lnTo>
                  <a:lnTo>
                    <a:pt x="2436349" y="93986"/>
                  </a:lnTo>
                  <a:lnTo>
                    <a:pt x="2646474" y="93986"/>
                  </a:lnTo>
                  <a:lnTo>
                    <a:pt x="2633579" y="79746"/>
                  </a:lnTo>
                  <a:lnTo>
                    <a:pt x="2594062" y="46637"/>
                  </a:lnTo>
                  <a:lnTo>
                    <a:pt x="2548136" y="21360"/>
                  </a:lnTo>
                  <a:lnTo>
                    <a:pt x="2497227" y="5340"/>
                  </a:lnTo>
                  <a:lnTo>
                    <a:pt x="2470437" y="1335"/>
                  </a:lnTo>
                  <a:lnTo>
                    <a:pt x="2442757" y="0"/>
                  </a:lnTo>
                  <a:close/>
                </a:path>
                <a:path w="6489700" h="544830" extrusionOk="0">
                  <a:moveTo>
                    <a:pt x="2646474" y="93986"/>
                  </a:moveTo>
                  <a:lnTo>
                    <a:pt x="2436349" y="93986"/>
                  </a:lnTo>
                  <a:lnTo>
                    <a:pt x="2455218" y="94832"/>
                  </a:lnTo>
                  <a:lnTo>
                    <a:pt x="2473374" y="97368"/>
                  </a:lnTo>
                  <a:lnTo>
                    <a:pt x="2523349" y="114946"/>
                  </a:lnTo>
                  <a:lnTo>
                    <a:pt x="2563801" y="145252"/>
                  </a:lnTo>
                  <a:lnTo>
                    <a:pt x="2593439" y="186104"/>
                  </a:lnTo>
                  <a:lnTo>
                    <a:pt x="2610972" y="236390"/>
                  </a:lnTo>
                  <a:lnTo>
                    <a:pt x="2614354" y="273415"/>
                  </a:lnTo>
                  <a:lnTo>
                    <a:pt x="2613509" y="292284"/>
                  </a:lnTo>
                  <a:lnTo>
                    <a:pt x="2600826" y="344617"/>
                  </a:lnTo>
                  <a:lnTo>
                    <a:pt x="2575594" y="387873"/>
                  </a:lnTo>
                  <a:lnTo>
                    <a:pt x="2539414" y="421159"/>
                  </a:lnTo>
                  <a:lnTo>
                    <a:pt x="2493622" y="443099"/>
                  </a:lnTo>
                  <a:lnTo>
                    <a:pt x="2440621" y="450708"/>
                  </a:lnTo>
                  <a:lnTo>
                    <a:pt x="2648223" y="450708"/>
                  </a:lnTo>
                  <a:lnTo>
                    <a:pt x="2679949" y="403626"/>
                  </a:lnTo>
                  <a:lnTo>
                    <a:pt x="2700598" y="354096"/>
                  </a:lnTo>
                  <a:lnTo>
                    <a:pt x="2711278" y="300339"/>
                  </a:lnTo>
                  <a:lnTo>
                    <a:pt x="2712613" y="271991"/>
                  </a:lnTo>
                  <a:lnTo>
                    <a:pt x="2711278" y="244311"/>
                  </a:lnTo>
                  <a:lnTo>
                    <a:pt x="2700598" y="191622"/>
                  </a:lnTo>
                  <a:lnTo>
                    <a:pt x="2679905" y="142493"/>
                  </a:lnTo>
                  <a:lnTo>
                    <a:pt x="2651068" y="99059"/>
                  </a:lnTo>
                  <a:lnTo>
                    <a:pt x="2646474" y="93986"/>
                  </a:lnTo>
                  <a:close/>
                </a:path>
                <a:path w="6489700" h="544830" extrusionOk="0">
                  <a:moveTo>
                    <a:pt x="3056374" y="9256"/>
                  </a:moveTo>
                  <a:lnTo>
                    <a:pt x="2788654" y="9256"/>
                  </a:lnTo>
                  <a:lnTo>
                    <a:pt x="2788654" y="535439"/>
                  </a:lnTo>
                  <a:lnTo>
                    <a:pt x="2886201" y="535439"/>
                  </a:lnTo>
                  <a:lnTo>
                    <a:pt x="2886201" y="319697"/>
                  </a:lnTo>
                  <a:lnTo>
                    <a:pt x="3048542" y="319697"/>
                  </a:lnTo>
                  <a:lnTo>
                    <a:pt x="3048542" y="226422"/>
                  </a:lnTo>
                  <a:lnTo>
                    <a:pt x="2886201" y="226422"/>
                  </a:lnTo>
                  <a:lnTo>
                    <a:pt x="2886201" y="102530"/>
                  </a:lnTo>
                  <a:lnTo>
                    <a:pt x="3056374" y="102530"/>
                  </a:lnTo>
                  <a:lnTo>
                    <a:pt x="3056374" y="9256"/>
                  </a:lnTo>
                  <a:close/>
                </a:path>
                <a:path w="6489700" h="544830" extrusionOk="0">
                  <a:moveTo>
                    <a:pt x="3586395" y="0"/>
                  </a:moveTo>
                  <a:lnTo>
                    <a:pt x="3532282" y="5340"/>
                  </a:lnTo>
                  <a:lnTo>
                    <a:pt x="3481016" y="21360"/>
                  </a:lnTo>
                  <a:lnTo>
                    <a:pt x="3434913" y="46637"/>
                  </a:lnTo>
                  <a:lnTo>
                    <a:pt x="3394862" y="79746"/>
                  </a:lnTo>
                  <a:lnTo>
                    <a:pt x="3362287" y="119441"/>
                  </a:lnTo>
                  <a:lnTo>
                    <a:pt x="3337188" y="165900"/>
                  </a:lnTo>
                  <a:lnTo>
                    <a:pt x="3321168" y="216632"/>
                  </a:lnTo>
                  <a:lnTo>
                    <a:pt x="3315828" y="270567"/>
                  </a:lnTo>
                  <a:lnTo>
                    <a:pt x="3317163" y="298647"/>
                  </a:lnTo>
                  <a:lnTo>
                    <a:pt x="3327843" y="352405"/>
                  </a:lnTo>
                  <a:lnTo>
                    <a:pt x="3349159" y="402202"/>
                  </a:lnTo>
                  <a:lnTo>
                    <a:pt x="3378708" y="445635"/>
                  </a:lnTo>
                  <a:lnTo>
                    <a:pt x="3415955" y="482482"/>
                  </a:lnTo>
                  <a:lnTo>
                    <a:pt x="3460101" y="511675"/>
                  </a:lnTo>
                  <a:lnTo>
                    <a:pt x="3510298" y="532680"/>
                  </a:lnTo>
                  <a:lnTo>
                    <a:pt x="3564412" y="543360"/>
                  </a:lnTo>
                  <a:lnTo>
                    <a:pt x="3592803" y="544695"/>
                  </a:lnTo>
                  <a:lnTo>
                    <a:pt x="3612873" y="544027"/>
                  </a:lnTo>
                  <a:lnTo>
                    <a:pt x="3651679" y="538687"/>
                  </a:lnTo>
                  <a:lnTo>
                    <a:pt x="3688882" y="528096"/>
                  </a:lnTo>
                  <a:lnTo>
                    <a:pt x="3739479" y="503398"/>
                  </a:lnTo>
                  <a:lnTo>
                    <a:pt x="3782468" y="468019"/>
                  </a:lnTo>
                  <a:lnTo>
                    <a:pt x="3797829" y="450708"/>
                  </a:lnTo>
                  <a:lnTo>
                    <a:pt x="3590667" y="450708"/>
                  </a:lnTo>
                  <a:lnTo>
                    <a:pt x="3572778" y="449818"/>
                  </a:lnTo>
                  <a:lnTo>
                    <a:pt x="3522313" y="436468"/>
                  </a:lnTo>
                  <a:lnTo>
                    <a:pt x="3478658" y="409500"/>
                  </a:lnTo>
                  <a:lnTo>
                    <a:pt x="3444347" y="371674"/>
                  </a:lnTo>
                  <a:lnTo>
                    <a:pt x="3421696" y="324414"/>
                  </a:lnTo>
                  <a:lnTo>
                    <a:pt x="3414086" y="271279"/>
                  </a:lnTo>
                  <a:lnTo>
                    <a:pt x="3414887" y="252767"/>
                  </a:lnTo>
                  <a:lnTo>
                    <a:pt x="3426903" y="201501"/>
                  </a:lnTo>
                  <a:lnTo>
                    <a:pt x="3452802" y="157578"/>
                  </a:lnTo>
                  <a:lnTo>
                    <a:pt x="3489560" y="123713"/>
                  </a:lnTo>
                  <a:lnTo>
                    <a:pt x="3535797" y="101596"/>
                  </a:lnTo>
                  <a:lnTo>
                    <a:pt x="3588531" y="93986"/>
                  </a:lnTo>
                  <a:lnTo>
                    <a:pt x="3794625" y="93986"/>
                  </a:lnTo>
                  <a:lnTo>
                    <a:pt x="3793593" y="92562"/>
                  </a:lnTo>
                  <a:lnTo>
                    <a:pt x="3766714" y="65149"/>
                  </a:lnTo>
                  <a:lnTo>
                    <a:pt x="3735919" y="42009"/>
                  </a:lnTo>
                  <a:lnTo>
                    <a:pt x="3702009" y="23630"/>
                  </a:lnTo>
                  <a:lnTo>
                    <a:pt x="3665785" y="10502"/>
                  </a:lnTo>
                  <a:lnTo>
                    <a:pt x="3627247" y="2625"/>
                  </a:lnTo>
                  <a:lnTo>
                    <a:pt x="3586395" y="0"/>
                  </a:lnTo>
                  <a:close/>
                </a:path>
                <a:path w="6489700" h="544830" extrusionOk="0">
                  <a:moveTo>
                    <a:pt x="3835602" y="388763"/>
                  </a:moveTo>
                  <a:lnTo>
                    <a:pt x="3720967" y="388763"/>
                  </a:lnTo>
                  <a:lnTo>
                    <a:pt x="3704769" y="404293"/>
                  </a:lnTo>
                  <a:lnTo>
                    <a:pt x="3688926" y="417421"/>
                  </a:lnTo>
                  <a:lnTo>
                    <a:pt x="3642867" y="442698"/>
                  </a:lnTo>
                  <a:lnTo>
                    <a:pt x="3590667" y="450708"/>
                  </a:lnTo>
                  <a:lnTo>
                    <a:pt x="3797829" y="450708"/>
                  </a:lnTo>
                  <a:lnTo>
                    <a:pt x="3806899" y="439227"/>
                  </a:lnTo>
                  <a:lnTo>
                    <a:pt x="3817624" y="423296"/>
                  </a:lnTo>
                  <a:lnTo>
                    <a:pt x="3827192" y="406474"/>
                  </a:lnTo>
                  <a:lnTo>
                    <a:pt x="3835602" y="388763"/>
                  </a:lnTo>
                  <a:close/>
                </a:path>
                <a:path w="6489700" h="544830" extrusionOk="0">
                  <a:moveTo>
                    <a:pt x="3794625" y="93986"/>
                  </a:moveTo>
                  <a:lnTo>
                    <a:pt x="3588531" y="93986"/>
                  </a:lnTo>
                  <a:lnTo>
                    <a:pt x="3610782" y="94965"/>
                  </a:lnTo>
                  <a:lnTo>
                    <a:pt x="3631253" y="97902"/>
                  </a:lnTo>
                  <a:lnTo>
                    <a:pt x="3682874" y="118684"/>
                  </a:lnTo>
                  <a:lnTo>
                    <a:pt x="3712779" y="143961"/>
                  </a:lnTo>
                  <a:lnTo>
                    <a:pt x="3726663" y="160204"/>
                  </a:lnTo>
                  <a:lnTo>
                    <a:pt x="3835602" y="160204"/>
                  </a:lnTo>
                  <a:lnTo>
                    <a:pt x="3816556" y="124247"/>
                  </a:lnTo>
                  <a:lnTo>
                    <a:pt x="3794625" y="93986"/>
                  </a:lnTo>
                  <a:close/>
                </a:path>
                <a:path w="6489700" h="544830" extrusionOk="0">
                  <a:moveTo>
                    <a:pt x="4165095" y="0"/>
                  </a:moveTo>
                  <a:lnTo>
                    <a:pt x="4107956" y="5340"/>
                  </a:lnTo>
                  <a:lnTo>
                    <a:pt x="4054732" y="21360"/>
                  </a:lnTo>
                  <a:lnTo>
                    <a:pt x="4007383" y="46103"/>
                  </a:lnTo>
                  <a:lnTo>
                    <a:pt x="3966442" y="79034"/>
                  </a:lnTo>
                  <a:lnTo>
                    <a:pt x="3933333" y="118729"/>
                  </a:lnTo>
                  <a:lnTo>
                    <a:pt x="3908056" y="165188"/>
                  </a:lnTo>
                  <a:lnTo>
                    <a:pt x="3892035" y="216988"/>
                  </a:lnTo>
                  <a:lnTo>
                    <a:pt x="3886729" y="271991"/>
                  </a:lnTo>
                  <a:lnTo>
                    <a:pt x="3886729" y="273415"/>
                  </a:lnTo>
                  <a:lnTo>
                    <a:pt x="3892035" y="327885"/>
                  </a:lnTo>
                  <a:lnTo>
                    <a:pt x="3908056" y="379506"/>
                  </a:lnTo>
                  <a:lnTo>
                    <a:pt x="3933867" y="426144"/>
                  </a:lnTo>
                  <a:lnTo>
                    <a:pt x="3967153" y="466373"/>
                  </a:lnTo>
                  <a:lnTo>
                    <a:pt x="4008095" y="498948"/>
                  </a:lnTo>
                  <a:lnTo>
                    <a:pt x="4055444" y="524046"/>
                  </a:lnTo>
                  <a:lnTo>
                    <a:pt x="4107777" y="539533"/>
                  </a:lnTo>
                  <a:lnTo>
                    <a:pt x="4163671" y="544695"/>
                  </a:lnTo>
                  <a:lnTo>
                    <a:pt x="4191974" y="543404"/>
                  </a:lnTo>
                  <a:lnTo>
                    <a:pt x="4245375" y="533080"/>
                  </a:lnTo>
                  <a:lnTo>
                    <a:pt x="4294549" y="512432"/>
                  </a:lnTo>
                  <a:lnTo>
                    <a:pt x="4337627" y="483595"/>
                  </a:lnTo>
                  <a:lnTo>
                    <a:pt x="4370561" y="450708"/>
                  </a:lnTo>
                  <a:lnTo>
                    <a:pt x="4162959" y="450708"/>
                  </a:lnTo>
                  <a:lnTo>
                    <a:pt x="4144714" y="449863"/>
                  </a:lnTo>
                  <a:lnTo>
                    <a:pt x="4093181" y="437180"/>
                  </a:lnTo>
                  <a:lnTo>
                    <a:pt x="4048858" y="410613"/>
                  </a:lnTo>
                  <a:lnTo>
                    <a:pt x="4015037" y="373098"/>
                  </a:lnTo>
                  <a:lnTo>
                    <a:pt x="3992564" y="325793"/>
                  </a:lnTo>
                  <a:lnTo>
                    <a:pt x="3984954" y="271991"/>
                  </a:lnTo>
                  <a:lnTo>
                    <a:pt x="3985800" y="253790"/>
                  </a:lnTo>
                  <a:lnTo>
                    <a:pt x="3998482" y="202925"/>
                  </a:lnTo>
                  <a:lnTo>
                    <a:pt x="4024382" y="158602"/>
                  </a:lnTo>
                  <a:lnTo>
                    <a:pt x="4060962" y="124425"/>
                  </a:lnTo>
                  <a:lnTo>
                    <a:pt x="4106621" y="101996"/>
                  </a:lnTo>
                  <a:lnTo>
                    <a:pt x="4158687" y="93986"/>
                  </a:lnTo>
                  <a:lnTo>
                    <a:pt x="4368812" y="93986"/>
                  </a:lnTo>
                  <a:lnTo>
                    <a:pt x="4355917" y="79746"/>
                  </a:lnTo>
                  <a:lnTo>
                    <a:pt x="4316399" y="46637"/>
                  </a:lnTo>
                  <a:lnTo>
                    <a:pt x="4270474" y="21360"/>
                  </a:lnTo>
                  <a:lnTo>
                    <a:pt x="4219565" y="5340"/>
                  </a:lnTo>
                  <a:lnTo>
                    <a:pt x="4192775" y="1335"/>
                  </a:lnTo>
                  <a:lnTo>
                    <a:pt x="4165095" y="0"/>
                  </a:lnTo>
                  <a:close/>
                </a:path>
                <a:path w="6489700" h="544830" extrusionOk="0">
                  <a:moveTo>
                    <a:pt x="4368812" y="93986"/>
                  </a:moveTo>
                  <a:lnTo>
                    <a:pt x="4158687" y="93986"/>
                  </a:lnTo>
                  <a:lnTo>
                    <a:pt x="4177556" y="94832"/>
                  </a:lnTo>
                  <a:lnTo>
                    <a:pt x="4195712" y="97368"/>
                  </a:lnTo>
                  <a:lnTo>
                    <a:pt x="4245687" y="114946"/>
                  </a:lnTo>
                  <a:lnTo>
                    <a:pt x="4286139" y="145252"/>
                  </a:lnTo>
                  <a:lnTo>
                    <a:pt x="4315776" y="186104"/>
                  </a:lnTo>
                  <a:lnTo>
                    <a:pt x="4333310" y="236390"/>
                  </a:lnTo>
                  <a:lnTo>
                    <a:pt x="4336692" y="273415"/>
                  </a:lnTo>
                  <a:lnTo>
                    <a:pt x="4335847" y="292284"/>
                  </a:lnTo>
                  <a:lnTo>
                    <a:pt x="4323164" y="344617"/>
                  </a:lnTo>
                  <a:lnTo>
                    <a:pt x="4297931" y="387873"/>
                  </a:lnTo>
                  <a:lnTo>
                    <a:pt x="4261752" y="421159"/>
                  </a:lnTo>
                  <a:lnTo>
                    <a:pt x="4215960" y="443099"/>
                  </a:lnTo>
                  <a:lnTo>
                    <a:pt x="4162959" y="450708"/>
                  </a:lnTo>
                  <a:lnTo>
                    <a:pt x="4370561" y="450708"/>
                  </a:lnTo>
                  <a:lnTo>
                    <a:pt x="4402287" y="403626"/>
                  </a:lnTo>
                  <a:lnTo>
                    <a:pt x="4422936" y="354096"/>
                  </a:lnTo>
                  <a:lnTo>
                    <a:pt x="4433616" y="300339"/>
                  </a:lnTo>
                  <a:lnTo>
                    <a:pt x="4434951" y="271991"/>
                  </a:lnTo>
                  <a:lnTo>
                    <a:pt x="4433616" y="244311"/>
                  </a:lnTo>
                  <a:lnTo>
                    <a:pt x="4422936" y="191622"/>
                  </a:lnTo>
                  <a:lnTo>
                    <a:pt x="4402242" y="142493"/>
                  </a:lnTo>
                  <a:lnTo>
                    <a:pt x="4373406" y="99059"/>
                  </a:lnTo>
                  <a:lnTo>
                    <a:pt x="4368812" y="93986"/>
                  </a:lnTo>
                  <a:close/>
                </a:path>
                <a:path w="6489700" h="544830" extrusionOk="0">
                  <a:moveTo>
                    <a:pt x="4622068" y="9256"/>
                  </a:moveTo>
                  <a:lnTo>
                    <a:pt x="4510992" y="9256"/>
                  </a:lnTo>
                  <a:lnTo>
                    <a:pt x="4510992" y="535439"/>
                  </a:lnTo>
                  <a:lnTo>
                    <a:pt x="4608539" y="535439"/>
                  </a:lnTo>
                  <a:lnTo>
                    <a:pt x="4608539" y="153084"/>
                  </a:lnTo>
                  <a:lnTo>
                    <a:pt x="4703873" y="153084"/>
                  </a:lnTo>
                  <a:lnTo>
                    <a:pt x="4622068" y="9256"/>
                  </a:lnTo>
                  <a:close/>
                </a:path>
                <a:path w="6489700" h="544830" extrusionOk="0">
                  <a:moveTo>
                    <a:pt x="4703873" y="153084"/>
                  </a:moveTo>
                  <a:lnTo>
                    <a:pt x="4608539" y="153084"/>
                  </a:lnTo>
                  <a:lnTo>
                    <a:pt x="4828553" y="535439"/>
                  </a:lnTo>
                  <a:lnTo>
                    <a:pt x="4937492" y="535439"/>
                  </a:lnTo>
                  <a:lnTo>
                    <a:pt x="4937492" y="392323"/>
                  </a:lnTo>
                  <a:lnTo>
                    <a:pt x="4839946" y="392323"/>
                  </a:lnTo>
                  <a:lnTo>
                    <a:pt x="4703873" y="153084"/>
                  </a:lnTo>
                  <a:close/>
                </a:path>
                <a:path w="6489700" h="544830" extrusionOk="0">
                  <a:moveTo>
                    <a:pt x="4937492" y="9256"/>
                  </a:moveTo>
                  <a:lnTo>
                    <a:pt x="4839946" y="9256"/>
                  </a:lnTo>
                  <a:lnTo>
                    <a:pt x="4839946" y="392323"/>
                  </a:lnTo>
                  <a:lnTo>
                    <a:pt x="4937492" y="392323"/>
                  </a:lnTo>
                  <a:lnTo>
                    <a:pt x="4937492" y="9256"/>
                  </a:lnTo>
                  <a:close/>
                </a:path>
                <a:path w="6489700" h="544830" extrusionOk="0">
                  <a:moveTo>
                    <a:pt x="5188274" y="102530"/>
                  </a:moveTo>
                  <a:lnTo>
                    <a:pt x="5090727" y="102530"/>
                  </a:lnTo>
                  <a:lnTo>
                    <a:pt x="5090727" y="535439"/>
                  </a:lnTo>
                  <a:lnTo>
                    <a:pt x="5188274" y="535439"/>
                  </a:lnTo>
                  <a:lnTo>
                    <a:pt x="5188274" y="102530"/>
                  </a:lnTo>
                  <a:close/>
                </a:path>
                <a:path w="6489700" h="544830" extrusionOk="0">
                  <a:moveTo>
                    <a:pt x="5285821" y="9256"/>
                  </a:moveTo>
                  <a:lnTo>
                    <a:pt x="4993180" y="9256"/>
                  </a:lnTo>
                  <a:lnTo>
                    <a:pt x="4993180" y="102530"/>
                  </a:lnTo>
                  <a:lnTo>
                    <a:pt x="5285821" y="102530"/>
                  </a:lnTo>
                  <a:lnTo>
                    <a:pt x="5285821" y="9256"/>
                  </a:lnTo>
                  <a:close/>
                </a:path>
                <a:path w="6489700" h="544830" extrusionOk="0">
                  <a:moveTo>
                    <a:pt x="5623891" y="9256"/>
                  </a:moveTo>
                  <a:lnTo>
                    <a:pt x="5341219" y="9256"/>
                  </a:lnTo>
                  <a:lnTo>
                    <a:pt x="5341219" y="535439"/>
                  </a:lnTo>
                  <a:lnTo>
                    <a:pt x="5623891" y="535439"/>
                  </a:lnTo>
                  <a:lnTo>
                    <a:pt x="5623891" y="442164"/>
                  </a:lnTo>
                  <a:lnTo>
                    <a:pt x="5438766" y="442164"/>
                  </a:lnTo>
                  <a:lnTo>
                    <a:pt x="5438766" y="319697"/>
                  </a:lnTo>
                  <a:lnTo>
                    <a:pt x="5616059" y="319697"/>
                  </a:lnTo>
                  <a:lnTo>
                    <a:pt x="5616059" y="226422"/>
                  </a:lnTo>
                  <a:lnTo>
                    <a:pt x="5438766" y="226422"/>
                  </a:lnTo>
                  <a:lnTo>
                    <a:pt x="5438766" y="102530"/>
                  </a:lnTo>
                  <a:lnTo>
                    <a:pt x="5623891" y="102530"/>
                  </a:lnTo>
                  <a:lnTo>
                    <a:pt x="5623891" y="9256"/>
                  </a:lnTo>
                  <a:close/>
                </a:path>
                <a:path w="6489700" h="544830" extrusionOk="0">
                  <a:moveTo>
                    <a:pt x="5825687" y="9256"/>
                  </a:moveTo>
                  <a:lnTo>
                    <a:pt x="5714613" y="9256"/>
                  </a:lnTo>
                  <a:lnTo>
                    <a:pt x="5714613" y="535439"/>
                  </a:lnTo>
                  <a:lnTo>
                    <a:pt x="5812159" y="535439"/>
                  </a:lnTo>
                  <a:lnTo>
                    <a:pt x="5812159" y="153084"/>
                  </a:lnTo>
                  <a:lnTo>
                    <a:pt x="5907493" y="153084"/>
                  </a:lnTo>
                  <a:lnTo>
                    <a:pt x="5825687" y="9256"/>
                  </a:lnTo>
                  <a:close/>
                </a:path>
                <a:path w="6489700" h="544830" extrusionOk="0">
                  <a:moveTo>
                    <a:pt x="5907493" y="153084"/>
                  </a:moveTo>
                  <a:lnTo>
                    <a:pt x="5812159" y="153084"/>
                  </a:lnTo>
                  <a:lnTo>
                    <a:pt x="6032174" y="535439"/>
                  </a:lnTo>
                  <a:lnTo>
                    <a:pt x="6141113" y="535439"/>
                  </a:lnTo>
                  <a:lnTo>
                    <a:pt x="6141113" y="392323"/>
                  </a:lnTo>
                  <a:lnTo>
                    <a:pt x="6043566" y="392323"/>
                  </a:lnTo>
                  <a:lnTo>
                    <a:pt x="5907493" y="153084"/>
                  </a:lnTo>
                  <a:close/>
                </a:path>
                <a:path w="6489700" h="544830" extrusionOk="0">
                  <a:moveTo>
                    <a:pt x="6141113" y="9256"/>
                  </a:moveTo>
                  <a:lnTo>
                    <a:pt x="6043566" y="9256"/>
                  </a:lnTo>
                  <a:lnTo>
                    <a:pt x="6043566" y="392323"/>
                  </a:lnTo>
                  <a:lnTo>
                    <a:pt x="6141113" y="392323"/>
                  </a:lnTo>
                  <a:lnTo>
                    <a:pt x="6141113" y="9256"/>
                  </a:lnTo>
                  <a:close/>
                </a:path>
                <a:path w="6489700" h="544830" extrusionOk="0">
                  <a:moveTo>
                    <a:pt x="6391894" y="102530"/>
                  </a:moveTo>
                  <a:lnTo>
                    <a:pt x="6294347" y="102530"/>
                  </a:lnTo>
                  <a:lnTo>
                    <a:pt x="6294347" y="535439"/>
                  </a:lnTo>
                  <a:lnTo>
                    <a:pt x="6391894" y="535439"/>
                  </a:lnTo>
                  <a:lnTo>
                    <a:pt x="6391894" y="102530"/>
                  </a:lnTo>
                  <a:close/>
                </a:path>
                <a:path w="6489700" h="544830" extrusionOk="0">
                  <a:moveTo>
                    <a:pt x="6489441" y="9256"/>
                  </a:moveTo>
                  <a:lnTo>
                    <a:pt x="6196800" y="9256"/>
                  </a:lnTo>
                  <a:lnTo>
                    <a:pt x="6196800" y="102530"/>
                  </a:lnTo>
                  <a:lnTo>
                    <a:pt x="6489441" y="102530"/>
                  </a:lnTo>
                  <a:lnTo>
                    <a:pt x="6489441" y="9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76" name="Google Shape;76;p5"/>
          <p:cNvSpPr/>
          <p:nvPr/>
        </p:nvSpPr>
        <p:spPr>
          <a:xfrm>
            <a:off x="2893241" y="3625776"/>
            <a:ext cx="1068070" cy="913763"/>
          </a:xfrm>
          <a:custGeom>
            <a:avLst/>
            <a:gdLst/>
            <a:ahLst/>
            <a:cxnLst/>
            <a:rect l="l" t="t" r="r" b="b"/>
            <a:pathLst>
              <a:path w="1068070" h="913764" extrusionOk="0">
                <a:moveTo>
                  <a:pt x="296032" y="0"/>
                </a:moveTo>
                <a:lnTo>
                  <a:pt x="231275" y="5371"/>
                </a:lnTo>
                <a:lnTo>
                  <a:pt x="173083" y="21486"/>
                </a:lnTo>
                <a:lnTo>
                  <a:pt x="122352" y="46553"/>
                </a:lnTo>
                <a:lnTo>
                  <a:pt x="79976" y="81170"/>
                </a:lnTo>
                <a:lnTo>
                  <a:pt x="45956" y="124739"/>
                </a:lnTo>
                <a:lnTo>
                  <a:pt x="20292" y="176664"/>
                </a:lnTo>
                <a:lnTo>
                  <a:pt x="5073" y="236348"/>
                </a:lnTo>
                <a:lnTo>
                  <a:pt x="0" y="303194"/>
                </a:lnTo>
                <a:lnTo>
                  <a:pt x="0" y="602808"/>
                </a:lnTo>
                <a:lnTo>
                  <a:pt x="3199" y="658529"/>
                </a:lnTo>
                <a:lnTo>
                  <a:pt x="12796" y="709189"/>
                </a:lnTo>
                <a:lnTo>
                  <a:pt x="28791" y="754788"/>
                </a:lnTo>
                <a:lnTo>
                  <a:pt x="51185" y="795325"/>
                </a:lnTo>
                <a:lnTo>
                  <a:pt x="79976" y="830801"/>
                </a:lnTo>
                <a:lnTo>
                  <a:pt x="114879" y="860453"/>
                </a:lnTo>
                <a:lnTo>
                  <a:pt x="154653" y="883514"/>
                </a:lnTo>
                <a:lnTo>
                  <a:pt x="199296" y="899987"/>
                </a:lnTo>
                <a:lnTo>
                  <a:pt x="248810" y="909871"/>
                </a:lnTo>
                <a:lnTo>
                  <a:pt x="303194" y="913165"/>
                </a:lnTo>
                <a:lnTo>
                  <a:pt x="355621" y="909919"/>
                </a:lnTo>
                <a:lnTo>
                  <a:pt x="403082" y="900178"/>
                </a:lnTo>
                <a:lnTo>
                  <a:pt x="445577" y="883944"/>
                </a:lnTo>
                <a:lnTo>
                  <a:pt x="483106" y="861217"/>
                </a:lnTo>
                <a:lnTo>
                  <a:pt x="515670" y="831995"/>
                </a:lnTo>
                <a:lnTo>
                  <a:pt x="542742" y="796853"/>
                </a:lnTo>
                <a:lnTo>
                  <a:pt x="557988" y="767536"/>
                </a:lnTo>
                <a:lnTo>
                  <a:pt x="298420" y="767536"/>
                </a:lnTo>
                <a:lnTo>
                  <a:pt x="266414" y="764851"/>
                </a:lnTo>
                <a:lnTo>
                  <a:pt x="214489" y="743364"/>
                </a:lnTo>
                <a:lnTo>
                  <a:pt x="178902" y="700093"/>
                </a:lnTo>
                <a:lnTo>
                  <a:pt x="160997" y="636828"/>
                </a:lnTo>
                <a:lnTo>
                  <a:pt x="158759" y="598034"/>
                </a:lnTo>
                <a:lnTo>
                  <a:pt x="158759" y="303194"/>
                </a:lnTo>
                <a:lnTo>
                  <a:pt x="168010" y="237244"/>
                </a:lnTo>
                <a:lnTo>
                  <a:pt x="195763" y="187407"/>
                </a:lnTo>
                <a:lnTo>
                  <a:pt x="239631" y="156073"/>
                </a:lnTo>
                <a:lnTo>
                  <a:pt x="297226" y="145629"/>
                </a:lnTo>
                <a:lnTo>
                  <a:pt x="557540" y="145629"/>
                </a:lnTo>
                <a:lnTo>
                  <a:pt x="544616" y="122352"/>
                </a:lnTo>
                <a:lnTo>
                  <a:pt x="510895" y="79976"/>
                </a:lnTo>
                <a:lnTo>
                  <a:pt x="468519" y="46255"/>
                </a:lnTo>
                <a:lnTo>
                  <a:pt x="417788" y="21486"/>
                </a:lnTo>
                <a:lnTo>
                  <a:pt x="359894" y="5371"/>
                </a:lnTo>
                <a:lnTo>
                  <a:pt x="328709" y="1342"/>
                </a:lnTo>
                <a:lnTo>
                  <a:pt x="296032" y="0"/>
                </a:lnTo>
                <a:close/>
              </a:path>
              <a:path w="1068070" h="913764" extrusionOk="0">
                <a:moveTo>
                  <a:pt x="557540" y="145629"/>
                </a:moveTo>
                <a:lnTo>
                  <a:pt x="297226" y="145629"/>
                </a:lnTo>
                <a:lnTo>
                  <a:pt x="327590" y="148165"/>
                </a:lnTo>
                <a:lnTo>
                  <a:pt x="354224" y="155775"/>
                </a:lnTo>
                <a:lnTo>
                  <a:pt x="396302" y="186214"/>
                </a:lnTo>
                <a:lnTo>
                  <a:pt x="423159" y="235751"/>
                </a:lnTo>
                <a:lnTo>
                  <a:pt x="432112" y="303194"/>
                </a:lnTo>
                <a:lnTo>
                  <a:pt x="432005" y="602808"/>
                </a:lnTo>
                <a:lnTo>
                  <a:pt x="426764" y="661347"/>
                </a:lnTo>
                <a:lnTo>
                  <a:pt x="410721" y="707805"/>
                </a:lnTo>
                <a:lnTo>
                  <a:pt x="383983" y="740989"/>
                </a:lnTo>
                <a:lnTo>
                  <a:pt x="346549" y="760899"/>
                </a:lnTo>
                <a:lnTo>
                  <a:pt x="298420" y="767536"/>
                </a:lnTo>
                <a:lnTo>
                  <a:pt x="557988" y="767536"/>
                </a:lnTo>
                <a:lnTo>
                  <a:pt x="563799" y="756364"/>
                </a:lnTo>
                <a:lnTo>
                  <a:pt x="578839" y="710526"/>
                </a:lnTo>
                <a:lnTo>
                  <a:pt x="587863" y="659341"/>
                </a:lnTo>
                <a:lnTo>
                  <a:pt x="590872" y="602808"/>
                </a:lnTo>
                <a:lnTo>
                  <a:pt x="590872" y="294839"/>
                </a:lnTo>
                <a:lnTo>
                  <a:pt x="585500" y="230977"/>
                </a:lnTo>
                <a:lnTo>
                  <a:pt x="569385" y="173083"/>
                </a:lnTo>
                <a:lnTo>
                  <a:pt x="558120" y="146673"/>
                </a:lnTo>
                <a:lnTo>
                  <a:pt x="557540" y="145629"/>
                </a:lnTo>
                <a:close/>
              </a:path>
              <a:path w="1068070" h="913764" extrusionOk="0">
                <a:moveTo>
                  <a:pt x="1067831" y="15517"/>
                </a:moveTo>
                <a:lnTo>
                  <a:pt x="798059" y="15517"/>
                </a:lnTo>
                <a:lnTo>
                  <a:pt x="798059" y="164728"/>
                </a:lnTo>
                <a:lnTo>
                  <a:pt x="909072" y="164728"/>
                </a:lnTo>
                <a:lnTo>
                  <a:pt x="909072" y="897648"/>
                </a:lnTo>
                <a:lnTo>
                  <a:pt x="1067831" y="897648"/>
                </a:lnTo>
                <a:lnTo>
                  <a:pt x="1067831" y="15517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5"/>
          <p:cNvSpPr/>
          <p:nvPr/>
        </p:nvSpPr>
        <p:spPr>
          <a:xfrm>
            <a:off x="2589147" y="5053187"/>
            <a:ext cx="1690370" cy="379729"/>
          </a:xfrm>
          <a:custGeom>
            <a:avLst/>
            <a:gdLst/>
            <a:ahLst/>
            <a:cxnLst/>
            <a:rect l="l" t="t" r="r" b="b"/>
            <a:pathLst>
              <a:path w="1690370" h="379729" extrusionOk="0">
                <a:moveTo>
                  <a:pt x="153702" y="64647"/>
                </a:moveTo>
                <a:lnTo>
                  <a:pt x="91693" y="64647"/>
                </a:lnTo>
                <a:lnTo>
                  <a:pt x="91693" y="370732"/>
                </a:lnTo>
                <a:lnTo>
                  <a:pt x="153702" y="370732"/>
                </a:lnTo>
                <a:lnTo>
                  <a:pt x="153702" y="64647"/>
                </a:lnTo>
                <a:close/>
              </a:path>
              <a:path w="1690370" h="379729" extrusionOk="0">
                <a:moveTo>
                  <a:pt x="244076" y="8575"/>
                </a:moveTo>
                <a:lnTo>
                  <a:pt x="0" y="8575"/>
                </a:lnTo>
                <a:lnTo>
                  <a:pt x="0" y="64647"/>
                </a:lnTo>
                <a:lnTo>
                  <a:pt x="244076" y="64647"/>
                </a:lnTo>
                <a:lnTo>
                  <a:pt x="244076" y="8575"/>
                </a:lnTo>
                <a:close/>
              </a:path>
              <a:path w="1690370" h="379729" extrusionOk="0">
                <a:moveTo>
                  <a:pt x="466672" y="0"/>
                </a:moveTo>
                <a:lnTo>
                  <a:pt x="428411" y="3628"/>
                </a:lnTo>
                <a:lnTo>
                  <a:pt x="376174" y="22469"/>
                </a:lnTo>
                <a:lnTo>
                  <a:pt x="332760" y="54752"/>
                </a:lnTo>
                <a:lnTo>
                  <a:pt x="300725" y="98166"/>
                </a:lnTo>
                <a:lnTo>
                  <a:pt x="281636" y="150403"/>
                </a:lnTo>
                <a:lnTo>
                  <a:pt x="278007" y="188664"/>
                </a:lnTo>
                <a:lnTo>
                  <a:pt x="278914" y="208454"/>
                </a:lnTo>
                <a:lnTo>
                  <a:pt x="286171" y="246055"/>
                </a:lnTo>
                <a:lnTo>
                  <a:pt x="310496" y="296025"/>
                </a:lnTo>
                <a:lnTo>
                  <a:pt x="347808" y="336099"/>
                </a:lnTo>
                <a:lnTo>
                  <a:pt x="395428" y="364795"/>
                </a:lnTo>
                <a:lnTo>
                  <a:pt x="432204" y="375679"/>
                </a:lnTo>
                <a:lnTo>
                  <a:pt x="471289" y="379307"/>
                </a:lnTo>
                <a:lnTo>
                  <a:pt x="485967" y="378771"/>
                </a:lnTo>
                <a:lnTo>
                  <a:pt x="528021" y="370732"/>
                </a:lnTo>
                <a:lnTo>
                  <a:pt x="566982" y="352797"/>
                </a:lnTo>
                <a:lnTo>
                  <a:pt x="600419" y="327029"/>
                </a:lnTo>
                <a:lnTo>
                  <a:pt x="604690" y="322576"/>
                </a:lnTo>
                <a:lnTo>
                  <a:pt x="469970" y="322576"/>
                </a:lnTo>
                <a:lnTo>
                  <a:pt x="457601" y="322081"/>
                </a:lnTo>
                <a:lnTo>
                  <a:pt x="411590" y="310001"/>
                </a:lnTo>
                <a:lnTo>
                  <a:pt x="374978" y="283697"/>
                </a:lnTo>
                <a:lnTo>
                  <a:pt x="350447" y="246467"/>
                </a:lnTo>
                <a:lnTo>
                  <a:pt x="342655" y="213072"/>
                </a:lnTo>
                <a:lnTo>
                  <a:pt x="654017" y="213072"/>
                </a:lnTo>
                <a:lnTo>
                  <a:pt x="655776" y="205595"/>
                </a:lnTo>
                <a:lnTo>
                  <a:pt x="656656" y="197459"/>
                </a:lnTo>
                <a:lnTo>
                  <a:pt x="656656" y="188664"/>
                </a:lnTo>
                <a:lnTo>
                  <a:pt x="655707" y="169204"/>
                </a:lnTo>
                <a:lnTo>
                  <a:pt x="654060" y="158319"/>
                </a:lnTo>
                <a:lnTo>
                  <a:pt x="342655" y="158319"/>
                </a:lnTo>
                <a:lnTo>
                  <a:pt x="349086" y="136138"/>
                </a:lnTo>
                <a:lnTo>
                  <a:pt x="370855" y="99197"/>
                </a:lnTo>
                <a:lnTo>
                  <a:pt x="403880" y="72315"/>
                </a:lnTo>
                <a:lnTo>
                  <a:pt x="444449" y="58462"/>
                </a:lnTo>
                <a:lnTo>
                  <a:pt x="467331" y="56731"/>
                </a:lnTo>
                <a:lnTo>
                  <a:pt x="602468" y="56731"/>
                </a:lnTo>
                <a:lnTo>
                  <a:pt x="601244" y="55411"/>
                </a:lnTo>
                <a:lnTo>
                  <a:pt x="557458" y="23129"/>
                </a:lnTo>
                <a:lnTo>
                  <a:pt x="504932" y="3793"/>
                </a:lnTo>
                <a:lnTo>
                  <a:pt x="486132" y="948"/>
                </a:lnTo>
                <a:lnTo>
                  <a:pt x="466672" y="0"/>
                </a:lnTo>
                <a:close/>
              </a:path>
              <a:path w="1690370" h="379729" extrusionOk="0">
                <a:moveTo>
                  <a:pt x="646101" y="255290"/>
                </a:moveTo>
                <a:lnTo>
                  <a:pt x="580794" y="255290"/>
                </a:lnTo>
                <a:lnTo>
                  <a:pt x="572012" y="270256"/>
                </a:lnTo>
                <a:lnTo>
                  <a:pt x="561499" y="283491"/>
                </a:lnTo>
                <a:lnTo>
                  <a:pt x="520311" y="312557"/>
                </a:lnTo>
                <a:lnTo>
                  <a:pt x="469970" y="322576"/>
                </a:lnTo>
                <a:lnTo>
                  <a:pt x="604690" y="322576"/>
                </a:lnTo>
                <a:lnTo>
                  <a:pt x="634722" y="281842"/>
                </a:lnTo>
                <a:lnTo>
                  <a:pt x="640947" y="268855"/>
                </a:lnTo>
                <a:lnTo>
                  <a:pt x="646101" y="255290"/>
                </a:lnTo>
                <a:close/>
              </a:path>
              <a:path w="1690370" h="379729" extrusionOk="0">
                <a:moveTo>
                  <a:pt x="602468" y="56731"/>
                </a:moveTo>
                <a:lnTo>
                  <a:pt x="467331" y="56731"/>
                </a:lnTo>
                <a:lnTo>
                  <a:pt x="490750" y="58421"/>
                </a:lnTo>
                <a:lnTo>
                  <a:pt x="512189" y="63492"/>
                </a:lnTo>
                <a:lnTo>
                  <a:pt x="549130" y="83777"/>
                </a:lnTo>
                <a:lnTo>
                  <a:pt x="577166" y="115606"/>
                </a:lnTo>
                <a:lnTo>
                  <a:pt x="593987" y="158319"/>
                </a:lnTo>
                <a:lnTo>
                  <a:pt x="654060" y="158319"/>
                </a:lnTo>
                <a:lnTo>
                  <a:pt x="641483" y="114781"/>
                </a:lnTo>
                <a:lnTo>
                  <a:pt x="613406" y="68522"/>
                </a:lnTo>
                <a:lnTo>
                  <a:pt x="602468" y="56731"/>
                </a:lnTo>
                <a:close/>
              </a:path>
              <a:path w="1690370" h="379729" extrusionOk="0">
                <a:moveTo>
                  <a:pt x="780364" y="8575"/>
                </a:moveTo>
                <a:lnTo>
                  <a:pt x="718355" y="8575"/>
                </a:lnTo>
                <a:lnTo>
                  <a:pt x="718355" y="370732"/>
                </a:lnTo>
                <a:lnTo>
                  <a:pt x="780364" y="370732"/>
                </a:lnTo>
                <a:lnTo>
                  <a:pt x="780364" y="201198"/>
                </a:lnTo>
                <a:lnTo>
                  <a:pt x="855702" y="201198"/>
                </a:lnTo>
                <a:lnTo>
                  <a:pt x="841053" y="185366"/>
                </a:lnTo>
                <a:lnTo>
                  <a:pt x="854285" y="171513"/>
                </a:lnTo>
                <a:lnTo>
                  <a:pt x="780364" y="171513"/>
                </a:lnTo>
                <a:lnTo>
                  <a:pt x="780364" y="8575"/>
                </a:lnTo>
                <a:close/>
              </a:path>
              <a:path w="1690370" h="379729" extrusionOk="0">
                <a:moveTo>
                  <a:pt x="855702" y="201198"/>
                </a:moveTo>
                <a:lnTo>
                  <a:pt x="780364" y="201198"/>
                </a:lnTo>
                <a:lnTo>
                  <a:pt x="932087" y="370732"/>
                </a:lnTo>
                <a:lnTo>
                  <a:pt x="1012566" y="370732"/>
                </a:lnTo>
                <a:lnTo>
                  <a:pt x="855702" y="201198"/>
                </a:lnTo>
                <a:close/>
              </a:path>
              <a:path w="1690370" h="379729" extrusionOk="0">
                <a:moveTo>
                  <a:pt x="1009927" y="8575"/>
                </a:moveTo>
                <a:lnTo>
                  <a:pt x="932087" y="8575"/>
                </a:lnTo>
                <a:lnTo>
                  <a:pt x="780364" y="171513"/>
                </a:lnTo>
                <a:lnTo>
                  <a:pt x="854285" y="171513"/>
                </a:lnTo>
                <a:lnTo>
                  <a:pt x="1009927" y="8575"/>
                </a:lnTo>
                <a:close/>
              </a:path>
              <a:path w="1690370" h="379729" extrusionOk="0">
                <a:moveTo>
                  <a:pt x="1232740" y="0"/>
                </a:moveTo>
                <a:lnTo>
                  <a:pt x="1193654" y="3628"/>
                </a:lnTo>
                <a:lnTo>
                  <a:pt x="1156878" y="14512"/>
                </a:lnTo>
                <a:lnTo>
                  <a:pt x="1109258" y="42589"/>
                </a:lnTo>
                <a:lnTo>
                  <a:pt x="1071946" y="82623"/>
                </a:lnTo>
                <a:lnTo>
                  <a:pt x="1047621" y="132262"/>
                </a:lnTo>
                <a:lnTo>
                  <a:pt x="1039458" y="188664"/>
                </a:lnTo>
                <a:lnTo>
                  <a:pt x="1040406" y="208454"/>
                </a:lnTo>
                <a:lnTo>
                  <a:pt x="1047992" y="246055"/>
                </a:lnTo>
                <a:lnTo>
                  <a:pt x="1072606" y="296025"/>
                </a:lnTo>
                <a:lnTo>
                  <a:pt x="1110248" y="336099"/>
                </a:lnTo>
                <a:lnTo>
                  <a:pt x="1158857" y="364795"/>
                </a:lnTo>
                <a:lnTo>
                  <a:pt x="1195963" y="375679"/>
                </a:lnTo>
                <a:lnTo>
                  <a:pt x="1236038" y="379307"/>
                </a:lnTo>
                <a:lnTo>
                  <a:pt x="1281792" y="374531"/>
                </a:lnTo>
                <a:lnTo>
                  <a:pt x="1322481" y="360203"/>
                </a:lnTo>
                <a:lnTo>
                  <a:pt x="1358103" y="336324"/>
                </a:lnTo>
                <a:lnTo>
                  <a:pt x="1370667" y="322576"/>
                </a:lnTo>
                <a:lnTo>
                  <a:pt x="1234059" y="322576"/>
                </a:lnTo>
                <a:lnTo>
                  <a:pt x="1220412" y="321958"/>
                </a:lnTo>
                <a:lnTo>
                  <a:pt x="1181945" y="312681"/>
                </a:lnTo>
                <a:lnTo>
                  <a:pt x="1140386" y="284315"/>
                </a:lnTo>
                <a:lnTo>
                  <a:pt x="1112021" y="242097"/>
                </a:lnTo>
                <a:lnTo>
                  <a:pt x="1102744" y="203259"/>
                </a:lnTo>
                <a:lnTo>
                  <a:pt x="1102126" y="189324"/>
                </a:lnTo>
                <a:lnTo>
                  <a:pt x="1102744" y="175429"/>
                </a:lnTo>
                <a:lnTo>
                  <a:pt x="1112021" y="137210"/>
                </a:lnTo>
                <a:lnTo>
                  <a:pt x="1139067" y="94991"/>
                </a:lnTo>
                <a:lnTo>
                  <a:pt x="1180626" y="67285"/>
                </a:lnTo>
                <a:lnTo>
                  <a:pt x="1218474" y="57390"/>
                </a:lnTo>
                <a:lnTo>
                  <a:pt x="1232080" y="56731"/>
                </a:lnTo>
                <a:lnTo>
                  <a:pt x="1372117" y="56731"/>
                </a:lnTo>
                <a:lnTo>
                  <a:pt x="1365992" y="50052"/>
                </a:lnTo>
                <a:lnTo>
                  <a:pt x="1343564" y="32323"/>
                </a:lnTo>
                <a:lnTo>
                  <a:pt x="1318579" y="18182"/>
                </a:lnTo>
                <a:lnTo>
                  <a:pt x="1291780" y="8080"/>
                </a:lnTo>
                <a:lnTo>
                  <a:pt x="1263167" y="2020"/>
                </a:lnTo>
                <a:lnTo>
                  <a:pt x="1232740" y="0"/>
                </a:lnTo>
                <a:close/>
              </a:path>
              <a:path w="1690370" h="379729" extrusionOk="0">
                <a:moveTo>
                  <a:pt x="1414148" y="259908"/>
                </a:moveTo>
                <a:lnTo>
                  <a:pt x="1344223" y="259908"/>
                </a:lnTo>
                <a:lnTo>
                  <a:pt x="1331937" y="275534"/>
                </a:lnTo>
                <a:lnTo>
                  <a:pt x="1319486" y="288768"/>
                </a:lnTo>
                <a:lnTo>
                  <a:pt x="1280936" y="314413"/>
                </a:lnTo>
                <a:lnTo>
                  <a:pt x="1234059" y="322576"/>
                </a:lnTo>
                <a:lnTo>
                  <a:pt x="1370667" y="322576"/>
                </a:lnTo>
                <a:lnTo>
                  <a:pt x="1388658" y="302892"/>
                </a:lnTo>
                <a:lnTo>
                  <a:pt x="1414148" y="259908"/>
                </a:lnTo>
                <a:close/>
              </a:path>
              <a:path w="1690370" h="379729" extrusionOk="0">
                <a:moveTo>
                  <a:pt x="1372117" y="56731"/>
                </a:moveTo>
                <a:lnTo>
                  <a:pt x="1232080" y="56731"/>
                </a:lnTo>
                <a:lnTo>
                  <a:pt x="1267290" y="60812"/>
                </a:lnTo>
                <a:lnTo>
                  <a:pt x="1297717" y="73057"/>
                </a:lnTo>
                <a:lnTo>
                  <a:pt x="1323361" y="93466"/>
                </a:lnTo>
                <a:lnTo>
                  <a:pt x="1344223" y="122038"/>
                </a:lnTo>
                <a:lnTo>
                  <a:pt x="1413488" y="122038"/>
                </a:lnTo>
                <a:lnTo>
                  <a:pt x="1400954" y="94909"/>
                </a:lnTo>
                <a:lnTo>
                  <a:pt x="1385122" y="70914"/>
                </a:lnTo>
                <a:lnTo>
                  <a:pt x="1372117" y="56731"/>
                </a:lnTo>
                <a:close/>
              </a:path>
              <a:path w="1690370" h="379729" extrusionOk="0">
                <a:moveTo>
                  <a:pt x="1599942" y="64647"/>
                </a:moveTo>
                <a:lnTo>
                  <a:pt x="1537933" y="64647"/>
                </a:lnTo>
                <a:lnTo>
                  <a:pt x="1537933" y="370732"/>
                </a:lnTo>
                <a:lnTo>
                  <a:pt x="1599942" y="370732"/>
                </a:lnTo>
                <a:lnTo>
                  <a:pt x="1599942" y="64647"/>
                </a:lnTo>
                <a:close/>
              </a:path>
              <a:path w="1690370" h="379729" extrusionOk="0">
                <a:moveTo>
                  <a:pt x="1690316" y="8575"/>
                </a:moveTo>
                <a:lnTo>
                  <a:pt x="1446239" y="8575"/>
                </a:lnTo>
                <a:lnTo>
                  <a:pt x="1446239" y="64647"/>
                </a:lnTo>
                <a:lnTo>
                  <a:pt x="1690316" y="64647"/>
                </a:lnTo>
                <a:lnTo>
                  <a:pt x="1690316" y="85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8" name="Google Shape;78;p5"/>
          <p:cNvSpPr/>
          <p:nvPr/>
        </p:nvSpPr>
        <p:spPr>
          <a:xfrm>
            <a:off x="6149687" y="3625776"/>
            <a:ext cx="1252221" cy="913763"/>
          </a:xfrm>
          <a:custGeom>
            <a:avLst/>
            <a:gdLst/>
            <a:ahLst/>
            <a:cxnLst/>
            <a:rect l="l" t="t" r="r" b="b"/>
            <a:pathLst>
              <a:path w="1252220" h="913764" extrusionOk="0">
                <a:moveTo>
                  <a:pt x="296032" y="0"/>
                </a:moveTo>
                <a:lnTo>
                  <a:pt x="231275" y="5371"/>
                </a:lnTo>
                <a:lnTo>
                  <a:pt x="173083" y="21486"/>
                </a:lnTo>
                <a:lnTo>
                  <a:pt x="122352" y="46553"/>
                </a:lnTo>
                <a:lnTo>
                  <a:pt x="79976" y="81170"/>
                </a:lnTo>
                <a:lnTo>
                  <a:pt x="45956" y="124739"/>
                </a:lnTo>
                <a:lnTo>
                  <a:pt x="20292" y="176664"/>
                </a:lnTo>
                <a:lnTo>
                  <a:pt x="5073" y="236348"/>
                </a:lnTo>
                <a:lnTo>
                  <a:pt x="0" y="303194"/>
                </a:lnTo>
                <a:lnTo>
                  <a:pt x="0" y="602808"/>
                </a:lnTo>
                <a:lnTo>
                  <a:pt x="3199" y="658529"/>
                </a:lnTo>
                <a:lnTo>
                  <a:pt x="12796" y="709189"/>
                </a:lnTo>
                <a:lnTo>
                  <a:pt x="28791" y="754788"/>
                </a:lnTo>
                <a:lnTo>
                  <a:pt x="51185" y="795325"/>
                </a:lnTo>
                <a:lnTo>
                  <a:pt x="79976" y="830801"/>
                </a:lnTo>
                <a:lnTo>
                  <a:pt x="114879" y="860453"/>
                </a:lnTo>
                <a:lnTo>
                  <a:pt x="154653" y="883514"/>
                </a:lnTo>
                <a:lnTo>
                  <a:pt x="199296" y="899987"/>
                </a:lnTo>
                <a:lnTo>
                  <a:pt x="248810" y="909871"/>
                </a:lnTo>
                <a:lnTo>
                  <a:pt x="303194" y="913165"/>
                </a:lnTo>
                <a:lnTo>
                  <a:pt x="355621" y="909919"/>
                </a:lnTo>
                <a:lnTo>
                  <a:pt x="403082" y="900178"/>
                </a:lnTo>
                <a:lnTo>
                  <a:pt x="445577" y="883944"/>
                </a:lnTo>
                <a:lnTo>
                  <a:pt x="483106" y="861217"/>
                </a:lnTo>
                <a:lnTo>
                  <a:pt x="515670" y="831995"/>
                </a:lnTo>
                <a:lnTo>
                  <a:pt x="542742" y="796853"/>
                </a:lnTo>
                <a:lnTo>
                  <a:pt x="557988" y="767536"/>
                </a:lnTo>
                <a:lnTo>
                  <a:pt x="298420" y="767536"/>
                </a:lnTo>
                <a:lnTo>
                  <a:pt x="266414" y="764851"/>
                </a:lnTo>
                <a:lnTo>
                  <a:pt x="214489" y="743364"/>
                </a:lnTo>
                <a:lnTo>
                  <a:pt x="178902" y="700093"/>
                </a:lnTo>
                <a:lnTo>
                  <a:pt x="160997" y="636828"/>
                </a:lnTo>
                <a:lnTo>
                  <a:pt x="158759" y="598034"/>
                </a:lnTo>
                <a:lnTo>
                  <a:pt x="158759" y="303194"/>
                </a:lnTo>
                <a:lnTo>
                  <a:pt x="168010" y="237244"/>
                </a:lnTo>
                <a:lnTo>
                  <a:pt x="195763" y="187407"/>
                </a:lnTo>
                <a:lnTo>
                  <a:pt x="239631" y="156073"/>
                </a:lnTo>
                <a:lnTo>
                  <a:pt x="297226" y="145629"/>
                </a:lnTo>
                <a:lnTo>
                  <a:pt x="557540" y="145629"/>
                </a:lnTo>
                <a:lnTo>
                  <a:pt x="544616" y="122352"/>
                </a:lnTo>
                <a:lnTo>
                  <a:pt x="510895" y="79976"/>
                </a:lnTo>
                <a:lnTo>
                  <a:pt x="468519" y="46255"/>
                </a:lnTo>
                <a:lnTo>
                  <a:pt x="417788" y="21486"/>
                </a:lnTo>
                <a:lnTo>
                  <a:pt x="359894" y="5371"/>
                </a:lnTo>
                <a:lnTo>
                  <a:pt x="328709" y="1342"/>
                </a:lnTo>
                <a:lnTo>
                  <a:pt x="296032" y="0"/>
                </a:lnTo>
                <a:close/>
              </a:path>
              <a:path w="1252220" h="913764" extrusionOk="0">
                <a:moveTo>
                  <a:pt x="557540" y="145629"/>
                </a:moveTo>
                <a:lnTo>
                  <a:pt x="297226" y="145629"/>
                </a:lnTo>
                <a:lnTo>
                  <a:pt x="327590" y="148165"/>
                </a:lnTo>
                <a:lnTo>
                  <a:pt x="354224" y="155775"/>
                </a:lnTo>
                <a:lnTo>
                  <a:pt x="396302" y="186214"/>
                </a:lnTo>
                <a:lnTo>
                  <a:pt x="423159" y="235751"/>
                </a:lnTo>
                <a:lnTo>
                  <a:pt x="432112" y="303194"/>
                </a:lnTo>
                <a:lnTo>
                  <a:pt x="432005" y="602808"/>
                </a:lnTo>
                <a:lnTo>
                  <a:pt x="426764" y="661347"/>
                </a:lnTo>
                <a:lnTo>
                  <a:pt x="410721" y="707805"/>
                </a:lnTo>
                <a:lnTo>
                  <a:pt x="383983" y="740989"/>
                </a:lnTo>
                <a:lnTo>
                  <a:pt x="346549" y="760899"/>
                </a:lnTo>
                <a:lnTo>
                  <a:pt x="298420" y="767536"/>
                </a:lnTo>
                <a:lnTo>
                  <a:pt x="557988" y="767536"/>
                </a:lnTo>
                <a:lnTo>
                  <a:pt x="563799" y="756364"/>
                </a:lnTo>
                <a:lnTo>
                  <a:pt x="578839" y="710526"/>
                </a:lnTo>
                <a:lnTo>
                  <a:pt x="587863" y="659341"/>
                </a:lnTo>
                <a:lnTo>
                  <a:pt x="590872" y="602808"/>
                </a:lnTo>
                <a:lnTo>
                  <a:pt x="590872" y="294839"/>
                </a:lnTo>
                <a:lnTo>
                  <a:pt x="585500" y="230977"/>
                </a:lnTo>
                <a:lnTo>
                  <a:pt x="569385" y="173083"/>
                </a:lnTo>
                <a:lnTo>
                  <a:pt x="558120" y="146673"/>
                </a:lnTo>
                <a:lnTo>
                  <a:pt x="557540" y="145629"/>
                </a:lnTo>
                <a:close/>
              </a:path>
              <a:path w="1252220" h="913764" extrusionOk="0">
                <a:moveTo>
                  <a:pt x="811190" y="630263"/>
                </a:moveTo>
                <a:lnTo>
                  <a:pt x="651236" y="630263"/>
                </a:lnTo>
                <a:lnTo>
                  <a:pt x="654309" y="660777"/>
                </a:lnTo>
                <a:lnTo>
                  <a:pt x="668023" y="717999"/>
                </a:lnTo>
                <a:lnTo>
                  <a:pt x="692120" y="769700"/>
                </a:lnTo>
                <a:lnTo>
                  <a:pt x="724349" y="814463"/>
                </a:lnTo>
                <a:lnTo>
                  <a:pt x="764263" y="851915"/>
                </a:lnTo>
                <a:lnTo>
                  <a:pt x="811413" y="881160"/>
                </a:lnTo>
                <a:lnTo>
                  <a:pt x="865428" y="901751"/>
                </a:lnTo>
                <a:lnTo>
                  <a:pt x="924515" y="911897"/>
                </a:lnTo>
                <a:lnTo>
                  <a:pt x="955625" y="913165"/>
                </a:lnTo>
                <a:lnTo>
                  <a:pt x="987183" y="911823"/>
                </a:lnTo>
                <a:lnTo>
                  <a:pt x="1046270" y="901079"/>
                </a:lnTo>
                <a:lnTo>
                  <a:pt x="1100284" y="879295"/>
                </a:lnTo>
                <a:lnTo>
                  <a:pt x="1147435" y="848259"/>
                </a:lnTo>
                <a:lnTo>
                  <a:pt x="1186677" y="809017"/>
                </a:lnTo>
                <a:lnTo>
                  <a:pt x="1214156" y="767536"/>
                </a:lnTo>
                <a:lnTo>
                  <a:pt x="954431" y="767536"/>
                </a:lnTo>
                <a:lnTo>
                  <a:pt x="926454" y="765298"/>
                </a:lnTo>
                <a:lnTo>
                  <a:pt x="878110" y="747393"/>
                </a:lnTo>
                <a:lnTo>
                  <a:pt x="840509" y="711508"/>
                </a:lnTo>
                <a:lnTo>
                  <a:pt x="817218" y="660702"/>
                </a:lnTo>
                <a:lnTo>
                  <a:pt x="811190" y="630263"/>
                </a:lnTo>
                <a:close/>
              </a:path>
              <a:path w="1252220" h="913764" extrusionOk="0">
                <a:moveTo>
                  <a:pt x="1171337" y="145629"/>
                </a:moveTo>
                <a:lnTo>
                  <a:pt x="952044" y="145629"/>
                </a:lnTo>
                <a:lnTo>
                  <a:pt x="968532" y="147121"/>
                </a:lnTo>
                <a:lnTo>
                  <a:pt x="983378" y="151597"/>
                </a:lnTo>
                <a:lnTo>
                  <a:pt x="1017547" y="181737"/>
                </a:lnTo>
                <a:lnTo>
                  <a:pt x="1029633" y="229186"/>
                </a:lnTo>
                <a:lnTo>
                  <a:pt x="1027619" y="250001"/>
                </a:lnTo>
                <a:lnTo>
                  <a:pt x="997404" y="297226"/>
                </a:lnTo>
                <a:lnTo>
                  <a:pt x="959206" y="314236"/>
                </a:lnTo>
                <a:lnTo>
                  <a:pt x="906684" y="319906"/>
                </a:lnTo>
                <a:lnTo>
                  <a:pt x="893554" y="319906"/>
                </a:lnTo>
                <a:lnTo>
                  <a:pt x="893554" y="472697"/>
                </a:lnTo>
                <a:lnTo>
                  <a:pt x="919815" y="472697"/>
                </a:lnTo>
                <a:lnTo>
                  <a:pt x="957192" y="475234"/>
                </a:lnTo>
                <a:lnTo>
                  <a:pt x="1019860" y="495526"/>
                </a:lnTo>
                <a:lnTo>
                  <a:pt x="1066041" y="534769"/>
                </a:lnTo>
                <a:lnTo>
                  <a:pt x="1089914" y="588484"/>
                </a:lnTo>
                <a:lnTo>
                  <a:pt x="1092898" y="620714"/>
                </a:lnTo>
                <a:lnTo>
                  <a:pt x="1090436" y="651526"/>
                </a:lnTo>
                <a:lnTo>
                  <a:pt x="1070741" y="704644"/>
                </a:lnTo>
                <a:lnTo>
                  <a:pt x="1032990" y="744707"/>
                </a:lnTo>
                <a:lnTo>
                  <a:pt x="983453" y="765000"/>
                </a:lnTo>
                <a:lnTo>
                  <a:pt x="954431" y="767536"/>
                </a:lnTo>
                <a:lnTo>
                  <a:pt x="1214156" y="767536"/>
                </a:lnTo>
                <a:lnTo>
                  <a:pt x="1238900" y="708449"/>
                </a:lnTo>
                <a:lnTo>
                  <a:pt x="1250240" y="648765"/>
                </a:lnTo>
                <a:lnTo>
                  <a:pt x="1251658" y="617133"/>
                </a:lnTo>
                <a:lnTo>
                  <a:pt x="1247845" y="564710"/>
                </a:lnTo>
                <a:lnTo>
                  <a:pt x="1236405" y="518057"/>
                </a:lnTo>
                <a:lnTo>
                  <a:pt x="1217340" y="477173"/>
                </a:lnTo>
                <a:lnTo>
                  <a:pt x="1190648" y="442059"/>
                </a:lnTo>
                <a:lnTo>
                  <a:pt x="1156329" y="412715"/>
                </a:lnTo>
                <a:lnTo>
                  <a:pt x="1114385" y="389140"/>
                </a:lnTo>
                <a:lnTo>
                  <a:pt x="1132215" y="374890"/>
                </a:lnTo>
                <a:lnTo>
                  <a:pt x="1160267" y="343257"/>
                </a:lnTo>
                <a:lnTo>
                  <a:pt x="1178321" y="306477"/>
                </a:lnTo>
                <a:lnTo>
                  <a:pt x="1187274" y="262311"/>
                </a:lnTo>
                <a:lnTo>
                  <a:pt x="1188393" y="237542"/>
                </a:lnTo>
                <a:lnTo>
                  <a:pt x="1187274" y="212400"/>
                </a:lnTo>
                <a:lnTo>
                  <a:pt x="1183917" y="188303"/>
                </a:lnTo>
                <a:lnTo>
                  <a:pt x="1178321" y="165250"/>
                </a:lnTo>
                <a:lnTo>
                  <a:pt x="1171337" y="145629"/>
                </a:lnTo>
                <a:close/>
              </a:path>
              <a:path w="1252220" h="913764" extrusionOk="0">
                <a:moveTo>
                  <a:pt x="950850" y="0"/>
                </a:moveTo>
                <a:lnTo>
                  <a:pt x="902581" y="3804"/>
                </a:lnTo>
                <a:lnTo>
                  <a:pt x="859235" y="15219"/>
                </a:lnTo>
                <a:lnTo>
                  <a:pt x="820814" y="34243"/>
                </a:lnTo>
                <a:lnTo>
                  <a:pt x="787316" y="60877"/>
                </a:lnTo>
                <a:lnTo>
                  <a:pt x="759638" y="93554"/>
                </a:lnTo>
                <a:lnTo>
                  <a:pt x="738674" y="131901"/>
                </a:lnTo>
                <a:lnTo>
                  <a:pt x="724424" y="175918"/>
                </a:lnTo>
                <a:lnTo>
                  <a:pt x="716889" y="225605"/>
                </a:lnTo>
                <a:lnTo>
                  <a:pt x="878036" y="225605"/>
                </a:lnTo>
                <a:lnTo>
                  <a:pt x="886690" y="190615"/>
                </a:lnTo>
                <a:lnTo>
                  <a:pt x="901909" y="165623"/>
                </a:lnTo>
                <a:lnTo>
                  <a:pt x="923694" y="150627"/>
                </a:lnTo>
                <a:lnTo>
                  <a:pt x="952044" y="145629"/>
                </a:lnTo>
                <a:lnTo>
                  <a:pt x="1171337" y="145629"/>
                </a:lnTo>
                <a:lnTo>
                  <a:pt x="1170488" y="143241"/>
                </a:lnTo>
                <a:lnTo>
                  <a:pt x="1149001" y="102358"/>
                </a:lnTo>
                <a:lnTo>
                  <a:pt x="1120353" y="68039"/>
                </a:lnTo>
                <a:lnTo>
                  <a:pt x="1086035" y="39391"/>
                </a:lnTo>
                <a:lnTo>
                  <a:pt x="1045151" y="17905"/>
                </a:lnTo>
                <a:lnTo>
                  <a:pt x="1000090" y="4476"/>
                </a:lnTo>
                <a:lnTo>
                  <a:pt x="975992" y="1119"/>
                </a:lnTo>
                <a:lnTo>
                  <a:pt x="950850" y="0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" name="Google Shape;79;p5"/>
          <p:cNvSpPr/>
          <p:nvPr/>
        </p:nvSpPr>
        <p:spPr>
          <a:xfrm>
            <a:off x="5845594" y="5053187"/>
            <a:ext cx="1690370" cy="379729"/>
          </a:xfrm>
          <a:custGeom>
            <a:avLst/>
            <a:gdLst/>
            <a:ahLst/>
            <a:cxnLst/>
            <a:rect l="l" t="t" r="r" b="b"/>
            <a:pathLst>
              <a:path w="1690370" h="379729" extrusionOk="0">
                <a:moveTo>
                  <a:pt x="153702" y="64647"/>
                </a:moveTo>
                <a:lnTo>
                  <a:pt x="91693" y="64647"/>
                </a:lnTo>
                <a:lnTo>
                  <a:pt x="91693" y="370732"/>
                </a:lnTo>
                <a:lnTo>
                  <a:pt x="153702" y="370732"/>
                </a:lnTo>
                <a:lnTo>
                  <a:pt x="153702" y="64647"/>
                </a:lnTo>
                <a:close/>
              </a:path>
              <a:path w="1690370" h="379729" extrusionOk="0">
                <a:moveTo>
                  <a:pt x="244076" y="8575"/>
                </a:moveTo>
                <a:lnTo>
                  <a:pt x="0" y="8575"/>
                </a:lnTo>
                <a:lnTo>
                  <a:pt x="0" y="64647"/>
                </a:lnTo>
                <a:lnTo>
                  <a:pt x="244076" y="64647"/>
                </a:lnTo>
                <a:lnTo>
                  <a:pt x="244076" y="8575"/>
                </a:lnTo>
                <a:close/>
              </a:path>
              <a:path w="1690370" h="379729" extrusionOk="0">
                <a:moveTo>
                  <a:pt x="466672" y="0"/>
                </a:moveTo>
                <a:lnTo>
                  <a:pt x="428411" y="3628"/>
                </a:lnTo>
                <a:lnTo>
                  <a:pt x="376174" y="22469"/>
                </a:lnTo>
                <a:lnTo>
                  <a:pt x="332760" y="54752"/>
                </a:lnTo>
                <a:lnTo>
                  <a:pt x="300725" y="98166"/>
                </a:lnTo>
                <a:lnTo>
                  <a:pt x="281636" y="150403"/>
                </a:lnTo>
                <a:lnTo>
                  <a:pt x="278007" y="188664"/>
                </a:lnTo>
                <a:lnTo>
                  <a:pt x="278914" y="208454"/>
                </a:lnTo>
                <a:lnTo>
                  <a:pt x="286171" y="246055"/>
                </a:lnTo>
                <a:lnTo>
                  <a:pt x="310496" y="296025"/>
                </a:lnTo>
                <a:lnTo>
                  <a:pt x="347808" y="336099"/>
                </a:lnTo>
                <a:lnTo>
                  <a:pt x="395428" y="364795"/>
                </a:lnTo>
                <a:lnTo>
                  <a:pt x="432204" y="375679"/>
                </a:lnTo>
                <a:lnTo>
                  <a:pt x="471289" y="379307"/>
                </a:lnTo>
                <a:lnTo>
                  <a:pt x="485967" y="378771"/>
                </a:lnTo>
                <a:lnTo>
                  <a:pt x="528021" y="370732"/>
                </a:lnTo>
                <a:lnTo>
                  <a:pt x="566982" y="352797"/>
                </a:lnTo>
                <a:lnTo>
                  <a:pt x="600419" y="327029"/>
                </a:lnTo>
                <a:lnTo>
                  <a:pt x="604690" y="322576"/>
                </a:lnTo>
                <a:lnTo>
                  <a:pt x="469970" y="322576"/>
                </a:lnTo>
                <a:lnTo>
                  <a:pt x="457601" y="322081"/>
                </a:lnTo>
                <a:lnTo>
                  <a:pt x="411590" y="310001"/>
                </a:lnTo>
                <a:lnTo>
                  <a:pt x="374978" y="283697"/>
                </a:lnTo>
                <a:lnTo>
                  <a:pt x="350447" y="246467"/>
                </a:lnTo>
                <a:lnTo>
                  <a:pt x="342655" y="213072"/>
                </a:lnTo>
                <a:lnTo>
                  <a:pt x="654017" y="213072"/>
                </a:lnTo>
                <a:lnTo>
                  <a:pt x="655776" y="205595"/>
                </a:lnTo>
                <a:lnTo>
                  <a:pt x="656656" y="197459"/>
                </a:lnTo>
                <a:lnTo>
                  <a:pt x="656656" y="188664"/>
                </a:lnTo>
                <a:lnTo>
                  <a:pt x="655707" y="169204"/>
                </a:lnTo>
                <a:lnTo>
                  <a:pt x="654060" y="158319"/>
                </a:lnTo>
                <a:lnTo>
                  <a:pt x="342655" y="158319"/>
                </a:lnTo>
                <a:lnTo>
                  <a:pt x="349086" y="136138"/>
                </a:lnTo>
                <a:lnTo>
                  <a:pt x="370855" y="99197"/>
                </a:lnTo>
                <a:lnTo>
                  <a:pt x="403880" y="72315"/>
                </a:lnTo>
                <a:lnTo>
                  <a:pt x="444449" y="58462"/>
                </a:lnTo>
                <a:lnTo>
                  <a:pt x="467331" y="56731"/>
                </a:lnTo>
                <a:lnTo>
                  <a:pt x="602468" y="56731"/>
                </a:lnTo>
                <a:lnTo>
                  <a:pt x="601244" y="55411"/>
                </a:lnTo>
                <a:lnTo>
                  <a:pt x="557458" y="23129"/>
                </a:lnTo>
                <a:lnTo>
                  <a:pt x="504932" y="3793"/>
                </a:lnTo>
                <a:lnTo>
                  <a:pt x="486132" y="948"/>
                </a:lnTo>
                <a:lnTo>
                  <a:pt x="466672" y="0"/>
                </a:lnTo>
                <a:close/>
              </a:path>
              <a:path w="1690370" h="379729" extrusionOk="0">
                <a:moveTo>
                  <a:pt x="646101" y="255290"/>
                </a:moveTo>
                <a:lnTo>
                  <a:pt x="580794" y="255290"/>
                </a:lnTo>
                <a:lnTo>
                  <a:pt x="572012" y="270256"/>
                </a:lnTo>
                <a:lnTo>
                  <a:pt x="561499" y="283491"/>
                </a:lnTo>
                <a:lnTo>
                  <a:pt x="520311" y="312557"/>
                </a:lnTo>
                <a:lnTo>
                  <a:pt x="469970" y="322576"/>
                </a:lnTo>
                <a:lnTo>
                  <a:pt x="604690" y="322576"/>
                </a:lnTo>
                <a:lnTo>
                  <a:pt x="634722" y="281842"/>
                </a:lnTo>
                <a:lnTo>
                  <a:pt x="640947" y="268855"/>
                </a:lnTo>
                <a:lnTo>
                  <a:pt x="646101" y="255290"/>
                </a:lnTo>
                <a:close/>
              </a:path>
              <a:path w="1690370" h="379729" extrusionOk="0">
                <a:moveTo>
                  <a:pt x="602468" y="56731"/>
                </a:moveTo>
                <a:lnTo>
                  <a:pt x="467331" y="56731"/>
                </a:lnTo>
                <a:lnTo>
                  <a:pt x="490750" y="58421"/>
                </a:lnTo>
                <a:lnTo>
                  <a:pt x="512189" y="63492"/>
                </a:lnTo>
                <a:lnTo>
                  <a:pt x="549130" y="83777"/>
                </a:lnTo>
                <a:lnTo>
                  <a:pt x="577166" y="115606"/>
                </a:lnTo>
                <a:lnTo>
                  <a:pt x="593987" y="158319"/>
                </a:lnTo>
                <a:lnTo>
                  <a:pt x="654060" y="158319"/>
                </a:lnTo>
                <a:lnTo>
                  <a:pt x="641483" y="114781"/>
                </a:lnTo>
                <a:lnTo>
                  <a:pt x="613406" y="68522"/>
                </a:lnTo>
                <a:lnTo>
                  <a:pt x="602468" y="56731"/>
                </a:lnTo>
                <a:close/>
              </a:path>
              <a:path w="1690370" h="379729" extrusionOk="0">
                <a:moveTo>
                  <a:pt x="780364" y="8575"/>
                </a:moveTo>
                <a:lnTo>
                  <a:pt x="718355" y="8575"/>
                </a:lnTo>
                <a:lnTo>
                  <a:pt x="718355" y="370732"/>
                </a:lnTo>
                <a:lnTo>
                  <a:pt x="780364" y="370732"/>
                </a:lnTo>
                <a:lnTo>
                  <a:pt x="780364" y="201198"/>
                </a:lnTo>
                <a:lnTo>
                  <a:pt x="855702" y="201198"/>
                </a:lnTo>
                <a:lnTo>
                  <a:pt x="841053" y="185366"/>
                </a:lnTo>
                <a:lnTo>
                  <a:pt x="854285" y="171513"/>
                </a:lnTo>
                <a:lnTo>
                  <a:pt x="780364" y="171513"/>
                </a:lnTo>
                <a:lnTo>
                  <a:pt x="780364" y="8575"/>
                </a:lnTo>
                <a:close/>
              </a:path>
              <a:path w="1690370" h="379729" extrusionOk="0">
                <a:moveTo>
                  <a:pt x="855702" y="201198"/>
                </a:moveTo>
                <a:lnTo>
                  <a:pt x="780364" y="201198"/>
                </a:lnTo>
                <a:lnTo>
                  <a:pt x="932087" y="370732"/>
                </a:lnTo>
                <a:lnTo>
                  <a:pt x="1012566" y="370732"/>
                </a:lnTo>
                <a:lnTo>
                  <a:pt x="855702" y="201198"/>
                </a:lnTo>
                <a:close/>
              </a:path>
              <a:path w="1690370" h="379729" extrusionOk="0">
                <a:moveTo>
                  <a:pt x="1009927" y="8575"/>
                </a:moveTo>
                <a:lnTo>
                  <a:pt x="932087" y="8575"/>
                </a:lnTo>
                <a:lnTo>
                  <a:pt x="780364" y="171513"/>
                </a:lnTo>
                <a:lnTo>
                  <a:pt x="854285" y="171513"/>
                </a:lnTo>
                <a:lnTo>
                  <a:pt x="1009927" y="8575"/>
                </a:lnTo>
                <a:close/>
              </a:path>
              <a:path w="1690370" h="379729" extrusionOk="0">
                <a:moveTo>
                  <a:pt x="1232740" y="0"/>
                </a:moveTo>
                <a:lnTo>
                  <a:pt x="1193654" y="3628"/>
                </a:lnTo>
                <a:lnTo>
                  <a:pt x="1156878" y="14512"/>
                </a:lnTo>
                <a:lnTo>
                  <a:pt x="1109258" y="42589"/>
                </a:lnTo>
                <a:lnTo>
                  <a:pt x="1071946" y="82623"/>
                </a:lnTo>
                <a:lnTo>
                  <a:pt x="1047621" y="132262"/>
                </a:lnTo>
                <a:lnTo>
                  <a:pt x="1039458" y="188664"/>
                </a:lnTo>
                <a:lnTo>
                  <a:pt x="1040406" y="208454"/>
                </a:lnTo>
                <a:lnTo>
                  <a:pt x="1047992" y="246055"/>
                </a:lnTo>
                <a:lnTo>
                  <a:pt x="1072606" y="296025"/>
                </a:lnTo>
                <a:lnTo>
                  <a:pt x="1110248" y="336099"/>
                </a:lnTo>
                <a:lnTo>
                  <a:pt x="1158857" y="364795"/>
                </a:lnTo>
                <a:lnTo>
                  <a:pt x="1195963" y="375679"/>
                </a:lnTo>
                <a:lnTo>
                  <a:pt x="1236038" y="379307"/>
                </a:lnTo>
                <a:lnTo>
                  <a:pt x="1281792" y="374531"/>
                </a:lnTo>
                <a:lnTo>
                  <a:pt x="1322481" y="360203"/>
                </a:lnTo>
                <a:lnTo>
                  <a:pt x="1358103" y="336324"/>
                </a:lnTo>
                <a:lnTo>
                  <a:pt x="1370667" y="322576"/>
                </a:lnTo>
                <a:lnTo>
                  <a:pt x="1234059" y="322576"/>
                </a:lnTo>
                <a:lnTo>
                  <a:pt x="1220412" y="321958"/>
                </a:lnTo>
                <a:lnTo>
                  <a:pt x="1181945" y="312681"/>
                </a:lnTo>
                <a:lnTo>
                  <a:pt x="1140386" y="284315"/>
                </a:lnTo>
                <a:lnTo>
                  <a:pt x="1112021" y="242097"/>
                </a:lnTo>
                <a:lnTo>
                  <a:pt x="1102744" y="203259"/>
                </a:lnTo>
                <a:lnTo>
                  <a:pt x="1102126" y="189324"/>
                </a:lnTo>
                <a:lnTo>
                  <a:pt x="1102744" y="175429"/>
                </a:lnTo>
                <a:lnTo>
                  <a:pt x="1112021" y="137210"/>
                </a:lnTo>
                <a:lnTo>
                  <a:pt x="1139067" y="94991"/>
                </a:lnTo>
                <a:lnTo>
                  <a:pt x="1180626" y="67285"/>
                </a:lnTo>
                <a:lnTo>
                  <a:pt x="1218474" y="57390"/>
                </a:lnTo>
                <a:lnTo>
                  <a:pt x="1232080" y="56731"/>
                </a:lnTo>
                <a:lnTo>
                  <a:pt x="1372117" y="56731"/>
                </a:lnTo>
                <a:lnTo>
                  <a:pt x="1365992" y="50052"/>
                </a:lnTo>
                <a:lnTo>
                  <a:pt x="1343564" y="32323"/>
                </a:lnTo>
                <a:lnTo>
                  <a:pt x="1318579" y="18182"/>
                </a:lnTo>
                <a:lnTo>
                  <a:pt x="1291780" y="8080"/>
                </a:lnTo>
                <a:lnTo>
                  <a:pt x="1263167" y="2020"/>
                </a:lnTo>
                <a:lnTo>
                  <a:pt x="1232740" y="0"/>
                </a:lnTo>
                <a:close/>
              </a:path>
              <a:path w="1690370" h="379729" extrusionOk="0">
                <a:moveTo>
                  <a:pt x="1414148" y="259908"/>
                </a:moveTo>
                <a:lnTo>
                  <a:pt x="1344223" y="259908"/>
                </a:lnTo>
                <a:lnTo>
                  <a:pt x="1331937" y="275534"/>
                </a:lnTo>
                <a:lnTo>
                  <a:pt x="1319486" y="288768"/>
                </a:lnTo>
                <a:lnTo>
                  <a:pt x="1280936" y="314413"/>
                </a:lnTo>
                <a:lnTo>
                  <a:pt x="1234059" y="322576"/>
                </a:lnTo>
                <a:lnTo>
                  <a:pt x="1370667" y="322576"/>
                </a:lnTo>
                <a:lnTo>
                  <a:pt x="1388658" y="302892"/>
                </a:lnTo>
                <a:lnTo>
                  <a:pt x="1414148" y="259908"/>
                </a:lnTo>
                <a:close/>
              </a:path>
              <a:path w="1690370" h="379729" extrusionOk="0">
                <a:moveTo>
                  <a:pt x="1372117" y="56731"/>
                </a:moveTo>
                <a:lnTo>
                  <a:pt x="1232080" y="56731"/>
                </a:lnTo>
                <a:lnTo>
                  <a:pt x="1267290" y="60812"/>
                </a:lnTo>
                <a:lnTo>
                  <a:pt x="1297717" y="73057"/>
                </a:lnTo>
                <a:lnTo>
                  <a:pt x="1323361" y="93466"/>
                </a:lnTo>
                <a:lnTo>
                  <a:pt x="1344223" y="122038"/>
                </a:lnTo>
                <a:lnTo>
                  <a:pt x="1413488" y="122038"/>
                </a:lnTo>
                <a:lnTo>
                  <a:pt x="1400954" y="94909"/>
                </a:lnTo>
                <a:lnTo>
                  <a:pt x="1385122" y="70914"/>
                </a:lnTo>
                <a:lnTo>
                  <a:pt x="1372117" y="56731"/>
                </a:lnTo>
                <a:close/>
              </a:path>
              <a:path w="1690370" h="379729" extrusionOk="0">
                <a:moveTo>
                  <a:pt x="1599942" y="64647"/>
                </a:moveTo>
                <a:lnTo>
                  <a:pt x="1537933" y="64647"/>
                </a:lnTo>
                <a:lnTo>
                  <a:pt x="1537933" y="370732"/>
                </a:lnTo>
                <a:lnTo>
                  <a:pt x="1599942" y="370732"/>
                </a:lnTo>
                <a:lnTo>
                  <a:pt x="1599942" y="64647"/>
                </a:lnTo>
                <a:close/>
              </a:path>
              <a:path w="1690370" h="379729" extrusionOk="0">
                <a:moveTo>
                  <a:pt x="1690316" y="8575"/>
                </a:moveTo>
                <a:lnTo>
                  <a:pt x="1446239" y="8575"/>
                </a:lnTo>
                <a:lnTo>
                  <a:pt x="1446239" y="64647"/>
                </a:lnTo>
                <a:lnTo>
                  <a:pt x="1690316" y="64647"/>
                </a:lnTo>
                <a:lnTo>
                  <a:pt x="1690316" y="85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0" name="Google Shape;80;p5"/>
          <p:cNvSpPr/>
          <p:nvPr/>
        </p:nvSpPr>
        <p:spPr>
          <a:xfrm>
            <a:off x="9406133" y="3625776"/>
            <a:ext cx="1256665" cy="913763"/>
          </a:xfrm>
          <a:custGeom>
            <a:avLst/>
            <a:gdLst/>
            <a:ahLst/>
            <a:cxnLst/>
            <a:rect l="l" t="t" r="r" b="b"/>
            <a:pathLst>
              <a:path w="1256665" h="913764" extrusionOk="0">
                <a:moveTo>
                  <a:pt x="296032" y="0"/>
                </a:moveTo>
                <a:lnTo>
                  <a:pt x="231275" y="5371"/>
                </a:lnTo>
                <a:lnTo>
                  <a:pt x="173083" y="21486"/>
                </a:lnTo>
                <a:lnTo>
                  <a:pt x="122352" y="46553"/>
                </a:lnTo>
                <a:lnTo>
                  <a:pt x="79976" y="81170"/>
                </a:lnTo>
                <a:lnTo>
                  <a:pt x="45956" y="124739"/>
                </a:lnTo>
                <a:lnTo>
                  <a:pt x="20292" y="176664"/>
                </a:lnTo>
                <a:lnTo>
                  <a:pt x="5073" y="236348"/>
                </a:lnTo>
                <a:lnTo>
                  <a:pt x="0" y="303194"/>
                </a:lnTo>
                <a:lnTo>
                  <a:pt x="0" y="602808"/>
                </a:lnTo>
                <a:lnTo>
                  <a:pt x="3199" y="658529"/>
                </a:lnTo>
                <a:lnTo>
                  <a:pt x="12796" y="709189"/>
                </a:lnTo>
                <a:lnTo>
                  <a:pt x="28791" y="754788"/>
                </a:lnTo>
                <a:lnTo>
                  <a:pt x="51185" y="795325"/>
                </a:lnTo>
                <a:lnTo>
                  <a:pt x="79976" y="830801"/>
                </a:lnTo>
                <a:lnTo>
                  <a:pt x="114879" y="860453"/>
                </a:lnTo>
                <a:lnTo>
                  <a:pt x="154653" y="883514"/>
                </a:lnTo>
                <a:lnTo>
                  <a:pt x="199296" y="899987"/>
                </a:lnTo>
                <a:lnTo>
                  <a:pt x="248810" y="909871"/>
                </a:lnTo>
                <a:lnTo>
                  <a:pt x="303194" y="913165"/>
                </a:lnTo>
                <a:lnTo>
                  <a:pt x="355621" y="909919"/>
                </a:lnTo>
                <a:lnTo>
                  <a:pt x="403082" y="900178"/>
                </a:lnTo>
                <a:lnTo>
                  <a:pt x="445577" y="883944"/>
                </a:lnTo>
                <a:lnTo>
                  <a:pt x="483106" y="861217"/>
                </a:lnTo>
                <a:lnTo>
                  <a:pt x="515670" y="831995"/>
                </a:lnTo>
                <a:lnTo>
                  <a:pt x="542742" y="796853"/>
                </a:lnTo>
                <a:lnTo>
                  <a:pt x="557988" y="767536"/>
                </a:lnTo>
                <a:lnTo>
                  <a:pt x="298420" y="767536"/>
                </a:lnTo>
                <a:lnTo>
                  <a:pt x="266414" y="764851"/>
                </a:lnTo>
                <a:lnTo>
                  <a:pt x="214489" y="743364"/>
                </a:lnTo>
                <a:lnTo>
                  <a:pt x="178902" y="700093"/>
                </a:lnTo>
                <a:lnTo>
                  <a:pt x="160997" y="636828"/>
                </a:lnTo>
                <a:lnTo>
                  <a:pt x="158759" y="598034"/>
                </a:lnTo>
                <a:lnTo>
                  <a:pt x="158759" y="303194"/>
                </a:lnTo>
                <a:lnTo>
                  <a:pt x="168010" y="237244"/>
                </a:lnTo>
                <a:lnTo>
                  <a:pt x="195763" y="187407"/>
                </a:lnTo>
                <a:lnTo>
                  <a:pt x="239631" y="156073"/>
                </a:lnTo>
                <a:lnTo>
                  <a:pt x="297226" y="145629"/>
                </a:lnTo>
                <a:lnTo>
                  <a:pt x="557540" y="145629"/>
                </a:lnTo>
                <a:lnTo>
                  <a:pt x="544616" y="122352"/>
                </a:lnTo>
                <a:lnTo>
                  <a:pt x="510895" y="79976"/>
                </a:lnTo>
                <a:lnTo>
                  <a:pt x="468519" y="46255"/>
                </a:lnTo>
                <a:lnTo>
                  <a:pt x="417788" y="21486"/>
                </a:lnTo>
                <a:lnTo>
                  <a:pt x="359894" y="5371"/>
                </a:lnTo>
                <a:lnTo>
                  <a:pt x="328709" y="1342"/>
                </a:lnTo>
                <a:lnTo>
                  <a:pt x="296032" y="0"/>
                </a:lnTo>
                <a:close/>
              </a:path>
              <a:path w="1256665" h="913764" extrusionOk="0">
                <a:moveTo>
                  <a:pt x="557540" y="145629"/>
                </a:moveTo>
                <a:lnTo>
                  <a:pt x="297226" y="145629"/>
                </a:lnTo>
                <a:lnTo>
                  <a:pt x="327590" y="148165"/>
                </a:lnTo>
                <a:lnTo>
                  <a:pt x="354224" y="155775"/>
                </a:lnTo>
                <a:lnTo>
                  <a:pt x="396302" y="186214"/>
                </a:lnTo>
                <a:lnTo>
                  <a:pt x="423159" y="235751"/>
                </a:lnTo>
                <a:lnTo>
                  <a:pt x="432112" y="303194"/>
                </a:lnTo>
                <a:lnTo>
                  <a:pt x="432005" y="602808"/>
                </a:lnTo>
                <a:lnTo>
                  <a:pt x="426764" y="661347"/>
                </a:lnTo>
                <a:lnTo>
                  <a:pt x="410721" y="707805"/>
                </a:lnTo>
                <a:lnTo>
                  <a:pt x="383983" y="740989"/>
                </a:lnTo>
                <a:lnTo>
                  <a:pt x="346549" y="760899"/>
                </a:lnTo>
                <a:lnTo>
                  <a:pt x="298420" y="767536"/>
                </a:lnTo>
                <a:lnTo>
                  <a:pt x="557988" y="767536"/>
                </a:lnTo>
                <a:lnTo>
                  <a:pt x="563799" y="756364"/>
                </a:lnTo>
                <a:lnTo>
                  <a:pt x="578839" y="710526"/>
                </a:lnTo>
                <a:lnTo>
                  <a:pt x="587863" y="659341"/>
                </a:lnTo>
                <a:lnTo>
                  <a:pt x="590872" y="602808"/>
                </a:lnTo>
                <a:lnTo>
                  <a:pt x="590872" y="294839"/>
                </a:lnTo>
                <a:lnTo>
                  <a:pt x="585500" y="230977"/>
                </a:lnTo>
                <a:lnTo>
                  <a:pt x="569385" y="173083"/>
                </a:lnTo>
                <a:lnTo>
                  <a:pt x="558120" y="146673"/>
                </a:lnTo>
                <a:lnTo>
                  <a:pt x="557540" y="145629"/>
                </a:lnTo>
                <a:close/>
              </a:path>
              <a:path w="1256665" h="913764" extrusionOk="0">
                <a:moveTo>
                  <a:pt x="808802" y="633844"/>
                </a:moveTo>
                <a:lnTo>
                  <a:pt x="650043" y="633844"/>
                </a:lnTo>
                <a:lnTo>
                  <a:pt x="653176" y="662642"/>
                </a:lnTo>
                <a:lnTo>
                  <a:pt x="667500" y="717551"/>
                </a:lnTo>
                <a:lnTo>
                  <a:pt x="692195" y="768506"/>
                </a:lnTo>
                <a:lnTo>
                  <a:pt x="725021" y="813269"/>
                </a:lnTo>
                <a:lnTo>
                  <a:pt x="765979" y="850721"/>
                </a:lnTo>
                <a:lnTo>
                  <a:pt x="813726" y="879966"/>
                </a:lnTo>
                <a:lnTo>
                  <a:pt x="867740" y="901079"/>
                </a:lnTo>
                <a:lnTo>
                  <a:pt x="926231" y="911823"/>
                </a:lnTo>
                <a:lnTo>
                  <a:pt x="956819" y="913165"/>
                </a:lnTo>
                <a:lnTo>
                  <a:pt x="988451" y="911748"/>
                </a:lnTo>
                <a:lnTo>
                  <a:pt x="1048135" y="900408"/>
                </a:lnTo>
                <a:lnTo>
                  <a:pt x="1102672" y="877430"/>
                </a:lnTo>
                <a:lnTo>
                  <a:pt x="1149822" y="844603"/>
                </a:lnTo>
                <a:lnTo>
                  <a:pt x="1189661" y="803048"/>
                </a:lnTo>
                <a:lnTo>
                  <a:pt x="1213513" y="767536"/>
                </a:lnTo>
                <a:lnTo>
                  <a:pt x="952044" y="767536"/>
                </a:lnTo>
                <a:lnTo>
                  <a:pt x="924664" y="765373"/>
                </a:lnTo>
                <a:lnTo>
                  <a:pt x="877514" y="748064"/>
                </a:lnTo>
                <a:lnTo>
                  <a:pt x="841255" y="713746"/>
                </a:lnTo>
                <a:lnTo>
                  <a:pt x="816785" y="664208"/>
                </a:lnTo>
                <a:lnTo>
                  <a:pt x="808802" y="633844"/>
                </a:lnTo>
                <a:close/>
              </a:path>
              <a:path w="1256665" h="913764" extrusionOk="0">
                <a:moveTo>
                  <a:pt x="1218910" y="447630"/>
                </a:moveTo>
                <a:lnTo>
                  <a:pt x="954431" y="447630"/>
                </a:lnTo>
                <a:lnTo>
                  <a:pt x="969651" y="448376"/>
                </a:lnTo>
                <a:lnTo>
                  <a:pt x="984273" y="450614"/>
                </a:lnTo>
                <a:lnTo>
                  <a:pt x="1024411" y="466132"/>
                </a:lnTo>
                <a:lnTo>
                  <a:pt x="1057088" y="492990"/>
                </a:lnTo>
                <a:lnTo>
                  <a:pt x="1081036" y="529248"/>
                </a:lnTo>
                <a:lnTo>
                  <a:pt x="1094987" y="572966"/>
                </a:lnTo>
                <a:lnTo>
                  <a:pt x="1097673" y="605196"/>
                </a:lnTo>
                <a:lnTo>
                  <a:pt x="1095137" y="639365"/>
                </a:lnTo>
                <a:lnTo>
                  <a:pt x="1074844" y="697855"/>
                </a:lnTo>
                <a:lnTo>
                  <a:pt x="1035303" y="742021"/>
                </a:lnTo>
                <a:lnTo>
                  <a:pt x="982781" y="764701"/>
                </a:lnTo>
                <a:lnTo>
                  <a:pt x="952044" y="767536"/>
                </a:lnTo>
                <a:lnTo>
                  <a:pt x="1213513" y="767536"/>
                </a:lnTo>
                <a:lnTo>
                  <a:pt x="1233753" y="726951"/>
                </a:lnTo>
                <a:lnTo>
                  <a:pt x="1250763" y="667267"/>
                </a:lnTo>
                <a:lnTo>
                  <a:pt x="1256433" y="602808"/>
                </a:lnTo>
                <a:lnTo>
                  <a:pt x="1255090" y="571176"/>
                </a:lnTo>
                <a:lnTo>
                  <a:pt x="1251061" y="540737"/>
                </a:lnTo>
                <a:lnTo>
                  <a:pt x="1244347" y="511492"/>
                </a:lnTo>
                <a:lnTo>
                  <a:pt x="1234946" y="483440"/>
                </a:lnTo>
                <a:lnTo>
                  <a:pt x="1223641" y="456359"/>
                </a:lnTo>
                <a:lnTo>
                  <a:pt x="1218910" y="447630"/>
                </a:lnTo>
                <a:close/>
              </a:path>
              <a:path w="1256665" h="913764" extrusionOk="0">
                <a:moveTo>
                  <a:pt x="1171681" y="15517"/>
                </a:moveTo>
                <a:lnTo>
                  <a:pt x="772992" y="15517"/>
                </a:lnTo>
                <a:lnTo>
                  <a:pt x="690628" y="476278"/>
                </a:lnTo>
                <a:lnTo>
                  <a:pt x="831482" y="514476"/>
                </a:lnTo>
                <a:lnTo>
                  <a:pt x="846254" y="497391"/>
                </a:lnTo>
                <a:lnTo>
                  <a:pt x="860727" y="483142"/>
                </a:lnTo>
                <a:lnTo>
                  <a:pt x="903178" y="456359"/>
                </a:lnTo>
                <a:lnTo>
                  <a:pt x="954431" y="447630"/>
                </a:lnTo>
                <a:lnTo>
                  <a:pt x="1218910" y="447630"/>
                </a:lnTo>
                <a:lnTo>
                  <a:pt x="1210178" y="431515"/>
                </a:lnTo>
                <a:lnTo>
                  <a:pt x="1176456" y="387946"/>
                </a:lnTo>
                <a:lnTo>
                  <a:pt x="1135871" y="351837"/>
                </a:lnTo>
                <a:lnTo>
                  <a:pt x="1092870" y="327068"/>
                </a:lnTo>
                <a:lnTo>
                  <a:pt x="863712" y="327068"/>
                </a:lnTo>
                <a:lnTo>
                  <a:pt x="892360" y="164728"/>
                </a:lnTo>
                <a:lnTo>
                  <a:pt x="1171681" y="164728"/>
                </a:lnTo>
                <a:lnTo>
                  <a:pt x="1171681" y="15517"/>
                </a:lnTo>
                <a:close/>
              </a:path>
              <a:path w="1256665" h="913764" extrusionOk="0">
                <a:moveTo>
                  <a:pt x="977111" y="302001"/>
                </a:moveTo>
                <a:lnTo>
                  <a:pt x="934586" y="305358"/>
                </a:lnTo>
                <a:lnTo>
                  <a:pt x="895643" y="315131"/>
                </a:lnTo>
                <a:lnTo>
                  <a:pt x="863712" y="327068"/>
                </a:lnTo>
                <a:lnTo>
                  <a:pt x="1092870" y="327068"/>
                </a:lnTo>
                <a:lnTo>
                  <a:pt x="1035303" y="307671"/>
                </a:lnTo>
                <a:lnTo>
                  <a:pt x="977111" y="302001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1" name="Google Shape;81;p5"/>
          <p:cNvSpPr/>
          <p:nvPr/>
        </p:nvSpPr>
        <p:spPr>
          <a:xfrm>
            <a:off x="9102037" y="5053187"/>
            <a:ext cx="1690370" cy="379729"/>
          </a:xfrm>
          <a:custGeom>
            <a:avLst/>
            <a:gdLst/>
            <a:ahLst/>
            <a:cxnLst/>
            <a:rect l="l" t="t" r="r" b="b"/>
            <a:pathLst>
              <a:path w="1690370" h="379729" extrusionOk="0">
                <a:moveTo>
                  <a:pt x="153702" y="64647"/>
                </a:moveTo>
                <a:lnTo>
                  <a:pt x="91693" y="64647"/>
                </a:lnTo>
                <a:lnTo>
                  <a:pt x="91693" y="370732"/>
                </a:lnTo>
                <a:lnTo>
                  <a:pt x="153702" y="370732"/>
                </a:lnTo>
                <a:lnTo>
                  <a:pt x="153702" y="64647"/>
                </a:lnTo>
                <a:close/>
              </a:path>
              <a:path w="1690370" h="379729" extrusionOk="0">
                <a:moveTo>
                  <a:pt x="244076" y="8575"/>
                </a:moveTo>
                <a:lnTo>
                  <a:pt x="0" y="8575"/>
                </a:lnTo>
                <a:lnTo>
                  <a:pt x="0" y="64647"/>
                </a:lnTo>
                <a:lnTo>
                  <a:pt x="244076" y="64647"/>
                </a:lnTo>
                <a:lnTo>
                  <a:pt x="244076" y="8575"/>
                </a:lnTo>
                <a:close/>
              </a:path>
              <a:path w="1690370" h="379729" extrusionOk="0">
                <a:moveTo>
                  <a:pt x="466672" y="0"/>
                </a:moveTo>
                <a:lnTo>
                  <a:pt x="428411" y="3628"/>
                </a:lnTo>
                <a:lnTo>
                  <a:pt x="376174" y="22469"/>
                </a:lnTo>
                <a:lnTo>
                  <a:pt x="332760" y="54752"/>
                </a:lnTo>
                <a:lnTo>
                  <a:pt x="300725" y="98166"/>
                </a:lnTo>
                <a:lnTo>
                  <a:pt x="281636" y="150403"/>
                </a:lnTo>
                <a:lnTo>
                  <a:pt x="278007" y="188664"/>
                </a:lnTo>
                <a:lnTo>
                  <a:pt x="278914" y="208454"/>
                </a:lnTo>
                <a:lnTo>
                  <a:pt x="286171" y="246055"/>
                </a:lnTo>
                <a:lnTo>
                  <a:pt x="310496" y="296025"/>
                </a:lnTo>
                <a:lnTo>
                  <a:pt x="347808" y="336099"/>
                </a:lnTo>
                <a:lnTo>
                  <a:pt x="395428" y="364795"/>
                </a:lnTo>
                <a:lnTo>
                  <a:pt x="432204" y="375679"/>
                </a:lnTo>
                <a:lnTo>
                  <a:pt x="471289" y="379307"/>
                </a:lnTo>
                <a:lnTo>
                  <a:pt x="485967" y="378771"/>
                </a:lnTo>
                <a:lnTo>
                  <a:pt x="528021" y="370732"/>
                </a:lnTo>
                <a:lnTo>
                  <a:pt x="566982" y="352797"/>
                </a:lnTo>
                <a:lnTo>
                  <a:pt x="600419" y="327029"/>
                </a:lnTo>
                <a:lnTo>
                  <a:pt x="604690" y="322576"/>
                </a:lnTo>
                <a:lnTo>
                  <a:pt x="469970" y="322576"/>
                </a:lnTo>
                <a:lnTo>
                  <a:pt x="457601" y="322081"/>
                </a:lnTo>
                <a:lnTo>
                  <a:pt x="411590" y="310001"/>
                </a:lnTo>
                <a:lnTo>
                  <a:pt x="374978" y="283697"/>
                </a:lnTo>
                <a:lnTo>
                  <a:pt x="350447" y="246467"/>
                </a:lnTo>
                <a:lnTo>
                  <a:pt x="342655" y="213072"/>
                </a:lnTo>
                <a:lnTo>
                  <a:pt x="654017" y="213072"/>
                </a:lnTo>
                <a:lnTo>
                  <a:pt x="655776" y="205595"/>
                </a:lnTo>
                <a:lnTo>
                  <a:pt x="656656" y="197459"/>
                </a:lnTo>
                <a:lnTo>
                  <a:pt x="656656" y="188664"/>
                </a:lnTo>
                <a:lnTo>
                  <a:pt x="655707" y="169204"/>
                </a:lnTo>
                <a:lnTo>
                  <a:pt x="654060" y="158319"/>
                </a:lnTo>
                <a:lnTo>
                  <a:pt x="342655" y="158319"/>
                </a:lnTo>
                <a:lnTo>
                  <a:pt x="349086" y="136138"/>
                </a:lnTo>
                <a:lnTo>
                  <a:pt x="370855" y="99197"/>
                </a:lnTo>
                <a:lnTo>
                  <a:pt x="403880" y="72315"/>
                </a:lnTo>
                <a:lnTo>
                  <a:pt x="444449" y="58462"/>
                </a:lnTo>
                <a:lnTo>
                  <a:pt x="467331" y="56731"/>
                </a:lnTo>
                <a:lnTo>
                  <a:pt x="602468" y="56731"/>
                </a:lnTo>
                <a:lnTo>
                  <a:pt x="601244" y="55411"/>
                </a:lnTo>
                <a:lnTo>
                  <a:pt x="557458" y="23129"/>
                </a:lnTo>
                <a:lnTo>
                  <a:pt x="504932" y="3793"/>
                </a:lnTo>
                <a:lnTo>
                  <a:pt x="486132" y="948"/>
                </a:lnTo>
                <a:lnTo>
                  <a:pt x="466672" y="0"/>
                </a:lnTo>
                <a:close/>
              </a:path>
              <a:path w="1690370" h="379729" extrusionOk="0">
                <a:moveTo>
                  <a:pt x="646101" y="255290"/>
                </a:moveTo>
                <a:lnTo>
                  <a:pt x="580794" y="255290"/>
                </a:lnTo>
                <a:lnTo>
                  <a:pt x="572012" y="270256"/>
                </a:lnTo>
                <a:lnTo>
                  <a:pt x="561499" y="283491"/>
                </a:lnTo>
                <a:lnTo>
                  <a:pt x="520311" y="312557"/>
                </a:lnTo>
                <a:lnTo>
                  <a:pt x="469970" y="322576"/>
                </a:lnTo>
                <a:lnTo>
                  <a:pt x="604690" y="322576"/>
                </a:lnTo>
                <a:lnTo>
                  <a:pt x="634722" y="281842"/>
                </a:lnTo>
                <a:lnTo>
                  <a:pt x="640947" y="268855"/>
                </a:lnTo>
                <a:lnTo>
                  <a:pt x="646101" y="255290"/>
                </a:lnTo>
                <a:close/>
              </a:path>
              <a:path w="1690370" h="379729" extrusionOk="0">
                <a:moveTo>
                  <a:pt x="602468" y="56731"/>
                </a:moveTo>
                <a:lnTo>
                  <a:pt x="467331" y="56731"/>
                </a:lnTo>
                <a:lnTo>
                  <a:pt x="490750" y="58421"/>
                </a:lnTo>
                <a:lnTo>
                  <a:pt x="512189" y="63492"/>
                </a:lnTo>
                <a:lnTo>
                  <a:pt x="549130" y="83777"/>
                </a:lnTo>
                <a:lnTo>
                  <a:pt x="577166" y="115606"/>
                </a:lnTo>
                <a:lnTo>
                  <a:pt x="593987" y="158319"/>
                </a:lnTo>
                <a:lnTo>
                  <a:pt x="654060" y="158319"/>
                </a:lnTo>
                <a:lnTo>
                  <a:pt x="641483" y="114781"/>
                </a:lnTo>
                <a:lnTo>
                  <a:pt x="613406" y="68522"/>
                </a:lnTo>
                <a:lnTo>
                  <a:pt x="602468" y="56731"/>
                </a:lnTo>
                <a:close/>
              </a:path>
              <a:path w="1690370" h="379729" extrusionOk="0">
                <a:moveTo>
                  <a:pt x="780364" y="8575"/>
                </a:moveTo>
                <a:lnTo>
                  <a:pt x="718355" y="8575"/>
                </a:lnTo>
                <a:lnTo>
                  <a:pt x="718355" y="370732"/>
                </a:lnTo>
                <a:lnTo>
                  <a:pt x="780364" y="370732"/>
                </a:lnTo>
                <a:lnTo>
                  <a:pt x="780364" y="201198"/>
                </a:lnTo>
                <a:lnTo>
                  <a:pt x="855702" y="201198"/>
                </a:lnTo>
                <a:lnTo>
                  <a:pt x="841053" y="185366"/>
                </a:lnTo>
                <a:lnTo>
                  <a:pt x="854285" y="171513"/>
                </a:lnTo>
                <a:lnTo>
                  <a:pt x="780364" y="171513"/>
                </a:lnTo>
                <a:lnTo>
                  <a:pt x="780364" y="8575"/>
                </a:lnTo>
                <a:close/>
              </a:path>
              <a:path w="1690370" h="379729" extrusionOk="0">
                <a:moveTo>
                  <a:pt x="855702" y="201198"/>
                </a:moveTo>
                <a:lnTo>
                  <a:pt x="780364" y="201198"/>
                </a:lnTo>
                <a:lnTo>
                  <a:pt x="932087" y="370732"/>
                </a:lnTo>
                <a:lnTo>
                  <a:pt x="1012566" y="370732"/>
                </a:lnTo>
                <a:lnTo>
                  <a:pt x="855702" y="201198"/>
                </a:lnTo>
                <a:close/>
              </a:path>
              <a:path w="1690370" h="379729" extrusionOk="0">
                <a:moveTo>
                  <a:pt x="1009927" y="8575"/>
                </a:moveTo>
                <a:lnTo>
                  <a:pt x="932087" y="8575"/>
                </a:lnTo>
                <a:lnTo>
                  <a:pt x="780364" y="171513"/>
                </a:lnTo>
                <a:lnTo>
                  <a:pt x="854285" y="171513"/>
                </a:lnTo>
                <a:lnTo>
                  <a:pt x="1009927" y="8575"/>
                </a:lnTo>
                <a:close/>
              </a:path>
              <a:path w="1690370" h="379729" extrusionOk="0">
                <a:moveTo>
                  <a:pt x="1232740" y="0"/>
                </a:moveTo>
                <a:lnTo>
                  <a:pt x="1193654" y="3628"/>
                </a:lnTo>
                <a:lnTo>
                  <a:pt x="1156878" y="14512"/>
                </a:lnTo>
                <a:lnTo>
                  <a:pt x="1109258" y="42589"/>
                </a:lnTo>
                <a:lnTo>
                  <a:pt x="1071946" y="82623"/>
                </a:lnTo>
                <a:lnTo>
                  <a:pt x="1047621" y="132262"/>
                </a:lnTo>
                <a:lnTo>
                  <a:pt x="1039458" y="188664"/>
                </a:lnTo>
                <a:lnTo>
                  <a:pt x="1040406" y="208454"/>
                </a:lnTo>
                <a:lnTo>
                  <a:pt x="1047992" y="246055"/>
                </a:lnTo>
                <a:lnTo>
                  <a:pt x="1072606" y="296025"/>
                </a:lnTo>
                <a:lnTo>
                  <a:pt x="1110248" y="336099"/>
                </a:lnTo>
                <a:lnTo>
                  <a:pt x="1158857" y="364795"/>
                </a:lnTo>
                <a:lnTo>
                  <a:pt x="1195963" y="375679"/>
                </a:lnTo>
                <a:lnTo>
                  <a:pt x="1236038" y="379307"/>
                </a:lnTo>
                <a:lnTo>
                  <a:pt x="1281792" y="374531"/>
                </a:lnTo>
                <a:lnTo>
                  <a:pt x="1322481" y="360203"/>
                </a:lnTo>
                <a:lnTo>
                  <a:pt x="1358103" y="336324"/>
                </a:lnTo>
                <a:lnTo>
                  <a:pt x="1370667" y="322576"/>
                </a:lnTo>
                <a:lnTo>
                  <a:pt x="1234059" y="322576"/>
                </a:lnTo>
                <a:lnTo>
                  <a:pt x="1220412" y="321958"/>
                </a:lnTo>
                <a:lnTo>
                  <a:pt x="1181945" y="312681"/>
                </a:lnTo>
                <a:lnTo>
                  <a:pt x="1140386" y="284315"/>
                </a:lnTo>
                <a:lnTo>
                  <a:pt x="1112021" y="242097"/>
                </a:lnTo>
                <a:lnTo>
                  <a:pt x="1102744" y="203259"/>
                </a:lnTo>
                <a:lnTo>
                  <a:pt x="1102126" y="189324"/>
                </a:lnTo>
                <a:lnTo>
                  <a:pt x="1102744" y="175429"/>
                </a:lnTo>
                <a:lnTo>
                  <a:pt x="1112021" y="137210"/>
                </a:lnTo>
                <a:lnTo>
                  <a:pt x="1139067" y="94991"/>
                </a:lnTo>
                <a:lnTo>
                  <a:pt x="1180626" y="67285"/>
                </a:lnTo>
                <a:lnTo>
                  <a:pt x="1218474" y="57390"/>
                </a:lnTo>
                <a:lnTo>
                  <a:pt x="1232080" y="56731"/>
                </a:lnTo>
                <a:lnTo>
                  <a:pt x="1372117" y="56731"/>
                </a:lnTo>
                <a:lnTo>
                  <a:pt x="1365992" y="50052"/>
                </a:lnTo>
                <a:lnTo>
                  <a:pt x="1343564" y="32323"/>
                </a:lnTo>
                <a:lnTo>
                  <a:pt x="1318579" y="18182"/>
                </a:lnTo>
                <a:lnTo>
                  <a:pt x="1291780" y="8080"/>
                </a:lnTo>
                <a:lnTo>
                  <a:pt x="1263167" y="2020"/>
                </a:lnTo>
                <a:lnTo>
                  <a:pt x="1232740" y="0"/>
                </a:lnTo>
                <a:close/>
              </a:path>
              <a:path w="1690370" h="379729" extrusionOk="0">
                <a:moveTo>
                  <a:pt x="1414148" y="259908"/>
                </a:moveTo>
                <a:lnTo>
                  <a:pt x="1344223" y="259908"/>
                </a:lnTo>
                <a:lnTo>
                  <a:pt x="1331937" y="275534"/>
                </a:lnTo>
                <a:lnTo>
                  <a:pt x="1319486" y="288768"/>
                </a:lnTo>
                <a:lnTo>
                  <a:pt x="1280936" y="314413"/>
                </a:lnTo>
                <a:lnTo>
                  <a:pt x="1234059" y="322576"/>
                </a:lnTo>
                <a:lnTo>
                  <a:pt x="1370667" y="322576"/>
                </a:lnTo>
                <a:lnTo>
                  <a:pt x="1388658" y="302892"/>
                </a:lnTo>
                <a:lnTo>
                  <a:pt x="1414148" y="259908"/>
                </a:lnTo>
                <a:close/>
              </a:path>
              <a:path w="1690370" h="379729" extrusionOk="0">
                <a:moveTo>
                  <a:pt x="1372117" y="56731"/>
                </a:moveTo>
                <a:lnTo>
                  <a:pt x="1232080" y="56731"/>
                </a:lnTo>
                <a:lnTo>
                  <a:pt x="1267290" y="60812"/>
                </a:lnTo>
                <a:lnTo>
                  <a:pt x="1297717" y="73057"/>
                </a:lnTo>
                <a:lnTo>
                  <a:pt x="1323361" y="93466"/>
                </a:lnTo>
                <a:lnTo>
                  <a:pt x="1344223" y="122038"/>
                </a:lnTo>
                <a:lnTo>
                  <a:pt x="1413488" y="122038"/>
                </a:lnTo>
                <a:lnTo>
                  <a:pt x="1400954" y="94909"/>
                </a:lnTo>
                <a:lnTo>
                  <a:pt x="1385122" y="70914"/>
                </a:lnTo>
                <a:lnTo>
                  <a:pt x="1372117" y="56731"/>
                </a:lnTo>
                <a:close/>
              </a:path>
              <a:path w="1690370" h="379729" extrusionOk="0">
                <a:moveTo>
                  <a:pt x="1599942" y="64647"/>
                </a:moveTo>
                <a:lnTo>
                  <a:pt x="1537933" y="64647"/>
                </a:lnTo>
                <a:lnTo>
                  <a:pt x="1537933" y="370732"/>
                </a:lnTo>
                <a:lnTo>
                  <a:pt x="1599942" y="370732"/>
                </a:lnTo>
                <a:lnTo>
                  <a:pt x="1599942" y="64647"/>
                </a:lnTo>
                <a:close/>
              </a:path>
              <a:path w="1690370" h="379729" extrusionOk="0">
                <a:moveTo>
                  <a:pt x="1690316" y="8575"/>
                </a:moveTo>
                <a:lnTo>
                  <a:pt x="1446239" y="8575"/>
                </a:lnTo>
                <a:lnTo>
                  <a:pt x="1446239" y="64647"/>
                </a:lnTo>
                <a:lnTo>
                  <a:pt x="1690316" y="64647"/>
                </a:lnTo>
                <a:lnTo>
                  <a:pt x="1690316" y="85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2" name="Google Shape;82;p5"/>
          <p:cNvSpPr/>
          <p:nvPr/>
        </p:nvSpPr>
        <p:spPr>
          <a:xfrm>
            <a:off x="12474102" y="3625776"/>
            <a:ext cx="1222374" cy="913763"/>
          </a:xfrm>
          <a:custGeom>
            <a:avLst/>
            <a:gdLst/>
            <a:ahLst/>
            <a:cxnLst/>
            <a:rect l="l" t="t" r="r" b="b"/>
            <a:pathLst>
              <a:path w="1222375" h="913764" extrusionOk="0">
                <a:moveTo>
                  <a:pt x="296032" y="0"/>
                </a:moveTo>
                <a:lnTo>
                  <a:pt x="231275" y="5371"/>
                </a:lnTo>
                <a:lnTo>
                  <a:pt x="173083" y="21486"/>
                </a:lnTo>
                <a:lnTo>
                  <a:pt x="122352" y="46553"/>
                </a:lnTo>
                <a:lnTo>
                  <a:pt x="79976" y="81170"/>
                </a:lnTo>
                <a:lnTo>
                  <a:pt x="45956" y="124739"/>
                </a:lnTo>
                <a:lnTo>
                  <a:pt x="20292" y="176664"/>
                </a:lnTo>
                <a:lnTo>
                  <a:pt x="5073" y="236348"/>
                </a:lnTo>
                <a:lnTo>
                  <a:pt x="0" y="303194"/>
                </a:lnTo>
                <a:lnTo>
                  <a:pt x="0" y="602808"/>
                </a:lnTo>
                <a:lnTo>
                  <a:pt x="3199" y="658529"/>
                </a:lnTo>
                <a:lnTo>
                  <a:pt x="12796" y="709189"/>
                </a:lnTo>
                <a:lnTo>
                  <a:pt x="28791" y="754788"/>
                </a:lnTo>
                <a:lnTo>
                  <a:pt x="51185" y="795325"/>
                </a:lnTo>
                <a:lnTo>
                  <a:pt x="79976" y="830801"/>
                </a:lnTo>
                <a:lnTo>
                  <a:pt x="114879" y="860453"/>
                </a:lnTo>
                <a:lnTo>
                  <a:pt x="154653" y="883514"/>
                </a:lnTo>
                <a:lnTo>
                  <a:pt x="199296" y="899987"/>
                </a:lnTo>
                <a:lnTo>
                  <a:pt x="248810" y="909871"/>
                </a:lnTo>
                <a:lnTo>
                  <a:pt x="303194" y="913165"/>
                </a:lnTo>
                <a:lnTo>
                  <a:pt x="355621" y="909919"/>
                </a:lnTo>
                <a:lnTo>
                  <a:pt x="403082" y="900178"/>
                </a:lnTo>
                <a:lnTo>
                  <a:pt x="445577" y="883944"/>
                </a:lnTo>
                <a:lnTo>
                  <a:pt x="483106" y="861217"/>
                </a:lnTo>
                <a:lnTo>
                  <a:pt x="515670" y="831995"/>
                </a:lnTo>
                <a:lnTo>
                  <a:pt x="542742" y="796853"/>
                </a:lnTo>
                <a:lnTo>
                  <a:pt x="557988" y="767536"/>
                </a:lnTo>
                <a:lnTo>
                  <a:pt x="298420" y="767536"/>
                </a:lnTo>
                <a:lnTo>
                  <a:pt x="266414" y="764851"/>
                </a:lnTo>
                <a:lnTo>
                  <a:pt x="214489" y="743364"/>
                </a:lnTo>
                <a:lnTo>
                  <a:pt x="178902" y="700093"/>
                </a:lnTo>
                <a:lnTo>
                  <a:pt x="160997" y="636828"/>
                </a:lnTo>
                <a:lnTo>
                  <a:pt x="158759" y="598034"/>
                </a:lnTo>
                <a:lnTo>
                  <a:pt x="158759" y="303194"/>
                </a:lnTo>
                <a:lnTo>
                  <a:pt x="168010" y="237244"/>
                </a:lnTo>
                <a:lnTo>
                  <a:pt x="195763" y="187407"/>
                </a:lnTo>
                <a:lnTo>
                  <a:pt x="239631" y="156073"/>
                </a:lnTo>
                <a:lnTo>
                  <a:pt x="297226" y="145629"/>
                </a:lnTo>
                <a:lnTo>
                  <a:pt x="557540" y="145629"/>
                </a:lnTo>
                <a:lnTo>
                  <a:pt x="544616" y="122352"/>
                </a:lnTo>
                <a:lnTo>
                  <a:pt x="510895" y="79976"/>
                </a:lnTo>
                <a:lnTo>
                  <a:pt x="468519" y="46255"/>
                </a:lnTo>
                <a:lnTo>
                  <a:pt x="417788" y="21486"/>
                </a:lnTo>
                <a:lnTo>
                  <a:pt x="359894" y="5371"/>
                </a:lnTo>
                <a:lnTo>
                  <a:pt x="328709" y="1342"/>
                </a:lnTo>
                <a:lnTo>
                  <a:pt x="296032" y="0"/>
                </a:lnTo>
                <a:close/>
              </a:path>
              <a:path w="1222375" h="913764" extrusionOk="0">
                <a:moveTo>
                  <a:pt x="557540" y="145629"/>
                </a:moveTo>
                <a:lnTo>
                  <a:pt x="297226" y="145629"/>
                </a:lnTo>
                <a:lnTo>
                  <a:pt x="327590" y="148165"/>
                </a:lnTo>
                <a:lnTo>
                  <a:pt x="354224" y="155775"/>
                </a:lnTo>
                <a:lnTo>
                  <a:pt x="396302" y="186214"/>
                </a:lnTo>
                <a:lnTo>
                  <a:pt x="423159" y="235751"/>
                </a:lnTo>
                <a:lnTo>
                  <a:pt x="432112" y="303194"/>
                </a:lnTo>
                <a:lnTo>
                  <a:pt x="432005" y="602808"/>
                </a:lnTo>
                <a:lnTo>
                  <a:pt x="426764" y="661347"/>
                </a:lnTo>
                <a:lnTo>
                  <a:pt x="410721" y="707805"/>
                </a:lnTo>
                <a:lnTo>
                  <a:pt x="383983" y="740989"/>
                </a:lnTo>
                <a:lnTo>
                  <a:pt x="346549" y="760899"/>
                </a:lnTo>
                <a:lnTo>
                  <a:pt x="298420" y="767536"/>
                </a:lnTo>
                <a:lnTo>
                  <a:pt x="557988" y="767536"/>
                </a:lnTo>
                <a:lnTo>
                  <a:pt x="563799" y="756364"/>
                </a:lnTo>
                <a:lnTo>
                  <a:pt x="578839" y="710526"/>
                </a:lnTo>
                <a:lnTo>
                  <a:pt x="587863" y="659341"/>
                </a:lnTo>
                <a:lnTo>
                  <a:pt x="590872" y="602808"/>
                </a:lnTo>
                <a:lnTo>
                  <a:pt x="590872" y="294839"/>
                </a:lnTo>
                <a:lnTo>
                  <a:pt x="585500" y="230977"/>
                </a:lnTo>
                <a:lnTo>
                  <a:pt x="569385" y="173083"/>
                </a:lnTo>
                <a:lnTo>
                  <a:pt x="558120" y="146673"/>
                </a:lnTo>
                <a:lnTo>
                  <a:pt x="557540" y="145629"/>
                </a:lnTo>
                <a:close/>
              </a:path>
              <a:path w="1222375" h="913764" extrusionOk="0">
                <a:moveTo>
                  <a:pt x="1221816" y="15517"/>
                </a:moveTo>
                <a:lnTo>
                  <a:pt x="702565" y="15517"/>
                </a:lnTo>
                <a:lnTo>
                  <a:pt x="702565" y="164728"/>
                </a:lnTo>
                <a:lnTo>
                  <a:pt x="1054701" y="164728"/>
                </a:lnTo>
                <a:lnTo>
                  <a:pt x="720470" y="897648"/>
                </a:lnTo>
                <a:lnTo>
                  <a:pt x="899522" y="897648"/>
                </a:lnTo>
                <a:lnTo>
                  <a:pt x="1221816" y="164728"/>
                </a:lnTo>
                <a:lnTo>
                  <a:pt x="1221816" y="15517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3" name="Google Shape;83;p5"/>
          <p:cNvSpPr/>
          <p:nvPr/>
        </p:nvSpPr>
        <p:spPr>
          <a:xfrm>
            <a:off x="12170009" y="5053187"/>
            <a:ext cx="1690369" cy="379729"/>
          </a:xfrm>
          <a:custGeom>
            <a:avLst/>
            <a:gdLst/>
            <a:ahLst/>
            <a:cxnLst/>
            <a:rect l="l" t="t" r="r" b="b"/>
            <a:pathLst>
              <a:path w="1690369" h="379729" extrusionOk="0">
                <a:moveTo>
                  <a:pt x="153702" y="64647"/>
                </a:moveTo>
                <a:lnTo>
                  <a:pt x="91693" y="64647"/>
                </a:lnTo>
                <a:lnTo>
                  <a:pt x="91693" y="370732"/>
                </a:lnTo>
                <a:lnTo>
                  <a:pt x="153702" y="370732"/>
                </a:lnTo>
                <a:lnTo>
                  <a:pt x="153702" y="64647"/>
                </a:lnTo>
                <a:close/>
              </a:path>
              <a:path w="1690369" h="379729" extrusionOk="0">
                <a:moveTo>
                  <a:pt x="244076" y="8575"/>
                </a:moveTo>
                <a:lnTo>
                  <a:pt x="0" y="8575"/>
                </a:lnTo>
                <a:lnTo>
                  <a:pt x="0" y="64647"/>
                </a:lnTo>
                <a:lnTo>
                  <a:pt x="244076" y="64647"/>
                </a:lnTo>
                <a:lnTo>
                  <a:pt x="244076" y="8575"/>
                </a:lnTo>
                <a:close/>
              </a:path>
              <a:path w="1690369" h="379729" extrusionOk="0">
                <a:moveTo>
                  <a:pt x="466672" y="0"/>
                </a:moveTo>
                <a:lnTo>
                  <a:pt x="428411" y="3628"/>
                </a:lnTo>
                <a:lnTo>
                  <a:pt x="376174" y="22469"/>
                </a:lnTo>
                <a:lnTo>
                  <a:pt x="332760" y="54752"/>
                </a:lnTo>
                <a:lnTo>
                  <a:pt x="300725" y="98166"/>
                </a:lnTo>
                <a:lnTo>
                  <a:pt x="281636" y="150403"/>
                </a:lnTo>
                <a:lnTo>
                  <a:pt x="278007" y="188664"/>
                </a:lnTo>
                <a:lnTo>
                  <a:pt x="278914" y="208454"/>
                </a:lnTo>
                <a:lnTo>
                  <a:pt x="286171" y="246055"/>
                </a:lnTo>
                <a:lnTo>
                  <a:pt x="310496" y="296025"/>
                </a:lnTo>
                <a:lnTo>
                  <a:pt x="347808" y="336099"/>
                </a:lnTo>
                <a:lnTo>
                  <a:pt x="395428" y="364795"/>
                </a:lnTo>
                <a:lnTo>
                  <a:pt x="432204" y="375679"/>
                </a:lnTo>
                <a:lnTo>
                  <a:pt x="471289" y="379307"/>
                </a:lnTo>
                <a:lnTo>
                  <a:pt x="485967" y="378771"/>
                </a:lnTo>
                <a:lnTo>
                  <a:pt x="528021" y="370732"/>
                </a:lnTo>
                <a:lnTo>
                  <a:pt x="566982" y="352797"/>
                </a:lnTo>
                <a:lnTo>
                  <a:pt x="600419" y="327029"/>
                </a:lnTo>
                <a:lnTo>
                  <a:pt x="604690" y="322576"/>
                </a:lnTo>
                <a:lnTo>
                  <a:pt x="469970" y="322576"/>
                </a:lnTo>
                <a:lnTo>
                  <a:pt x="457601" y="322081"/>
                </a:lnTo>
                <a:lnTo>
                  <a:pt x="411590" y="310001"/>
                </a:lnTo>
                <a:lnTo>
                  <a:pt x="374978" y="283697"/>
                </a:lnTo>
                <a:lnTo>
                  <a:pt x="350447" y="246467"/>
                </a:lnTo>
                <a:lnTo>
                  <a:pt x="342655" y="213072"/>
                </a:lnTo>
                <a:lnTo>
                  <a:pt x="654017" y="213072"/>
                </a:lnTo>
                <a:lnTo>
                  <a:pt x="655776" y="205595"/>
                </a:lnTo>
                <a:lnTo>
                  <a:pt x="656656" y="197459"/>
                </a:lnTo>
                <a:lnTo>
                  <a:pt x="656656" y="188664"/>
                </a:lnTo>
                <a:lnTo>
                  <a:pt x="655707" y="169204"/>
                </a:lnTo>
                <a:lnTo>
                  <a:pt x="654060" y="158319"/>
                </a:lnTo>
                <a:lnTo>
                  <a:pt x="342655" y="158319"/>
                </a:lnTo>
                <a:lnTo>
                  <a:pt x="349086" y="136138"/>
                </a:lnTo>
                <a:lnTo>
                  <a:pt x="370855" y="99197"/>
                </a:lnTo>
                <a:lnTo>
                  <a:pt x="403880" y="72315"/>
                </a:lnTo>
                <a:lnTo>
                  <a:pt x="444449" y="58462"/>
                </a:lnTo>
                <a:lnTo>
                  <a:pt x="467331" y="56731"/>
                </a:lnTo>
                <a:lnTo>
                  <a:pt x="602468" y="56731"/>
                </a:lnTo>
                <a:lnTo>
                  <a:pt x="601244" y="55411"/>
                </a:lnTo>
                <a:lnTo>
                  <a:pt x="557458" y="23129"/>
                </a:lnTo>
                <a:lnTo>
                  <a:pt x="504932" y="3793"/>
                </a:lnTo>
                <a:lnTo>
                  <a:pt x="486132" y="948"/>
                </a:lnTo>
                <a:lnTo>
                  <a:pt x="466672" y="0"/>
                </a:lnTo>
                <a:close/>
              </a:path>
              <a:path w="1690369" h="379729" extrusionOk="0">
                <a:moveTo>
                  <a:pt x="646101" y="255290"/>
                </a:moveTo>
                <a:lnTo>
                  <a:pt x="580794" y="255290"/>
                </a:lnTo>
                <a:lnTo>
                  <a:pt x="572012" y="270256"/>
                </a:lnTo>
                <a:lnTo>
                  <a:pt x="561499" y="283491"/>
                </a:lnTo>
                <a:lnTo>
                  <a:pt x="520311" y="312557"/>
                </a:lnTo>
                <a:lnTo>
                  <a:pt x="469970" y="322576"/>
                </a:lnTo>
                <a:lnTo>
                  <a:pt x="604690" y="322576"/>
                </a:lnTo>
                <a:lnTo>
                  <a:pt x="634722" y="281842"/>
                </a:lnTo>
                <a:lnTo>
                  <a:pt x="640947" y="268855"/>
                </a:lnTo>
                <a:lnTo>
                  <a:pt x="646101" y="255290"/>
                </a:lnTo>
                <a:close/>
              </a:path>
              <a:path w="1690369" h="379729" extrusionOk="0">
                <a:moveTo>
                  <a:pt x="602468" y="56731"/>
                </a:moveTo>
                <a:lnTo>
                  <a:pt x="467331" y="56731"/>
                </a:lnTo>
                <a:lnTo>
                  <a:pt x="490750" y="58421"/>
                </a:lnTo>
                <a:lnTo>
                  <a:pt x="512189" y="63492"/>
                </a:lnTo>
                <a:lnTo>
                  <a:pt x="549130" y="83777"/>
                </a:lnTo>
                <a:lnTo>
                  <a:pt x="577166" y="115606"/>
                </a:lnTo>
                <a:lnTo>
                  <a:pt x="593987" y="158319"/>
                </a:lnTo>
                <a:lnTo>
                  <a:pt x="654060" y="158319"/>
                </a:lnTo>
                <a:lnTo>
                  <a:pt x="641483" y="114781"/>
                </a:lnTo>
                <a:lnTo>
                  <a:pt x="613406" y="68522"/>
                </a:lnTo>
                <a:lnTo>
                  <a:pt x="602468" y="56731"/>
                </a:lnTo>
                <a:close/>
              </a:path>
              <a:path w="1690369" h="379729" extrusionOk="0">
                <a:moveTo>
                  <a:pt x="780364" y="8575"/>
                </a:moveTo>
                <a:lnTo>
                  <a:pt x="718355" y="8575"/>
                </a:lnTo>
                <a:lnTo>
                  <a:pt x="718355" y="370732"/>
                </a:lnTo>
                <a:lnTo>
                  <a:pt x="780364" y="370732"/>
                </a:lnTo>
                <a:lnTo>
                  <a:pt x="780364" y="201198"/>
                </a:lnTo>
                <a:lnTo>
                  <a:pt x="855702" y="201198"/>
                </a:lnTo>
                <a:lnTo>
                  <a:pt x="841053" y="185366"/>
                </a:lnTo>
                <a:lnTo>
                  <a:pt x="854285" y="171513"/>
                </a:lnTo>
                <a:lnTo>
                  <a:pt x="780364" y="171513"/>
                </a:lnTo>
                <a:lnTo>
                  <a:pt x="780364" y="8575"/>
                </a:lnTo>
                <a:close/>
              </a:path>
              <a:path w="1690369" h="379729" extrusionOk="0">
                <a:moveTo>
                  <a:pt x="855702" y="201198"/>
                </a:moveTo>
                <a:lnTo>
                  <a:pt x="780364" y="201198"/>
                </a:lnTo>
                <a:lnTo>
                  <a:pt x="932087" y="370732"/>
                </a:lnTo>
                <a:lnTo>
                  <a:pt x="1012566" y="370732"/>
                </a:lnTo>
                <a:lnTo>
                  <a:pt x="855702" y="201198"/>
                </a:lnTo>
                <a:close/>
              </a:path>
              <a:path w="1690369" h="379729" extrusionOk="0">
                <a:moveTo>
                  <a:pt x="1009927" y="8575"/>
                </a:moveTo>
                <a:lnTo>
                  <a:pt x="932087" y="8575"/>
                </a:lnTo>
                <a:lnTo>
                  <a:pt x="780364" y="171513"/>
                </a:lnTo>
                <a:lnTo>
                  <a:pt x="854285" y="171513"/>
                </a:lnTo>
                <a:lnTo>
                  <a:pt x="1009927" y="8575"/>
                </a:lnTo>
                <a:close/>
              </a:path>
              <a:path w="1690369" h="379729" extrusionOk="0">
                <a:moveTo>
                  <a:pt x="1232740" y="0"/>
                </a:moveTo>
                <a:lnTo>
                  <a:pt x="1193654" y="3628"/>
                </a:lnTo>
                <a:lnTo>
                  <a:pt x="1156878" y="14512"/>
                </a:lnTo>
                <a:lnTo>
                  <a:pt x="1109258" y="42589"/>
                </a:lnTo>
                <a:lnTo>
                  <a:pt x="1071946" y="82623"/>
                </a:lnTo>
                <a:lnTo>
                  <a:pt x="1047621" y="132262"/>
                </a:lnTo>
                <a:lnTo>
                  <a:pt x="1039458" y="188664"/>
                </a:lnTo>
                <a:lnTo>
                  <a:pt x="1040406" y="208454"/>
                </a:lnTo>
                <a:lnTo>
                  <a:pt x="1047992" y="246055"/>
                </a:lnTo>
                <a:lnTo>
                  <a:pt x="1072606" y="296025"/>
                </a:lnTo>
                <a:lnTo>
                  <a:pt x="1110248" y="336099"/>
                </a:lnTo>
                <a:lnTo>
                  <a:pt x="1158857" y="364795"/>
                </a:lnTo>
                <a:lnTo>
                  <a:pt x="1195963" y="375679"/>
                </a:lnTo>
                <a:lnTo>
                  <a:pt x="1236038" y="379307"/>
                </a:lnTo>
                <a:lnTo>
                  <a:pt x="1281792" y="374531"/>
                </a:lnTo>
                <a:lnTo>
                  <a:pt x="1322481" y="360203"/>
                </a:lnTo>
                <a:lnTo>
                  <a:pt x="1358103" y="336324"/>
                </a:lnTo>
                <a:lnTo>
                  <a:pt x="1370667" y="322576"/>
                </a:lnTo>
                <a:lnTo>
                  <a:pt x="1234059" y="322576"/>
                </a:lnTo>
                <a:lnTo>
                  <a:pt x="1220412" y="321958"/>
                </a:lnTo>
                <a:lnTo>
                  <a:pt x="1181945" y="312681"/>
                </a:lnTo>
                <a:lnTo>
                  <a:pt x="1140386" y="284315"/>
                </a:lnTo>
                <a:lnTo>
                  <a:pt x="1112021" y="242097"/>
                </a:lnTo>
                <a:lnTo>
                  <a:pt x="1102744" y="203259"/>
                </a:lnTo>
                <a:lnTo>
                  <a:pt x="1102126" y="189324"/>
                </a:lnTo>
                <a:lnTo>
                  <a:pt x="1102744" y="175429"/>
                </a:lnTo>
                <a:lnTo>
                  <a:pt x="1112021" y="137210"/>
                </a:lnTo>
                <a:lnTo>
                  <a:pt x="1139067" y="94991"/>
                </a:lnTo>
                <a:lnTo>
                  <a:pt x="1180626" y="67285"/>
                </a:lnTo>
                <a:lnTo>
                  <a:pt x="1218474" y="57390"/>
                </a:lnTo>
                <a:lnTo>
                  <a:pt x="1232080" y="56731"/>
                </a:lnTo>
                <a:lnTo>
                  <a:pt x="1372117" y="56731"/>
                </a:lnTo>
                <a:lnTo>
                  <a:pt x="1365992" y="50052"/>
                </a:lnTo>
                <a:lnTo>
                  <a:pt x="1343564" y="32323"/>
                </a:lnTo>
                <a:lnTo>
                  <a:pt x="1318579" y="18182"/>
                </a:lnTo>
                <a:lnTo>
                  <a:pt x="1291780" y="8080"/>
                </a:lnTo>
                <a:lnTo>
                  <a:pt x="1263167" y="2020"/>
                </a:lnTo>
                <a:lnTo>
                  <a:pt x="1232740" y="0"/>
                </a:lnTo>
                <a:close/>
              </a:path>
              <a:path w="1690369" h="379729" extrusionOk="0">
                <a:moveTo>
                  <a:pt x="1414148" y="259908"/>
                </a:moveTo>
                <a:lnTo>
                  <a:pt x="1344223" y="259908"/>
                </a:lnTo>
                <a:lnTo>
                  <a:pt x="1331937" y="275534"/>
                </a:lnTo>
                <a:lnTo>
                  <a:pt x="1319486" y="288768"/>
                </a:lnTo>
                <a:lnTo>
                  <a:pt x="1280936" y="314413"/>
                </a:lnTo>
                <a:lnTo>
                  <a:pt x="1234059" y="322576"/>
                </a:lnTo>
                <a:lnTo>
                  <a:pt x="1370667" y="322576"/>
                </a:lnTo>
                <a:lnTo>
                  <a:pt x="1388658" y="302892"/>
                </a:lnTo>
                <a:lnTo>
                  <a:pt x="1414148" y="259908"/>
                </a:lnTo>
                <a:close/>
              </a:path>
              <a:path w="1690369" h="379729" extrusionOk="0">
                <a:moveTo>
                  <a:pt x="1372117" y="56731"/>
                </a:moveTo>
                <a:lnTo>
                  <a:pt x="1232080" y="56731"/>
                </a:lnTo>
                <a:lnTo>
                  <a:pt x="1267290" y="60812"/>
                </a:lnTo>
                <a:lnTo>
                  <a:pt x="1297717" y="73057"/>
                </a:lnTo>
                <a:lnTo>
                  <a:pt x="1323361" y="93466"/>
                </a:lnTo>
                <a:lnTo>
                  <a:pt x="1344223" y="122038"/>
                </a:lnTo>
                <a:lnTo>
                  <a:pt x="1413488" y="122038"/>
                </a:lnTo>
                <a:lnTo>
                  <a:pt x="1400954" y="94909"/>
                </a:lnTo>
                <a:lnTo>
                  <a:pt x="1385122" y="70914"/>
                </a:lnTo>
                <a:lnTo>
                  <a:pt x="1372117" y="56731"/>
                </a:lnTo>
                <a:close/>
              </a:path>
              <a:path w="1690369" h="379729" extrusionOk="0">
                <a:moveTo>
                  <a:pt x="1599942" y="64647"/>
                </a:moveTo>
                <a:lnTo>
                  <a:pt x="1537933" y="64647"/>
                </a:lnTo>
                <a:lnTo>
                  <a:pt x="1537933" y="370732"/>
                </a:lnTo>
                <a:lnTo>
                  <a:pt x="1599942" y="370732"/>
                </a:lnTo>
                <a:lnTo>
                  <a:pt x="1599942" y="64647"/>
                </a:lnTo>
                <a:close/>
              </a:path>
              <a:path w="1690369" h="379729" extrusionOk="0">
                <a:moveTo>
                  <a:pt x="1690316" y="8575"/>
                </a:moveTo>
                <a:lnTo>
                  <a:pt x="1446239" y="8575"/>
                </a:lnTo>
                <a:lnTo>
                  <a:pt x="1446239" y="64647"/>
                </a:lnTo>
                <a:lnTo>
                  <a:pt x="1690316" y="64647"/>
                </a:lnTo>
                <a:lnTo>
                  <a:pt x="1690316" y="85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4" name="Google Shape;84;p5"/>
          <p:cNvSpPr/>
          <p:nvPr/>
        </p:nvSpPr>
        <p:spPr>
          <a:xfrm>
            <a:off x="15542070" y="3625776"/>
            <a:ext cx="1263650" cy="913763"/>
          </a:xfrm>
          <a:custGeom>
            <a:avLst/>
            <a:gdLst/>
            <a:ahLst/>
            <a:cxnLst/>
            <a:rect l="l" t="t" r="r" b="b"/>
            <a:pathLst>
              <a:path w="1263650" h="913764" extrusionOk="0">
                <a:moveTo>
                  <a:pt x="296032" y="0"/>
                </a:moveTo>
                <a:lnTo>
                  <a:pt x="231275" y="5371"/>
                </a:lnTo>
                <a:lnTo>
                  <a:pt x="173083" y="21486"/>
                </a:lnTo>
                <a:lnTo>
                  <a:pt x="122352" y="46553"/>
                </a:lnTo>
                <a:lnTo>
                  <a:pt x="79976" y="81170"/>
                </a:lnTo>
                <a:lnTo>
                  <a:pt x="45956" y="124739"/>
                </a:lnTo>
                <a:lnTo>
                  <a:pt x="20292" y="176664"/>
                </a:lnTo>
                <a:lnTo>
                  <a:pt x="5073" y="236348"/>
                </a:lnTo>
                <a:lnTo>
                  <a:pt x="0" y="303194"/>
                </a:lnTo>
                <a:lnTo>
                  <a:pt x="0" y="602808"/>
                </a:lnTo>
                <a:lnTo>
                  <a:pt x="3199" y="658529"/>
                </a:lnTo>
                <a:lnTo>
                  <a:pt x="12796" y="709189"/>
                </a:lnTo>
                <a:lnTo>
                  <a:pt x="28791" y="754788"/>
                </a:lnTo>
                <a:lnTo>
                  <a:pt x="51185" y="795325"/>
                </a:lnTo>
                <a:lnTo>
                  <a:pt x="79976" y="830801"/>
                </a:lnTo>
                <a:lnTo>
                  <a:pt x="114879" y="860453"/>
                </a:lnTo>
                <a:lnTo>
                  <a:pt x="154653" y="883514"/>
                </a:lnTo>
                <a:lnTo>
                  <a:pt x="199296" y="899987"/>
                </a:lnTo>
                <a:lnTo>
                  <a:pt x="248810" y="909871"/>
                </a:lnTo>
                <a:lnTo>
                  <a:pt x="303194" y="913165"/>
                </a:lnTo>
                <a:lnTo>
                  <a:pt x="355621" y="909919"/>
                </a:lnTo>
                <a:lnTo>
                  <a:pt x="403082" y="900178"/>
                </a:lnTo>
                <a:lnTo>
                  <a:pt x="445577" y="883944"/>
                </a:lnTo>
                <a:lnTo>
                  <a:pt x="483106" y="861217"/>
                </a:lnTo>
                <a:lnTo>
                  <a:pt x="515670" y="831995"/>
                </a:lnTo>
                <a:lnTo>
                  <a:pt x="542742" y="796853"/>
                </a:lnTo>
                <a:lnTo>
                  <a:pt x="557988" y="767536"/>
                </a:lnTo>
                <a:lnTo>
                  <a:pt x="298420" y="767536"/>
                </a:lnTo>
                <a:lnTo>
                  <a:pt x="266414" y="764851"/>
                </a:lnTo>
                <a:lnTo>
                  <a:pt x="214489" y="743364"/>
                </a:lnTo>
                <a:lnTo>
                  <a:pt x="178902" y="700093"/>
                </a:lnTo>
                <a:lnTo>
                  <a:pt x="160997" y="636828"/>
                </a:lnTo>
                <a:lnTo>
                  <a:pt x="158759" y="598034"/>
                </a:lnTo>
                <a:lnTo>
                  <a:pt x="158759" y="303194"/>
                </a:lnTo>
                <a:lnTo>
                  <a:pt x="168010" y="237244"/>
                </a:lnTo>
                <a:lnTo>
                  <a:pt x="195763" y="187407"/>
                </a:lnTo>
                <a:lnTo>
                  <a:pt x="239631" y="156073"/>
                </a:lnTo>
                <a:lnTo>
                  <a:pt x="297226" y="145629"/>
                </a:lnTo>
                <a:lnTo>
                  <a:pt x="557540" y="145629"/>
                </a:lnTo>
                <a:lnTo>
                  <a:pt x="544616" y="122352"/>
                </a:lnTo>
                <a:lnTo>
                  <a:pt x="510895" y="79976"/>
                </a:lnTo>
                <a:lnTo>
                  <a:pt x="468519" y="46255"/>
                </a:lnTo>
                <a:lnTo>
                  <a:pt x="417788" y="21486"/>
                </a:lnTo>
                <a:lnTo>
                  <a:pt x="359894" y="5371"/>
                </a:lnTo>
                <a:lnTo>
                  <a:pt x="328709" y="1342"/>
                </a:lnTo>
                <a:lnTo>
                  <a:pt x="296032" y="0"/>
                </a:lnTo>
                <a:close/>
              </a:path>
              <a:path w="1263650" h="913764" extrusionOk="0">
                <a:moveTo>
                  <a:pt x="557540" y="145629"/>
                </a:moveTo>
                <a:lnTo>
                  <a:pt x="297226" y="145629"/>
                </a:lnTo>
                <a:lnTo>
                  <a:pt x="327590" y="148165"/>
                </a:lnTo>
                <a:lnTo>
                  <a:pt x="354224" y="155775"/>
                </a:lnTo>
                <a:lnTo>
                  <a:pt x="396302" y="186214"/>
                </a:lnTo>
                <a:lnTo>
                  <a:pt x="423159" y="235751"/>
                </a:lnTo>
                <a:lnTo>
                  <a:pt x="432112" y="303194"/>
                </a:lnTo>
                <a:lnTo>
                  <a:pt x="432005" y="602808"/>
                </a:lnTo>
                <a:lnTo>
                  <a:pt x="426764" y="661347"/>
                </a:lnTo>
                <a:lnTo>
                  <a:pt x="410721" y="707805"/>
                </a:lnTo>
                <a:lnTo>
                  <a:pt x="383983" y="740989"/>
                </a:lnTo>
                <a:lnTo>
                  <a:pt x="346549" y="760899"/>
                </a:lnTo>
                <a:lnTo>
                  <a:pt x="298420" y="767536"/>
                </a:lnTo>
                <a:lnTo>
                  <a:pt x="557988" y="767536"/>
                </a:lnTo>
                <a:lnTo>
                  <a:pt x="563799" y="756364"/>
                </a:lnTo>
                <a:lnTo>
                  <a:pt x="578839" y="710526"/>
                </a:lnTo>
                <a:lnTo>
                  <a:pt x="587863" y="659341"/>
                </a:lnTo>
                <a:lnTo>
                  <a:pt x="590872" y="602808"/>
                </a:lnTo>
                <a:lnTo>
                  <a:pt x="590872" y="294839"/>
                </a:lnTo>
                <a:lnTo>
                  <a:pt x="585500" y="230977"/>
                </a:lnTo>
                <a:lnTo>
                  <a:pt x="569385" y="173083"/>
                </a:lnTo>
                <a:lnTo>
                  <a:pt x="558120" y="146673"/>
                </a:lnTo>
                <a:lnTo>
                  <a:pt x="557540" y="145629"/>
                </a:lnTo>
                <a:close/>
              </a:path>
              <a:path w="1263650" h="913764" extrusionOk="0">
                <a:moveTo>
                  <a:pt x="1155007" y="583710"/>
                </a:moveTo>
                <a:lnTo>
                  <a:pt x="968756" y="583710"/>
                </a:lnTo>
                <a:lnTo>
                  <a:pt x="756280" y="897648"/>
                </a:lnTo>
                <a:lnTo>
                  <a:pt x="946076" y="897648"/>
                </a:lnTo>
                <a:lnTo>
                  <a:pt x="1155007" y="583710"/>
                </a:lnTo>
                <a:close/>
              </a:path>
              <a:path w="1263650" h="913764" extrusionOk="0">
                <a:moveTo>
                  <a:pt x="954431" y="0"/>
                </a:moveTo>
                <a:lnTo>
                  <a:pt x="891465" y="5968"/>
                </a:lnTo>
                <a:lnTo>
                  <a:pt x="833870" y="23873"/>
                </a:lnTo>
                <a:lnTo>
                  <a:pt x="782541" y="51626"/>
                </a:lnTo>
                <a:lnTo>
                  <a:pt x="738375" y="89526"/>
                </a:lnTo>
                <a:lnTo>
                  <a:pt x="703162" y="135482"/>
                </a:lnTo>
                <a:lnTo>
                  <a:pt x="676304" y="189795"/>
                </a:lnTo>
                <a:lnTo>
                  <a:pt x="660189" y="250076"/>
                </a:lnTo>
                <a:lnTo>
                  <a:pt x="654817" y="316325"/>
                </a:lnTo>
                <a:lnTo>
                  <a:pt x="655936" y="345719"/>
                </a:lnTo>
                <a:lnTo>
                  <a:pt x="664889" y="401822"/>
                </a:lnTo>
                <a:lnTo>
                  <a:pt x="683093" y="453374"/>
                </a:lnTo>
                <a:lnTo>
                  <a:pt x="708757" y="498138"/>
                </a:lnTo>
                <a:lnTo>
                  <a:pt x="740912" y="535589"/>
                </a:lnTo>
                <a:lnTo>
                  <a:pt x="779109" y="564834"/>
                </a:lnTo>
                <a:lnTo>
                  <a:pt x="823500" y="585948"/>
                </a:lnTo>
                <a:lnTo>
                  <a:pt x="871844" y="596691"/>
                </a:lnTo>
                <a:lnTo>
                  <a:pt x="897135" y="598034"/>
                </a:lnTo>
                <a:lnTo>
                  <a:pt x="906908" y="597885"/>
                </a:lnTo>
                <a:lnTo>
                  <a:pt x="948165" y="590872"/>
                </a:lnTo>
                <a:lnTo>
                  <a:pt x="968756" y="583710"/>
                </a:lnTo>
                <a:lnTo>
                  <a:pt x="1155007" y="583710"/>
                </a:lnTo>
                <a:lnTo>
                  <a:pt x="1176456" y="551480"/>
                </a:lnTo>
                <a:lnTo>
                  <a:pt x="1198539" y="516863"/>
                </a:lnTo>
                <a:lnTo>
                  <a:pt x="1224949" y="469265"/>
                </a:lnTo>
                <a:lnTo>
                  <a:pt x="1230573" y="457179"/>
                </a:lnTo>
                <a:lnTo>
                  <a:pt x="960400" y="457179"/>
                </a:lnTo>
                <a:lnTo>
                  <a:pt x="929588" y="454494"/>
                </a:lnTo>
                <a:lnTo>
                  <a:pt x="876469" y="433007"/>
                </a:lnTo>
                <a:lnTo>
                  <a:pt x="836406" y="390557"/>
                </a:lnTo>
                <a:lnTo>
                  <a:pt x="816114" y="333857"/>
                </a:lnTo>
                <a:lnTo>
                  <a:pt x="813577" y="300807"/>
                </a:lnTo>
                <a:lnTo>
                  <a:pt x="815964" y="268354"/>
                </a:lnTo>
                <a:lnTo>
                  <a:pt x="835063" y="212848"/>
                </a:lnTo>
                <a:lnTo>
                  <a:pt x="872813" y="170472"/>
                </a:lnTo>
                <a:lnTo>
                  <a:pt x="922948" y="148389"/>
                </a:lnTo>
                <a:lnTo>
                  <a:pt x="952044" y="145629"/>
                </a:lnTo>
                <a:lnTo>
                  <a:pt x="1220590" y="145629"/>
                </a:lnTo>
                <a:lnTo>
                  <a:pt x="1212266" y="131603"/>
                </a:lnTo>
                <a:lnTo>
                  <a:pt x="1175262" y="87138"/>
                </a:lnTo>
                <a:lnTo>
                  <a:pt x="1130499" y="51029"/>
                </a:lnTo>
                <a:lnTo>
                  <a:pt x="1077380" y="23873"/>
                </a:lnTo>
                <a:lnTo>
                  <a:pt x="1018592" y="5968"/>
                </a:lnTo>
                <a:lnTo>
                  <a:pt x="987183" y="1492"/>
                </a:lnTo>
                <a:lnTo>
                  <a:pt x="954431" y="0"/>
                </a:lnTo>
                <a:close/>
              </a:path>
              <a:path w="1263650" h="913764" extrusionOk="0">
                <a:moveTo>
                  <a:pt x="1220590" y="145629"/>
                </a:moveTo>
                <a:lnTo>
                  <a:pt x="952044" y="145629"/>
                </a:lnTo>
                <a:lnTo>
                  <a:pt x="984423" y="148314"/>
                </a:lnTo>
                <a:lnTo>
                  <a:pt x="1013519" y="156372"/>
                </a:lnTo>
                <a:lnTo>
                  <a:pt x="1061863" y="188601"/>
                </a:lnTo>
                <a:lnTo>
                  <a:pt x="1094092" y="238139"/>
                </a:lnTo>
                <a:lnTo>
                  <a:pt x="1104835" y="300807"/>
                </a:lnTo>
                <a:lnTo>
                  <a:pt x="1104164" y="317295"/>
                </a:lnTo>
                <a:lnTo>
                  <a:pt x="1094092" y="364072"/>
                </a:lnTo>
                <a:lnTo>
                  <a:pt x="1073277" y="402345"/>
                </a:lnTo>
                <a:lnTo>
                  <a:pt x="1043361" y="431217"/>
                </a:lnTo>
                <a:lnTo>
                  <a:pt x="1005387" y="450465"/>
                </a:lnTo>
                <a:lnTo>
                  <a:pt x="960400" y="457179"/>
                </a:lnTo>
                <a:lnTo>
                  <a:pt x="1230573" y="457179"/>
                </a:lnTo>
                <a:lnTo>
                  <a:pt x="1248301" y="410104"/>
                </a:lnTo>
                <a:lnTo>
                  <a:pt x="1258820" y="366460"/>
                </a:lnTo>
                <a:lnTo>
                  <a:pt x="1263296" y="321473"/>
                </a:lnTo>
                <a:lnTo>
                  <a:pt x="1263595" y="305582"/>
                </a:lnTo>
                <a:lnTo>
                  <a:pt x="1262103" y="273352"/>
                </a:lnTo>
                <a:lnTo>
                  <a:pt x="1257626" y="242317"/>
                </a:lnTo>
                <a:lnTo>
                  <a:pt x="1250166" y="212475"/>
                </a:lnTo>
                <a:lnTo>
                  <a:pt x="1239721" y="183826"/>
                </a:lnTo>
                <a:lnTo>
                  <a:pt x="1227143" y="156670"/>
                </a:lnTo>
                <a:lnTo>
                  <a:pt x="1220590" y="145629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5" name="Google Shape;85;p5"/>
          <p:cNvSpPr/>
          <p:nvPr/>
        </p:nvSpPr>
        <p:spPr>
          <a:xfrm>
            <a:off x="15237977" y="5053187"/>
            <a:ext cx="1690369" cy="379729"/>
          </a:xfrm>
          <a:custGeom>
            <a:avLst/>
            <a:gdLst/>
            <a:ahLst/>
            <a:cxnLst/>
            <a:rect l="l" t="t" r="r" b="b"/>
            <a:pathLst>
              <a:path w="1690369" h="379729" extrusionOk="0">
                <a:moveTo>
                  <a:pt x="153702" y="64647"/>
                </a:moveTo>
                <a:lnTo>
                  <a:pt x="91693" y="64647"/>
                </a:lnTo>
                <a:lnTo>
                  <a:pt x="91693" y="370732"/>
                </a:lnTo>
                <a:lnTo>
                  <a:pt x="153702" y="370732"/>
                </a:lnTo>
                <a:lnTo>
                  <a:pt x="153702" y="64647"/>
                </a:lnTo>
                <a:close/>
              </a:path>
              <a:path w="1690369" h="379729" extrusionOk="0">
                <a:moveTo>
                  <a:pt x="244076" y="8575"/>
                </a:moveTo>
                <a:lnTo>
                  <a:pt x="0" y="8575"/>
                </a:lnTo>
                <a:lnTo>
                  <a:pt x="0" y="64647"/>
                </a:lnTo>
                <a:lnTo>
                  <a:pt x="244076" y="64647"/>
                </a:lnTo>
                <a:lnTo>
                  <a:pt x="244076" y="8575"/>
                </a:lnTo>
                <a:close/>
              </a:path>
              <a:path w="1690369" h="379729" extrusionOk="0">
                <a:moveTo>
                  <a:pt x="466672" y="0"/>
                </a:moveTo>
                <a:lnTo>
                  <a:pt x="428411" y="3628"/>
                </a:lnTo>
                <a:lnTo>
                  <a:pt x="376174" y="22469"/>
                </a:lnTo>
                <a:lnTo>
                  <a:pt x="332760" y="54752"/>
                </a:lnTo>
                <a:lnTo>
                  <a:pt x="300725" y="98166"/>
                </a:lnTo>
                <a:lnTo>
                  <a:pt x="281636" y="150403"/>
                </a:lnTo>
                <a:lnTo>
                  <a:pt x="278007" y="188664"/>
                </a:lnTo>
                <a:lnTo>
                  <a:pt x="278914" y="208454"/>
                </a:lnTo>
                <a:lnTo>
                  <a:pt x="286171" y="246055"/>
                </a:lnTo>
                <a:lnTo>
                  <a:pt x="310496" y="296025"/>
                </a:lnTo>
                <a:lnTo>
                  <a:pt x="347808" y="336099"/>
                </a:lnTo>
                <a:lnTo>
                  <a:pt x="395428" y="364795"/>
                </a:lnTo>
                <a:lnTo>
                  <a:pt x="432204" y="375679"/>
                </a:lnTo>
                <a:lnTo>
                  <a:pt x="471289" y="379307"/>
                </a:lnTo>
                <a:lnTo>
                  <a:pt x="485967" y="378771"/>
                </a:lnTo>
                <a:lnTo>
                  <a:pt x="528021" y="370732"/>
                </a:lnTo>
                <a:lnTo>
                  <a:pt x="566982" y="352797"/>
                </a:lnTo>
                <a:lnTo>
                  <a:pt x="600419" y="327029"/>
                </a:lnTo>
                <a:lnTo>
                  <a:pt x="604690" y="322576"/>
                </a:lnTo>
                <a:lnTo>
                  <a:pt x="469970" y="322576"/>
                </a:lnTo>
                <a:lnTo>
                  <a:pt x="457601" y="322081"/>
                </a:lnTo>
                <a:lnTo>
                  <a:pt x="411590" y="310001"/>
                </a:lnTo>
                <a:lnTo>
                  <a:pt x="374978" y="283697"/>
                </a:lnTo>
                <a:lnTo>
                  <a:pt x="350447" y="246467"/>
                </a:lnTo>
                <a:lnTo>
                  <a:pt x="342655" y="213072"/>
                </a:lnTo>
                <a:lnTo>
                  <a:pt x="654017" y="213072"/>
                </a:lnTo>
                <a:lnTo>
                  <a:pt x="655776" y="205595"/>
                </a:lnTo>
                <a:lnTo>
                  <a:pt x="656656" y="197459"/>
                </a:lnTo>
                <a:lnTo>
                  <a:pt x="656656" y="188664"/>
                </a:lnTo>
                <a:lnTo>
                  <a:pt x="655707" y="169204"/>
                </a:lnTo>
                <a:lnTo>
                  <a:pt x="654060" y="158319"/>
                </a:lnTo>
                <a:lnTo>
                  <a:pt x="342655" y="158319"/>
                </a:lnTo>
                <a:lnTo>
                  <a:pt x="349086" y="136138"/>
                </a:lnTo>
                <a:lnTo>
                  <a:pt x="370855" y="99197"/>
                </a:lnTo>
                <a:lnTo>
                  <a:pt x="403880" y="72315"/>
                </a:lnTo>
                <a:lnTo>
                  <a:pt x="444449" y="58462"/>
                </a:lnTo>
                <a:lnTo>
                  <a:pt x="467331" y="56731"/>
                </a:lnTo>
                <a:lnTo>
                  <a:pt x="602468" y="56731"/>
                </a:lnTo>
                <a:lnTo>
                  <a:pt x="601244" y="55411"/>
                </a:lnTo>
                <a:lnTo>
                  <a:pt x="557458" y="23129"/>
                </a:lnTo>
                <a:lnTo>
                  <a:pt x="504932" y="3793"/>
                </a:lnTo>
                <a:lnTo>
                  <a:pt x="486132" y="948"/>
                </a:lnTo>
                <a:lnTo>
                  <a:pt x="466672" y="0"/>
                </a:lnTo>
                <a:close/>
              </a:path>
              <a:path w="1690369" h="379729" extrusionOk="0">
                <a:moveTo>
                  <a:pt x="646101" y="255290"/>
                </a:moveTo>
                <a:lnTo>
                  <a:pt x="580794" y="255290"/>
                </a:lnTo>
                <a:lnTo>
                  <a:pt x="572012" y="270256"/>
                </a:lnTo>
                <a:lnTo>
                  <a:pt x="561499" y="283491"/>
                </a:lnTo>
                <a:lnTo>
                  <a:pt x="520311" y="312557"/>
                </a:lnTo>
                <a:lnTo>
                  <a:pt x="469970" y="322576"/>
                </a:lnTo>
                <a:lnTo>
                  <a:pt x="604690" y="322576"/>
                </a:lnTo>
                <a:lnTo>
                  <a:pt x="634722" y="281842"/>
                </a:lnTo>
                <a:lnTo>
                  <a:pt x="640947" y="268855"/>
                </a:lnTo>
                <a:lnTo>
                  <a:pt x="646101" y="255290"/>
                </a:lnTo>
                <a:close/>
              </a:path>
              <a:path w="1690369" h="379729" extrusionOk="0">
                <a:moveTo>
                  <a:pt x="602468" y="56731"/>
                </a:moveTo>
                <a:lnTo>
                  <a:pt x="467331" y="56731"/>
                </a:lnTo>
                <a:lnTo>
                  <a:pt x="490750" y="58421"/>
                </a:lnTo>
                <a:lnTo>
                  <a:pt x="512189" y="63492"/>
                </a:lnTo>
                <a:lnTo>
                  <a:pt x="549130" y="83777"/>
                </a:lnTo>
                <a:lnTo>
                  <a:pt x="577166" y="115606"/>
                </a:lnTo>
                <a:lnTo>
                  <a:pt x="593987" y="158319"/>
                </a:lnTo>
                <a:lnTo>
                  <a:pt x="654060" y="158319"/>
                </a:lnTo>
                <a:lnTo>
                  <a:pt x="641483" y="114781"/>
                </a:lnTo>
                <a:lnTo>
                  <a:pt x="613406" y="68522"/>
                </a:lnTo>
                <a:lnTo>
                  <a:pt x="602468" y="56731"/>
                </a:lnTo>
                <a:close/>
              </a:path>
              <a:path w="1690369" h="379729" extrusionOk="0">
                <a:moveTo>
                  <a:pt x="780364" y="8575"/>
                </a:moveTo>
                <a:lnTo>
                  <a:pt x="718355" y="8575"/>
                </a:lnTo>
                <a:lnTo>
                  <a:pt x="718355" y="370732"/>
                </a:lnTo>
                <a:lnTo>
                  <a:pt x="780364" y="370732"/>
                </a:lnTo>
                <a:lnTo>
                  <a:pt x="780364" y="201198"/>
                </a:lnTo>
                <a:lnTo>
                  <a:pt x="855702" y="201198"/>
                </a:lnTo>
                <a:lnTo>
                  <a:pt x="841053" y="185366"/>
                </a:lnTo>
                <a:lnTo>
                  <a:pt x="854285" y="171513"/>
                </a:lnTo>
                <a:lnTo>
                  <a:pt x="780364" y="171513"/>
                </a:lnTo>
                <a:lnTo>
                  <a:pt x="780364" y="8575"/>
                </a:lnTo>
                <a:close/>
              </a:path>
              <a:path w="1690369" h="379729" extrusionOk="0">
                <a:moveTo>
                  <a:pt x="855702" y="201198"/>
                </a:moveTo>
                <a:lnTo>
                  <a:pt x="780364" y="201198"/>
                </a:lnTo>
                <a:lnTo>
                  <a:pt x="932087" y="370732"/>
                </a:lnTo>
                <a:lnTo>
                  <a:pt x="1012566" y="370732"/>
                </a:lnTo>
                <a:lnTo>
                  <a:pt x="855702" y="201198"/>
                </a:lnTo>
                <a:close/>
              </a:path>
              <a:path w="1690369" h="379729" extrusionOk="0">
                <a:moveTo>
                  <a:pt x="1009927" y="8575"/>
                </a:moveTo>
                <a:lnTo>
                  <a:pt x="932087" y="8575"/>
                </a:lnTo>
                <a:lnTo>
                  <a:pt x="780364" y="171513"/>
                </a:lnTo>
                <a:lnTo>
                  <a:pt x="854285" y="171513"/>
                </a:lnTo>
                <a:lnTo>
                  <a:pt x="1009927" y="8575"/>
                </a:lnTo>
                <a:close/>
              </a:path>
              <a:path w="1690369" h="379729" extrusionOk="0">
                <a:moveTo>
                  <a:pt x="1232740" y="0"/>
                </a:moveTo>
                <a:lnTo>
                  <a:pt x="1193654" y="3628"/>
                </a:lnTo>
                <a:lnTo>
                  <a:pt x="1156878" y="14512"/>
                </a:lnTo>
                <a:lnTo>
                  <a:pt x="1109258" y="42589"/>
                </a:lnTo>
                <a:lnTo>
                  <a:pt x="1071946" y="82623"/>
                </a:lnTo>
                <a:lnTo>
                  <a:pt x="1047621" y="132262"/>
                </a:lnTo>
                <a:lnTo>
                  <a:pt x="1039458" y="188664"/>
                </a:lnTo>
                <a:lnTo>
                  <a:pt x="1040406" y="208454"/>
                </a:lnTo>
                <a:lnTo>
                  <a:pt x="1047992" y="246055"/>
                </a:lnTo>
                <a:lnTo>
                  <a:pt x="1072606" y="296025"/>
                </a:lnTo>
                <a:lnTo>
                  <a:pt x="1110248" y="336099"/>
                </a:lnTo>
                <a:lnTo>
                  <a:pt x="1158857" y="364795"/>
                </a:lnTo>
                <a:lnTo>
                  <a:pt x="1195963" y="375679"/>
                </a:lnTo>
                <a:lnTo>
                  <a:pt x="1236038" y="379307"/>
                </a:lnTo>
                <a:lnTo>
                  <a:pt x="1281792" y="374531"/>
                </a:lnTo>
                <a:lnTo>
                  <a:pt x="1322481" y="360203"/>
                </a:lnTo>
                <a:lnTo>
                  <a:pt x="1358103" y="336324"/>
                </a:lnTo>
                <a:lnTo>
                  <a:pt x="1370667" y="322576"/>
                </a:lnTo>
                <a:lnTo>
                  <a:pt x="1234059" y="322576"/>
                </a:lnTo>
                <a:lnTo>
                  <a:pt x="1220412" y="321958"/>
                </a:lnTo>
                <a:lnTo>
                  <a:pt x="1181945" y="312681"/>
                </a:lnTo>
                <a:lnTo>
                  <a:pt x="1140386" y="284315"/>
                </a:lnTo>
                <a:lnTo>
                  <a:pt x="1112021" y="242097"/>
                </a:lnTo>
                <a:lnTo>
                  <a:pt x="1102744" y="203259"/>
                </a:lnTo>
                <a:lnTo>
                  <a:pt x="1102126" y="189324"/>
                </a:lnTo>
                <a:lnTo>
                  <a:pt x="1102744" y="175429"/>
                </a:lnTo>
                <a:lnTo>
                  <a:pt x="1112021" y="137210"/>
                </a:lnTo>
                <a:lnTo>
                  <a:pt x="1139067" y="94991"/>
                </a:lnTo>
                <a:lnTo>
                  <a:pt x="1180626" y="67285"/>
                </a:lnTo>
                <a:lnTo>
                  <a:pt x="1218474" y="57390"/>
                </a:lnTo>
                <a:lnTo>
                  <a:pt x="1232080" y="56731"/>
                </a:lnTo>
                <a:lnTo>
                  <a:pt x="1372117" y="56731"/>
                </a:lnTo>
                <a:lnTo>
                  <a:pt x="1365992" y="50052"/>
                </a:lnTo>
                <a:lnTo>
                  <a:pt x="1343564" y="32323"/>
                </a:lnTo>
                <a:lnTo>
                  <a:pt x="1318579" y="18182"/>
                </a:lnTo>
                <a:lnTo>
                  <a:pt x="1291780" y="8080"/>
                </a:lnTo>
                <a:lnTo>
                  <a:pt x="1263167" y="2020"/>
                </a:lnTo>
                <a:lnTo>
                  <a:pt x="1232740" y="0"/>
                </a:lnTo>
                <a:close/>
              </a:path>
              <a:path w="1690369" h="379729" extrusionOk="0">
                <a:moveTo>
                  <a:pt x="1414148" y="259908"/>
                </a:moveTo>
                <a:lnTo>
                  <a:pt x="1344223" y="259908"/>
                </a:lnTo>
                <a:lnTo>
                  <a:pt x="1331937" y="275534"/>
                </a:lnTo>
                <a:lnTo>
                  <a:pt x="1319486" y="288768"/>
                </a:lnTo>
                <a:lnTo>
                  <a:pt x="1280936" y="314413"/>
                </a:lnTo>
                <a:lnTo>
                  <a:pt x="1234059" y="322576"/>
                </a:lnTo>
                <a:lnTo>
                  <a:pt x="1370667" y="322576"/>
                </a:lnTo>
                <a:lnTo>
                  <a:pt x="1388658" y="302892"/>
                </a:lnTo>
                <a:lnTo>
                  <a:pt x="1414148" y="259908"/>
                </a:lnTo>
                <a:close/>
              </a:path>
              <a:path w="1690369" h="379729" extrusionOk="0">
                <a:moveTo>
                  <a:pt x="1372117" y="56731"/>
                </a:moveTo>
                <a:lnTo>
                  <a:pt x="1232080" y="56731"/>
                </a:lnTo>
                <a:lnTo>
                  <a:pt x="1267290" y="60812"/>
                </a:lnTo>
                <a:lnTo>
                  <a:pt x="1297717" y="73057"/>
                </a:lnTo>
                <a:lnTo>
                  <a:pt x="1323361" y="93466"/>
                </a:lnTo>
                <a:lnTo>
                  <a:pt x="1344223" y="122038"/>
                </a:lnTo>
                <a:lnTo>
                  <a:pt x="1413488" y="122038"/>
                </a:lnTo>
                <a:lnTo>
                  <a:pt x="1400954" y="94909"/>
                </a:lnTo>
                <a:lnTo>
                  <a:pt x="1385122" y="70914"/>
                </a:lnTo>
                <a:lnTo>
                  <a:pt x="1372117" y="56731"/>
                </a:lnTo>
                <a:close/>
              </a:path>
              <a:path w="1690369" h="379729" extrusionOk="0">
                <a:moveTo>
                  <a:pt x="1599942" y="64647"/>
                </a:moveTo>
                <a:lnTo>
                  <a:pt x="1537933" y="64647"/>
                </a:lnTo>
                <a:lnTo>
                  <a:pt x="1537933" y="370732"/>
                </a:lnTo>
                <a:lnTo>
                  <a:pt x="1599942" y="370732"/>
                </a:lnTo>
                <a:lnTo>
                  <a:pt x="1599942" y="64647"/>
                </a:lnTo>
                <a:close/>
              </a:path>
              <a:path w="1690369" h="379729" extrusionOk="0">
                <a:moveTo>
                  <a:pt x="1690316" y="8575"/>
                </a:moveTo>
                <a:lnTo>
                  <a:pt x="1446239" y="8575"/>
                </a:lnTo>
                <a:lnTo>
                  <a:pt x="1446239" y="64647"/>
                </a:lnTo>
                <a:lnTo>
                  <a:pt x="1690316" y="64647"/>
                </a:lnTo>
                <a:lnTo>
                  <a:pt x="1690316" y="85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6" name="Google Shape;86;p5"/>
          <p:cNvSpPr/>
          <p:nvPr/>
        </p:nvSpPr>
        <p:spPr>
          <a:xfrm>
            <a:off x="6233456" y="6787981"/>
            <a:ext cx="1270000" cy="913765"/>
          </a:xfrm>
          <a:custGeom>
            <a:avLst/>
            <a:gdLst/>
            <a:ahLst/>
            <a:cxnLst/>
            <a:rect l="l" t="t" r="r" b="b"/>
            <a:pathLst>
              <a:path w="1270000" h="913765" extrusionOk="0">
                <a:moveTo>
                  <a:pt x="296032" y="0"/>
                </a:moveTo>
                <a:lnTo>
                  <a:pt x="231275" y="5371"/>
                </a:lnTo>
                <a:lnTo>
                  <a:pt x="173083" y="21486"/>
                </a:lnTo>
                <a:lnTo>
                  <a:pt x="122352" y="46553"/>
                </a:lnTo>
                <a:lnTo>
                  <a:pt x="79976" y="81170"/>
                </a:lnTo>
                <a:lnTo>
                  <a:pt x="45956" y="124739"/>
                </a:lnTo>
                <a:lnTo>
                  <a:pt x="20292" y="176664"/>
                </a:lnTo>
                <a:lnTo>
                  <a:pt x="5073" y="236348"/>
                </a:lnTo>
                <a:lnTo>
                  <a:pt x="0" y="303194"/>
                </a:lnTo>
                <a:lnTo>
                  <a:pt x="0" y="602808"/>
                </a:lnTo>
                <a:lnTo>
                  <a:pt x="3199" y="658529"/>
                </a:lnTo>
                <a:lnTo>
                  <a:pt x="12796" y="709189"/>
                </a:lnTo>
                <a:lnTo>
                  <a:pt x="28791" y="754788"/>
                </a:lnTo>
                <a:lnTo>
                  <a:pt x="51185" y="795325"/>
                </a:lnTo>
                <a:lnTo>
                  <a:pt x="79976" y="830801"/>
                </a:lnTo>
                <a:lnTo>
                  <a:pt x="114879" y="860453"/>
                </a:lnTo>
                <a:lnTo>
                  <a:pt x="154653" y="883514"/>
                </a:lnTo>
                <a:lnTo>
                  <a:pt x="199296" y="899987"/>
                </a:lnTo>
                <a:lnTo>
                  <a:pt x="248810" y="909871"/>
                </a:lnTo>
                <a:lnTo>
                  <a:pt x="303194" y="913165"/>
                </a:lnTo>
                <a:lnTo>
                  <a:pt x="355621" y="909919"/>
                </a:lnTo>
                <a:lnTo>
                  <a:pt x="403082" y="900178"/>
                </a:lnTo>
                <a:lnTo>
                  <a:pt x="445577" y="883944"/>
                </a:lnTo>
                <a:lnTo>
                  <a:pt x="483106" y="861217"/>
                </a:lnTo>
                <a:lnTo>
                  <a:pt x="515670" y="831995"/>
                </a:lnTo>
                <a:lnTo>
                  <a:pt x="542742" y="796853"/>
                </a:lnTo>
                <a:lnTo>
                  <a:pt x="557988" y="767536"/>
                </a:lnTo>
                <a:lnTo>
                  <a:pt x="298420" y="767536"/>
                </a:lnTo>
                <a:lnTo>
                  <a:pt x="266414" y="764851"/>
                </a:lnTo>
                <a:lnTo>
                  <a:pt x="214489" y="743364"/>
                </a:lnTo>
                <a:lnTo>
                  <a:pt x="178902" y="700093"/>
                </a:lnTo>
                <a:lnTo>
                  <a:pt x="160997" y="636828"/>
                </a:lnTo>
                <a:lnTo>
                  <a:pt x="158759" y="598034"/>
                </a:lnTo>
                <a:lnTo>
                  <a:pt x="158759" y="303194"/>
                </a:lnTo>
                <a:lnTo>
                  <a:pt x="168010" y="237244"/>
                </a:lnTo>
                <a:lnTo>
                  <a:pt x="195763" y="187407"/>
                </a:lnTo>
                <a:lnTo>
                  <a:pt x="239631" y="156073"/>
                </a:lnTo>
                <a:lnTo>
                  <a:pt x="297226" y="145629"/>
                </a:lnTo>
                <a:lnTo>
                  <a:pt x="557540" y="145629"/>
                </a:lnTo>
                <a:lnTo>
                  <a:pt x="544616" y="122352"/>
                </a:lnTo>
                <a:lnTo>
                  <a:pt x="510895" y="79976"/>
                </a:lnTo>
                <a:lnTo>
                  <a:pt x="468519" y="46255"/>
                </a:lnTo>
                <a:lnTo>
                  <a:pt x="417788" y="21486"/>
                </a:lnTo>
                <a:lnTo>
                  <a:pt x="359894" y="5371"/>
                </a:lnTo>
                <a:lnTo>
                  <a:pt x="328709" y="1342"/>
                </a:lnTo>
                <a:lnTo>
                  <a:pt x="296032" y="0"/>
                </a:lnTo>
                <a:close/>
              </a:path>
              <a:path w="1270000" h="913765" extrusionOk="0">
                <a:moveTo>
                  <a:pt x="557540" y="145629"/>
                </a:moveTo>
                <a:lnTo>
                  <a:pt x="297226" y="145629"/>
                </a:lnTo>
                <a:lnTo>
                  <a:pt x="327590" y="148165"/>
                </a:lnTo>
                <a:lnTo>
                  <a:pt x="354224" y="155775"/>
                </a:lnTo>
                <a:lnTo>
                  <a:pt x="396302" y="186214"/>
                </a:lnTo>
                <a:lnTo>
                  <a:pt x="423159" y="235751"/>
                </a:lnTo>
                <a:lnTo>
                  <a:pt x="432112" y="303194"/>
                </a:lnTo>
                <a:lnTo>
                  <a:pt x="432005" y="602808"/>
                </a:lnTo>
                <a:lnTo>
                  <a:pt x="426764" y="661347"/>
                </a:lnTo>
                <a:lnTo>
                  <a:pt x="410721" y="707805"/>
                </a:lnTo>
                <a:lnTo>
                  <a:pt x="383983" y="740989"/>
                </a:lnTo>
                <a:lnTo>
                  <a:pt x="346549" y="760899"/>
                </a:lnTo>
                <a:lnTo>
                  <a:pt x="298420" y="767536"/>
                </a:lnTo>
                <a:lnTo>
                  <a:pt x="557988" y="767536"/>
                </a:lnTo>
                <a:lnTo>
                  <a:pt x="563799" y="756364"/>
                </a:lnTo>
                <a:lnTo>
                  <a:pt x="578839" y="710526"/>
                </a:lnTo>
                <a:lnTo>
                  <a:pt x="587863" y="659341"/>
                </a:lnTo>
                <a:lnTo>
                  <a:pt x="590872" y="602808"/>
                </a:lnTo>
                <a:lnTo>
                  <a:pt x="590872" y="294839"/>
                </a:lnTo>
                <a:lnTo>
                  <a:pt x="585500" y="230977"/>
                </a:lnTo>
                <a:lnTo>
                  <a:pt x="569385" y="173083"/>
                </a:lnTo>
                <a:lnTo>
                  <a:pt x="558120" y="146673"/>
                </a:lnTo>
                <a:lnTo>
                  <a:pt x="557540" y="145629"/>
                </a:lnTo>
                <a:close/>
              </a:path>
              <a:path w="1270000" h="913765" extrusionOk="0">
                <a:moveTo>
                  <a:pt x="1176456" y="765149"/>
                </a:moveTo>
                <a:lnTo>
                  <a:pt x="1017696" y="765149"/>
                </a:lnTo>
                <a:lnTo>
                  <a:pt x="1017696" y="897648"/>
                </a:lnTo>
                <a:lnTo>
                  <a:pt x="1176456" y="897648"/>
                </a:lnTo>
                <a:lnTo>
                  <a:pt x="1176456" y="765149"/>
                </a:lnTo>
                <a:close/>
              </a:path>
              <a:path w="1270000" h="913765" extrusionOk="0">
                <a:moveTo>
                  <a:pt x="1176456" y="15517"/>
                </a:moveTo>
                <a:lnTo>
                  <a:pt x="1042764" y="15517"/>
                </a:lnTo>
                <a:lnTo>
                  <a:pt x="636912" y="636231"/>
                </a:lnTo>
                <a:lnTo>
                  <a:pt x="636912" y="765149"/>
                </a:lnTo>
                <a:lnTo>
                  <a:pt x="1269563" y="765149"/>
                </a:lnTo>
                <a:lnTo>
                  <a:pt x="1269563" y="623101"/>
                </a:lnTo>
                <a:lnTo>
                  <a:pt x="798059" y="623101"/>
                </a:lnTo>
                <a:lnTo>
                  <a:pt x="1017696" y="282902"/>
                </a:lnTo>
                <a:lnTo>
                  <a:pt x="1176456" y="282902"/>
                </a:lnTo>
                <a:lnTo>
                  <a:pt x="1176456" y="15517"/>
                </a:lnTo>
                <a:close/>
              </a:path>
              <a:path w="1270000" h="913765" extrusionOk="0">
                <a:moveTo>
                  <a:pt x="1176456" y="282902"/>
                </a:moveTo>
                <a:lnTo>
                  <a:pt x="1017696" y="282902"/>
                </a:lnTo>
                <a:lnTo>
                  <a:pt x="1017696" y="623101"/>
                </a:lnTo>
                <a:lnTo>
                  <a:pt x="1176456" y="623101"/>
                </a:lnTo>
                <a:lnTo>
                  <a:pt x="1176456" y="282902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" name="Google Shape;87;p5"/>
          <p:cNvSpPr/>
          <p:nvPr/>
        </p:nvSpPr>
        <p:spPr>
          <a:xfrm>
            <a:off x="5929361" y="8215393"/>
            <a:ext cx="1690370" cy="379729"/>
          </a:xfrm>
          <a:custGeom>
            <a:avLst/>
            <a:gdLst/>
            <a:ahLst/>
            <a:cxnLst/>
            <a:rect l="l" t="t" r="r" b="b"/>
            <a:pathLst>
              <a:path w="1690370" h="379729" extrusionOk="0">
                <a:moveTo>
                  <a:pt x="153702" y="64647"/>
                </a:moveTo>
                <a:lnTo>
                  <a:pt x="91693" y="64647"/>
                </a:lnTo>
                <a:lnTo>
                  <a:pt x="91693" y="370732"/>
                </a:lnTo>
                <a:lnTo>
                  <a:pt x="153702" y="370732"/>
                </a:lnTo>
                <a:lnTo>
                  <a:pt x="153702" y="64647"/>
                </a:lnTo>
                <a:close/>
              </a:path>
              <a:path w="1690370" h="379729" extrusionOk="0">
                <a:moveTo>
                  <a:pt x="244076" y="8575"/>
                </a:moveTo>
                <a:lnTo>
                  <a:pt x="0" y="8575"/>
                </a:lnTo>
                <a:lnTo>
                  <a:pt x="0" y="64647"/>
                </a:lnTo>
                <a:lnTo>
                  <a:pt x="244076" y="64647"/>
                </a:lnTo>
                <a:lnTo>
                  <a:pt x="244076" y="8575"/>
                </a:lnTo>
                <a:close/>
              </a:path>
              <a:path w="1690370" h="379729" extrusionOk="0">
                <a:moveTo>
                  <a:pt x="466672" y="0"/>
                </a:moveTo>
                <a:lnTo>
                  <a:pt x="428411" y="3628"/>
                </a:lnTo>
                <a:lnTo>
                  <a:pt x="376174" y="22469"/>
                </a:lnTo>
                <a:lnTo>
                  <a:pt x="332760" y="54752"/>
                </a:lnTo>
                <a:lnTo>
                  <a:pt x="300725" y="98166"/>
                </a:lnTo>
                <a:lnTo>
                  <a:pt x="281636" y="150403"/>
                </a:lnTo>
                <a:lnTo>
                  <a:pt x="278007" y="188664"/>
                </a:lnTo>
                <a:lnTo>
                  <a:pt x="278914" y="208454"/>
                </a:lnTo>
                <a:lnTo>
                  <a:pt x="286171" y="246055"/>
                </a:lnTo>
                <a:lnTo>
                  <a:pt x="310496" y="296025"/>
                </a:lnTo>
                <a:lnTo>
                  <a:pt x="347808" y="336099"/>
                </a:lnTo>
                <a:lnTo>
                  <a:pt x="395428" y="364795"/>
                </a:lnTo>
                <a:lnTo>
                  <a:pt x="432204" y="375679"/>
                </a:lnTo>
                <a:lnTo>
                  <a:pt x="471289" y="379307"/>
                </a:lnTo>
                <a:lnTo>
                  <a:pt x="485967" y="378771"/>
                </a:lnTo>
                <a:lnTo>
                  <a:pt x="528021" y="370732"/>
                </a:lnTo>
                <a:lnTo>
                  <a:pt x="566982" y="352797"/>
                </a:lnTo>
                <a:lnTo>
                  <a:pt x="600419" y="327029"/>
                </a:lnTo>
                <a:lnTo>
                  <a:pt x="604690" y="322576"/>
                </a:lnTo>
                <a:lnTo>
                  <a:pt x="469970" y="322576"/>
                </a:lnTo>
                <a:lnTo>
                  <a:pt x="457601" y="322081"/>
                </a:lnTo>
                <a:lnTo>
                  <a:pt x="411590" y="310001"/>
                </a:lnTo>
                <a:lnTo>
                  <a:pt x="374978" y="283697"/>
                </a:lnTo>
                <a:lnTo>
                  <a:pt x="350447" y="246467"/>
                </a:lnTo>
                <a:lnTo>
                  <a:pt x="342655" y="213072"/>
                </a:lnTo>
                <a:lnTo>
                  <a:pt x="654017" y="213072"/>
                </a:lnTo>
                <a:lnTo>
                  <a:pt x="655776" y="205595"/>
                </a:lnTo>
                <a:lnTo>
                  <a:pt x="656656" y="197459"/>
                </a:lnTo>
                <a:lnTo>
                  <a:pt x="656656" y="188664"/>
                </a:lnTo>
                <a:lnTo>
                  <a:pt x="655707" y="169204"/>
                </a:lnTo>
                <a:lnTo>
                  <a:pt x="654060" y="158319"/>
                </a:lnTo>
                <a:lnTo>
                  <a:pt x="342655" y="158319"/>
                </a:lnTo>
                <a:lnTo>
                  <a:pt x="349086" y="136138"/>
                </a:lnTo>
                <a:lnTo>
                  <a:pt x="370855" y="99197"/>
                </a:lnTo>
                <a:lnTo>
                  <a:pt x="403880" y="72315"/>
                </a:lnTo>
                <a:lnTo>
                  <a:pt x="444449" y="58462"/>
                </a:lnTo>
                <a:lnTo>
                  <a:pt x="467331" y="56731"/>
                </a:lnTo>
                <a:lnTo>
                  <a:pt x="602468" y="56731"/>
                </a:lnTo>
                <a:lnTo>
                  <a:pt x="601244" y="55411"/>
                </a:lnTo>
                <a:lnTo>
                  <a:pt x="557458" y="23129"/>
                </a:lnTo>
                <a:lnTo>
                  <a:pt x="504932" y="3793"/>
                </a:lnTo>
                <a:lnTo>
                  <a:pt x="486132" y="948"/>
                </a:lnTo>
                <a:lnTo>
                  <a:pt x="466672" y="0"/>
                </a:lnTo>
                <a:close/>
              </a:path>
              <a:path w="1690370" h="379729" extrusionOk="0">
                <a:moveTo>
                  <a:pt x="646101" y="255290"/>
                </a:moveTo>
                <a:lnTo>
                  <a:pt x="580794" y="255290"/>
                </a:lnTo>
                <a:lnTo>
                  <a:pt x="572012" y="270256"/>
                </a:lnTo>
                <a:lnTo>
                  <a:pt x="561499" y="283491"/>
                </a:lnTo>
                <a:lnTo>
                  <a:pt x="520311" y="312557"/>
                </a:lnTo>
                <a:lnTo>
                  <a:pt x="469970" y="322576"/>
                </a:lnTo>
                <a:lnTo>
                  <a:pt x="604690" y="322576"/>
                </a:lnTo>
                <a:lnTo>
                  <a:pt x="634722" y="281842"/>
                </a:lnTo>
                <a:lnTo>
                  <a:pt x="640947" y="268855"/>
                </a:lnTo>
                <a:lnTo>
                  <a:pt x="646101" y="255290"/>
                </a:lnTo>
                <a:close/>
              </a:path>
              <a:path w="1690370" h="379729" extrusionOk="0">
                <a:moveTo>
                  <a:pt x="602468" y="56731"/>
                </a:moveTo>
                <a:lnTo>
                  <a:pt x="467331" y="56731"/>
                </a:lnTo>
                <a:lnTo>
                  <a:pt x="490750" y="58421"/>
                </a:lnTo>
                <a:lnTo>
                  <a:pt x="512189" y="63492"/>
                </a:lnTo>
                <a:lnTo>
                  <a:pt x="549130" y="83777"/>
                </a:lnTo>
                <a:lnTo>
                  <a:pt x="577166" y="115606"/>
                </a:lnTo>
                <a:lnTo>
                  <a:pt x="593987" y="158319"/>
                </a:lnTo>
                <a:lnTo>
                  <a:pt x="654060" y="158319"/>
                </a:lnTo>
                <a:lnTo>
                  <a:pt x="641483" y="114781"/>
                </a:lnTo>
                <a:lnTo>
                  <a:pt x="613406" y="68522"/>
                </a:lnTo>
                <a:lnTo>
                  <a:pt x="602468" y="56731"/>
                </a:lnTo>
                <a:close/>
              </a:path>
              <a:path w="1690370" h="379729" extrusionOk="0">
                <a:moveTo>
                  <a:pt x="780364" y="8575"/>
                </a:moveTo>
                <a:lnTo>
                  <a:pt x="718355" y="8575"/>
                </a:lnTo>
                <a:lnTo>
                  <a:pt x="718355" y="370732"/>
                </a:lnTo>
                <a:lnTo>
                  <a:pt x="780364" y="370732"/>
                </a:lnTo>
                <a:lnTo>
                  <a:pt x="780364" y="201198"/>
                </a:lnTo>
                <a:lnTo>
                  <a:pt x="855702" y="201198"/>
                </a:lnTo>
                <a:lnTo>
                  <a:pt x="841053" y="185366"/>
                </a:lnTo>
                <a:lnTo>
                  <a:pt x="854285" y="171513"/>
                </a:lnTo>
                <a:lnTo>
                  <a:pt x="780364" y="171513"/>
                </a:lnTo>
                <a:lnTo>
                  <a:pt x="780364" y="8575"/>
                </a:lnTo>
                <a:close/>
              </a:path>
              <a:path w="1690370" h="379729" extrusionOk="0">
                <a:moveTo>
                  <a:pt x="855702" y="201198"/>
                </a:moveTo>
                <a:lnTo>
                  <a:pt x="780364" y="201198"/>
                </a:lnTo>
                <a:lnTo>
                  <a:pt x="932087" y="370732"/>
                </a:lnTo>
                <a:lnTo>
                  <a:pt x="1012566" y="370732"/>
                </a:lnTo>
                <a:lnTo>
                  <a:pt x="855702" y="201198"/>
                </a:lnTo>
                <a:close/>
              </a:path>
              <a:path w="1690370" h="379729" extrusionOk="0">
                <a:moveTo>
                  <a:pt x="1009927" y="8575"/>
                </a:moveTo>
                <a:lnTo>
                  <a:pt x="932087" y="8575"/>
                </a:lnTo>
                <a:lnTo>
                  <a:pt x="780364" y="171513"/>
                </a:lnTo>
                <a:lnTo>
                  <a:pt x="854285" y="171513"/>
                </a:lnTo>
                <a:lnTo>
                  <a:pt x="1009927" y="8575"/>
                </a:lnTo>
                <a:close/>
              </a:path>
              <a:path w="1690370" h="379729" extrusionOk="0">
                <a:moveTo>
                  <a:pt x="1232740" y="0"/>
                </a:moveTo>
                <a:lnTo>
                  <a:pt x="1193654" y="3628"/>
                </a:lnTo>
                <a:lnTo>
                  <a:pt x="1156878" y="14512"/>
                </a:lnTo>
                <a:lnTo>
                  <a:pt x="1109258" y="42589"/>
                </a:lnTo>
                <a:lnTo>
                  <a:pt x="1071946" y="82623"/>
                </a:lnTo>
                <a:lnTo>
                  <a:pt x="1047621" y="132262"/>
                </a:lnTo>
                <a:lnTo>
                  <a:pt x="1039458" y="188664"/>
                </a:lnTo>
                <a:lnTo>
                  <a:pt x="1040406" y="208454"/>
                </a:lnTo>
                <a:lnTo>
                  <a:pt x="1047992" y="246055"/>
                </a:lnTo>
                <a:lnTo>
                  <a:pt x="1072606" y="296025"/>
                </a:lnTo>
                <a:lnTo>
                  <a:pt x="1110248" y="336099"/>
                </a:lnTo>
                <a:lnTo>
                  <a:pt x="1158857" y="364795"/>
                </a:lnTo>
                <a:lnTo>
                  <a:pt x="1195963" y="375679"/>
                </a:lnTo>
                <a:lnTo>
                  <a:pt x="1236038" y="379307"/>
                </a:lnTo>
                <a:lnTo>
                  <a:pt x="1281792" y="374531"/>
                </a:lnTo>
                <a:lnTo>
                  <a:pt x="1322481" y="360203"/>
                </a:lnTo>
                <a:lnTo>
                  <a:pt x="1358103" y="336324"/>
                </a:lnTo>
                <a:lnTo>
                  <a:pt x="1370667" y="322576"/>
                </a:lnTo>
                <a:lnTo>
                  <a:pt x="1234059" y="322576"/>
                </a:lnTo>
                <a:lnTo>
                  <a:pt x="1220412" y="321958"/>
                </a:lnTo>
                <a:lnTo>
                  <a:pt x="1181945" y="312681"/>
                </a:lnTo>
                <a:lnTo>
                  <a:pt x="1140386" y="284315"/>
                </a:lnTo>
                <a:lnTo>
                  <a:pt x="1112021" y="242097"/>
                </a:lnTo>
                <a:lnTo>
                  <a:pt x="1102744" y="203259"/>
                </a:lnTo>
                <a:lnTo>
                  <a:pt x="1102126" y="189324"/>
                </a:lnTo>
                <a:lnTo>
                  <a:pt x="1102744" y="175429"/>
                </a:lnTo>
                <a:lnTo>
                  <a:pt x="1112021" y="137210"/>
                </a:lnTo>
                <a:lnTo>
                  <a:pt x="1139067" y="94991"/>
                </a:lnTo>
                <a:lnTo>
                  <a:pt x="1180626" y="67285"/>
                </a:lnTo>
                <a:lnTo>
                  <a:pt x="1218474" y="57390"/>
                </a:lnTo>
                <a:lnTo>
                  <a:pt x="1232080" y="56731"/>
                </a:lnTo>
                <a:lnTo>
                  <a:pt x="1372117" y="56731"/>
                </a:lnTo>
                <a:lnTo>
                  <a:pt x="1365992" y="50052"/>
                </a:lnTo>
                <a:lnTo>
                  <a:pt x="1343564" y="32323"/>
                </a:lnTo>
                <a:lnTo>
                  <a:pt x="1318579" y="18182"/>
                </a:lnTo>
                <a:lnTo>
                  <a:pt x="1291780" y="8080"/>
                </a:lnTo>
                <a:lnTo>
                  <a:pt x="1263167" y="2020"/>
                </a:lnTo>
                <a:lnTo>
                  <a:pt x="1232740" y="0"/>
                </a:lnTo>
                <a:close/>
              </a:path>
              <a:path w="1690370" h="379729" extrusionOk="0">
                <a:moveTo>
                  <a:pt x="1414148" y="259908"/>
                </a:moveTo>
                <a:lnTo>
                  <a:pt x="1344223" y="259908"/>
                </a:lnTo>
                <a:lnTo>
                  <a:pt x="1331937" y="275534"/>
                </a:lnTo>
                <a:lnTo>
                  <a:pt x="1319486" y="288768"/>
                </a:lnTo>
                <a:lnTo>
                  <a:pt x="1280936" y="314413"/>
                </a:lnTo>
                <a:lnTo>
                  <a:pt x="1234059" y="322576"/>
                </a:lnTo>
                <a:lnTo>
                  <a:pt x="1370667" y="322576"/>
                </a:lnTo>
                <a:lnTo>
                  <a:pt x="1388658" y="302892"/>
                </a:lnTo>
                <a:lnTo>
                  <a:pt x="1414148" y="259908"/>
                </a:lnTo>
                <a:close/>
              </a:path>
              <a:path w="1690370" h="379729" extrusionOk="0">
                <a:moveTo>
                  <a:pt x="1372117" y="56731"/>
                </a:moveTo>
                <a:lnTo>
                  <a:pt x="1232080" y="56731"/>
                </a:lnTo>
                <a:lnTo>
                  <a:pt x="1267290" y="60812"/>
                </a:lnTo>
                <a:lnTo>
                  <a:pt x="1297717" y="73057"/>
                </a:lnTo>
                <a:lnTo>
                  <a:pt x="1323361" y="93466"/>
                </a:lnTo>
                <a:lnTo>
                  <a:pt x="1344223" y="122038"/>
                </a:lnTo>
                <a:lnTo>
                  <a:pt x="1413488" y="122038"/>
                </a:lnTo>
                <a:lnTo>
                  <a:pt x="1400954" y="94909"/>
                </a:lnTo>
                <a:lnTo>
                  <a:pt x="1385122" y="70914"/>
                </a:lnTo>
                <a:lnTo>
                  <a:pt x="1372117" y="56731"/>
                </a:lnTo>
                <a:close/>
              </a:path>
              <a:path w="1690370" h="379729" extrusionOk="0">
                <a:moveTo>
                  <a:pt x="1599942" y="64647"/>
                </a:moveTo>
                <a:lnTo>
                  <a:pt x="1537933" y="64647"/>
                </a:lnTo>
                <a:lnTo>
                  <a:pt x="1537933" y="370732"/>
                </a:lnTo>
                <a:lnTo>
                  <a:pt x="1599942" y="370732"/>
                </a:lnTo>
                <a:lnTo>
                  <a:pt x="1599942" y="64647"/>
                </a:lnTo>
                <a:close/>
              </a:path>
              <a:path w="1690370" h="379729" extrusionOk="0">
                <a:moveTo>
                  <a:pt x="1690316" y="8575"/>
                </a:moveTo>
                <a:lnTo>
                  <a:pt x="1446239" y="8575"/>
                </a:lnTo>
                <a:lnTo>
                  <a:pt x="1446239" y="64647"/>
                </a:lnTo>
                <a:lnTo>
                  <a:pt x="1690316" y="64647"/>
                </a:lnTo>
                <a:lnTo>
                  <a:pt x="1690316" y="85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" name="Google Shape;88;p5"/>
          <p:cNvSpPr/>
          <p:nvPr/>
        </p:nvSpPr>
        <p:spPr>
          <a:xfrm>
            <a:off x="9406132" y="6787981"/>
            <a:ext cx="1264919" cy="913765"/>
          </a:xfrm>
          <a:custGeom>
            <a:avLst/>
            <a:gdLst/>
            <a:ahLst/>
            <a:cxnLst/>
            <a:rect l="l" t="t" r="r" b="b"/>
            <a:pathLst>
              <a:path w="1264920" h="913765" extrusionOk="0">
                <a:moveTo>
                  <a:pt x="296032" y="0"/>
                </a:moveTo>
                <a:lnTo>
                  <a:pt x="231275" y="5371"/>
                </a:lnTo>
                <a:lnTo>
                  <a:pt x="173083" y="21486"/>
                </a:lnTo>
                <a:lnTo>
                  <a:pt x="122352" y="46553"/>
                </a:lnTo>
                <a:lnTo>
                  <a:pt x="79976" y="81170"/>
                </a:lnTo>
                <a:lnTo>
                  <a:pt x="45956" y="124739"/>
                </a:lnTo>
                <a:lnTo>
                  <a:pt x="20292" y="176664"/>
                </a:lnTo>
                <a:lnTo>
                  <a:pt x="5073" y="236348"/>
                </a:lnTo>
                <a:lnTo>
                  <a:pt x="0" y="303194"/>
                </a:lnTo>
                <a:lnTo>
                  <a:pt x="0" y="602808"/>
                </a:lnTo>
                <a:lnTo>
                  <a:pt x="3199" y="658529"/>
                </a:lnTo>
                <a:lnTo>
                  <a:pt x="12796" y="709189"/>
                </a:lnTo>
                <a:lnTo>
                  <a:pt x="28791" y="754788"/>
                </a:lnTo>
                <a:lnTo>
                  <a:pt x="51185" y="795325"/>
                </a:lnTo>
                <a:lnTo>
                  <a:pt x="79976" y="830801"/>
                </a:lnTo>
                <a:lnTo>
                  <a:pt x="114879" y="860453"/>
                </a:lnTo>
                <a:lnTo>
                  <a:pt x="154653" y="883514"/>
                </a:lnTo>
                <a:lnTo>
                  <a:pt x="199296" y="899987"/>
                </a:lnTo>
                <a:lnTo>
                  <a:pt x="248810" y="909871"/>
                </a:lnTo>
                <a:lnTo>
                  <a:pt x="303194" y="913165"/>
                </a:lnTo>
                <a:lnTo>
                  <a:pt x="355621" y="909919"/>
                </a:lnTo>
                <a:lnTo>
                  <a:pt x="403082" y="900178"/>
                </a:lnTo>
                <a:lnTo>
                  <a:pt x="445577" y="883944"/>
                </a:lnTo>
                <a:lnTo>
                  <a:pt x="483106" y="861217"/>
                </a:lnTo>
                <a:lnTo>
                  <a:pt x="515670" y="831995"/>
                </a:lnTo>
                <a:lnTo>
                  <a:pt x="542742" y="796853"/>
                </a:lnTo>
                <a:lnTo>
                  <a:pt x="557988" y="767536"/>
                </a:lnTo>
                <a:lnTo>
                  <a:pt x="298420" y="767536"/>
                </a:lnTo>
                <a:lnTo>
                  <a:pt x="266414" y="764851"/>
                </a:lnTo>
                <a:lnTo>
                  <a:pt x="214489" y="743364"/>
                </a:lnTo>
                <a:lnTo>
                  <a:pt x="178902" y="700093"/>
                </a:lnTo>
                <a:lnTo>
                  <a:pt x="160997" y="636828"/>
                </a:lnTo>
                <a:lnTo>
                  <a:pt x="158759" y="598034"/>
                </a:lnTo>
                <a:lnTo>
                  <a:pt x="158759" y="303194"/>
                </a:lnTo>
                <a:lnTo>
                  <a:pt x="168010" y="237244"/>
                </a:lnTo>
                <a:lnTo>
                  <a:pt x="195763" y="187407"/>
                </a:lnTo>
                <a:lnTo>
                  <a:pt x="239631" y="156073"/>
                </a:lnTo>
                <a:lnTo>
                  <a:pt x="297226" y="145629"/>
                </a:lnTo>
                <a:lnTo>
                  <a:pt x="557540" y="145629"/>
                </a:lnTo>
                <a:lnTo>
                  <a:pt x="544616" y="122352"/>
                </a:lnTo>
                <a:lnTo>
                  <a:pt x="510895" y="79976"/>
                </a:lnTo>
                <a:lnTo>
                  <a:pt x="468519" y="46255"/>
                </a:lnTo>
                <a:lnTo>
                  <a:pt x="417788" y="21486"/>
                </a:lnTo>
                <a:lnTo>
                  <a:pt x="359894" y="5371"/>
                </a:lnTo>
                <a:lnTo>
                  <a:pt x="328709" y="1342"/>
                </a:lnTo>
                <a:lnTo>
                  <a:pt x="296032" y="0"/>
                </a:lnTo>
                <a:close/>
              </a:path>
              <a:path w="1264920" h="913765" extrusionOk="0">
                <a:moveTo>
                  <a:pt x="557540" y="145629"/>
                </a:moveTo>
                <a:lnTo>
                  <a:pt x="297226" y="145629"/>
                </a:lnTo>
                <a:lnTo>
                  <a:pt x="327590" y="148165"/>
                </a:lnTo>
                <a:lnTo>
                  <a:pt x="354224" y="155775"/>
                </a:lnTo>
                <a:lnTo>
                  <a:pt x="396302" y="186214"/>
                </a:lnTo>
                <a:lnTo>
                  <a:pt x="423159" y="235751"/>
                </a:lnTo>
                <a:lnTo>
                  <a:pt x="432112" y="303194"/>
                </a:lnTo>
                <a:lnTo>
                  <a:pt x="432005" y="602808"/>
                </a:lnTo>
                <a:lnTo>
                  <a:pt x="426764" y="661347"/>
                </a:lnTo>
                <a:lnTo>
                  <a:pt x="410721" y="707805"/>
                </a:lnTo>
                <a:lnTo>
                  <a:pt x="383983" y="740989"/>
                </a:lnTo>
                <a:lnTo>
                  <a:pt x="346549" y="760899"/>
                </a:lnTo>
                <a:lnTo>
                  <a:pt x="298420" y="767536"/>
                </a:lnTo>
                <a:lnTo>
                  <a:pt x="557988" y="767536"/>
                </a:lnTo>
                <a:lnTo>
                  <a:pt x="563799" y="756364"/>
                </a:lnTo>
                <a:lnTo>
                  <a:pt x="578839" y="710526"/>
                </a:lnTo>
                <a:lnTo>
                  <a:pt x="587863" y="659341"/>
                </a:lnTo>
                <a:lnTo>
                  <a:pt x="590872" y="602808"/>
                </a:lnTo>
                <a:lnTo>
                  <a:pt x="590872" y="294839"/>
                </a:lnTo>
                <a:lnTo>
                  <a:pt x="585500" y="230977"/>
                </a:lnTo>
                <a:lnTo>
                  <a:pt x="569385" y="173083"/>
                </a:lnTo>
                <a:lnTo>
                  <a:pt x="558120" y="146673"/>
                </a:lnTo>
                <a:lnTo>
                  <a:pt x="557540" y="145629"/>
                </a:lnTo>
                <a:close/>
              </a:path>
              <a:path w="1264920" h="913765" extrusionOk="0">
                <a:moveTo>
                  <a:pt x="1160938" y="15517"/>
                </a:moveTo>
                <a:lnTo>
                  <a:pt x="971143" y="15517"/>
                </a:lnTo>
                <a:lnTo>
                  <a:pt x="740762" y="361685"/>
                </a:lnTo>
                <a:lnTo>
                  <a:pt x="718679" y="396302"/>
                </a:lnTo>
                <a:lnTo>
                  <a:pt x="692195" y="443974"/>
                </a:lnTo>
                <a:lnTo>
                  <a:pt x="672723" y="489409"/>
                </a:lnTo>
                <a:lnTo>
                  <a:pt x="661084" y="533053"/>
                </a:lnTo>
                <a:lnTo>
                  <a:pt x="654817" y="577443"/>
                </a:lnTo>
                <a:lnTo>
                  <a:pt x="653624" y="608777"/>
                </a:lnTo>
                <a:lnTo>
                  <a:pt x="655041" y="641006"/>
                </a:lnTo>
                <a:lnTo>
                  <a:pt x="666381" y="701884"/>
                </a:lnTo>
                <a:lnTo>
                  <a:pt x="689285" y="757614"/>
                </a:lnTo>
                <a:lnTo>
                  <a:pt x="721514" y="805958"/>
                </a:lnTo>
                <a:lnTo>
                  <a:pt x="762547" y="846394"/>
                </a:lnTo>
                <a:lnTo>
                  <a:pt x="811488" y="878027"/>
                </a:lnTo>
                <a:lnTo>
                  <a:pt x="867889" y="900408"/>
                </a:lnTo>
                <a:lnTo>
                  <a:pt x="929961" y="911748"/>
                </a:lnTo>
                <a:lnTo>
                  <a:pt x="962787" y="913165"/>
                </a:lnTo>
                <a:lnTo>
                  <a:pt x="995464" y="911748"/>
                </a:lnTo>
                <a:lnTo>
                  <a:pt x="1056342" y="900408"/>
                </a:lnTo>
                <a:lnTo>
                  <a:pt x="1111102" y="877430"/>
                </a:lnTo>
                <a:lnTo>
                  <a:pt x="1158849" y="844603"/>
                </a:lnTo>
                <a:lnTo>
                  <a:pt x="1199136" y="802452"/>
                </a:lnTo>
                <a:lnTo>
                  <a:pt x="1221775" y="767536"/>
                </a:lnTo>
                <a:lnTo>
                  <a:pt x="963981" y="767536"/>
                </a:lnTo>
                <a:lnTo>
                  <a:pt x="947568" y="766865"/>
                </a:lnTo>
                <a:lnTo>
                  <a:pt x="901909" y="756793"/>
                </a:lnTo>
                <a:lnTo>
                  <a:pt x="864756" y="734188"/>
                </a:lnTo>
                <a:lnTo>
                  <a:pt x="836854" y="701287"/>
                </a:lnTo>
                <a:lnTo>
                  <a:pt x="818426" y="659807"/>
                </a:lnTo>
                <a:lnTo>
                  <a:pt x="812383" y="612358"/>
                </a:lnTo>
                <a:lnTo>
                  <a:pt x="813055" y="595422"/>
                </a:lnTo>
                <a:lnTo>
                  <a:pt x="823126" y="549093"/>
                </a:lnTo>
                <a:lnTo>
                  <a:pt x="843941" y="510820"/>
                </a:lnTo>
                <a:lnTo>
                  <a:pt x="873858" y="481948"/>
                </a:lnTo>
                <a:lnTo>
                  <a:pt x="911757" y="462700"/>
                </a:lnTo>
                <a:lnTo>
                  <a:pt x="955625" y="455986"/>
                </a:lnTo>
                <a:lnTo>
                  <a:pt x="1233877" y="455986"/>
                </a:lnTo>
                <a:lnTo>
                  <a:pt x="1224203" y="436887"/>
                </a:lnTo>
                <a:lnTo>
                  <a:pt x="1195555" y="396302"/>
                </a:lnTo>
                <a:lnTo>
                  <a:pt x="1160043" y="363475"/>
                </a:lnTo>
                <a:lnTo>
                  <a:pt x="1117966" y="339005"/>
                </a:lnTo>
                <a:lnTo>
                  <a:pt x="1094835" y="329455"/>
                </a:lnTo>
                <a:lnTo>
                  <a:pt x="949657" y="329455"/>
                </a:lnTo>
                <a:lnTo>
                  <a:pt x="1160938" y="15517"/>
                </a:lnTo>
                <a:close/>
              </a:path>
              <a:path w="1264920" h="913765" extrusionOk="0">
                <a:moveTo>
                  <a:pt x="1233877" y="455986"/>
                </a:moveTo>
                <a:lnTo>
                  <a:pt x="955625" y="455986"/>
                </a:lnTo>
                <a:lnTo>
                  <a:pt x="987929" y="458746"/>
                </a:lnTo>
                <a:lnTo>
                  <a:pt x="1016801" y="467027"/>
                </a:lnTo>
                <a:lnTo>
                  <a:pt x="1064250" y="500152"/>
                </a:lnTo>
                <a:lnTo>
                  <a:pt x="1095584" y="549690"/>
                </a:lnTo>
                <a:lnTo>
                  <a:pt x="1106029" y="612358"/>
                </a:lnTo>
                <a:lnTo>
                  <a:pt x="1103567" y="645333"/>
                </a:lnTo>
                <a:lnTo>
                  <a:pt x="1083871" y="701436"/>
                </a:lnTo>
                <a:lnTo>
                  <a:pt x="1045449" y="743364"/>
                </a:lnTo>
                <a:lnTo>
                  <a:pt x="994121" y="764851"/>
                </a:lnTo>
                <a:lnTo>
                  <a:pt x="963981" y="767536"/>
                </a:lnTo>
                <a:lnTo>
                  <a:pt x="1221775" y="767536"/>
                </a:lnTo>
                <a:lnTo>
                  <a:pt x="1242108" y="724564"/>
                </a:lnTo>
                <a:lnTo>
                  <a:pt x="1259118" y="663388"/>
                </a:lnTo>
                <a:lnTo>
                  <a:pt x="1264788" y="596840"/>
                </a:lnTo>
                <a:lnTo>
                  <a:pt x="1263595" y="566998"/>
                </a:lnTo>
                <a:lnTo>
                  <a:pt x="1260014" y="538350"/>
                </a:lnTo>
                <a:lnTo>
                  <a:pt x="1254022" y="510820"/>
                </a:lnTo>
                <a:lnTo>
                  <a:pt x="1245690" y="484634"/>
                </a:lnTo>
                <a:lnTo>
                  <a:pt x="1235842" y="459865"/>
                </a:lnTo>
                <a:lnTo>
                  <a:pt x="1233877" y="455986"/>
                </a:lnTo>
                <a:close/>
              </a:path>
              <a:path w="1264920" h="913765" extrusionOk="0">
                <a:moveTo>
                  <a:pt x="1021277" y="317519"/>
                </a:moveTo>
                <a:lnTo>
                  <a:pt x="1010907" y="317668"/>
                </a:lnTo>
                <a:lnTo>
                  <a:pt x="1001283" y="318115"/>
                </a:lnTo>
                <a:lnTo>
                  <a:pt x="992405" y="318862"/>
                </a:lnTo>
                <a:lnTo>
                  <a:pt x="984273" y="319906"/>
                </a:lnTo>
                <a:lnTo>
                  <a:pt x="976738" y="321398"/>
                </a:lnTo>
                <a:lnTo>
                  <a:pt x="968457" y="323487"/>
                </a:lnTo>
                <a:lnTo>
                  <a:pt x="959430" y="326173"/>
                </a:lnTo>
                <a:lnTo>
                  <a:pt x="949657" y="329455"/>
                </a:lnTo>
                <a:lnTo>
                  <a:pt x="1094835" y="329455"/>
                </a:lnTo>
                <a:lnTo>
                  <a:pt x="1071710" y="322890"/>
                </a:lnTo>
                <a:lnTo>
                  <a:pt x="1047016" y="318862"/>
                </a:lnTo>
                <a:lnTo>
                  <a:pt x="1021277" y="317519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9" name="Google Shape;89;p5"/>
          <p:cNvSpPr/>
          <p:nvPr/>
        </p:nvSpPr>
        <p:spPr>
          <a:xfrm>
            <a:off x="9102037" y="8215393"/>
            <a:ext cx="1690370" cy="379729"/>
          </a:xfrm>
          <a:custGeom>
            <a:avLst/>
            <a:gdLst/>
            <a:ahLst/>
            <a:cxnLst/>
            <a:rect l="l" t="t" r="r" b="b"/>
            <a:pathLst>
              <a:path w="1690370" h="379729" extrusionOk="0">
                <a:moveTo>
                  <a:pt x="153702" y="64647"/>
                </a:moveTo>
                <a:lnTo>
                  <a:pt x="91693" y="64647"/>
                </a:lnTo>
                <a:lnTo>
                  <a:pt x="91693" y="370732"/>
                </a:lnTo>
                <a:lnTo>
                  <a:pt x="153702" y="370732"/>
                </a:lnTo>
                <a:lnTo>
                  <a:pt x="153702" y="64647"/>
                </a:lnTo>
                <a:close/>
              </a:path>
              <a:path w="1690370" h="379729" extrusionOk="0">
                <a:moveTo>
                  <a:pt x="244076" y="8575"/>
                </a:moveTo>
                <a:lnTo>
                  <a:pt x="0" y="8575"/>
                </a:lnTo>
                <a:lnTo>
                  <a:pt x="0" y="64647"/>
                </a:lnTo>
                <a:lnTo>
                  <a:pt x="244076" y="64647"/>
                </a:lnTo>
                <a:lnTo>
                  <a:pt x="244076" y="8575"/>
                </a:lnTo>
                <a:close/>
              </a:path>
              <a:path w="1690370" h="379729" extrusionOk="0">
                <a:moveTo>
                  <a:pt x="466672" y="0"/>
                </a:moveTo>
                <a:lnTo>
                  <a:pt x="428411" y="3628"/>
                </a:lnTo>
                <a:lnTo>
                  <a:pt x="376174" y="22469"/>
                </a:lnTo>
                <a:lnTo>
                  <a:pt x="332760" y="54752"/>
                </a:lnTo>
                <a:lnTo>
                  <a:pt x="300725" y="98166"/>
                </a:lnTo>
                <a:lnTo>
                  <a:pt x="281636" y="150403"/>
                </a:lnTo>
                <a:lnTo>
                  <a:pt x="278007" y="188664"/>
                </a:lnTo>
                <a:lnTo>
                  <a:pt x="278914" y="208454"/>
                </a:lnTo>
                <a:lnTo>
                  <a:pt x="286171" y="246055"/>
                </a:lnTo>
                <a:lnTo>
                  <a:pt x="310496" y="296025"/>
                </a:lnTo>
                <a:lnTo>
                  <a:pt x="347808" y="336099"/>
                </a:lnTo>
                <a:lnTo>
                  <a:pt x="395428" y="364795"/>
                </a:lnTo>
                <a:lnTo>
                  <a:pt x="432204" y="375679"/>
                </a:lnTo>
                <a:lnTo>
                  <a:pt x="471289" y="379307"/>
                </a:lnTo>
                <a:lnTo>
                  <a:pt x="485967" y="378771"/>
                </a:lnTo>
                <a:lnTo>
                  <a:pt x="528021" y="370732"/>
                </a:lnTo>
                <a:lnTo>
                  <a:pt x="566982" y="352797"/>
                </a:lnTo>
                <a:lnTo>
                  <a:pt x="600419" y="327029"/>
                </a:lnTo>
                <a:lnTo>
                  <a:pt x="604690" y="322576"/>
                </a:lnTo>
                <a:lnTo>
                  <a:pt x="469970" y="322576"/>
                </a:lnTo>
                <a:lnTo>
                  <a:pt x="457601" y="322081"/>
                </a:lnTo>
                <a:lnTo>
                  <a:pt x="411590" y="310001"/>
                </a:lnTo>
                <a:lnTo>
                  <a:pt x="374978" y="283697"/>
                </a:lnTo>
                <a:lnTo>
                  <a:pt x="350447" y="246467"/>
                </a:lnTo>
                <a:lnTo>
                  <a:pt x="342655" y="213072"/>
                </a:lnTo>
                <a:lnTo>
                  <a:pt x="654017" y="213072"/>
                </a:lnTo>
                <a:lnTo>
                  <a:pt x="655776" y="205595"/>
                </a:lnTo>
                <a:lnTo>
                  <a:pt x="656656" y="197459"/>
                </a:lnTo>
                <a:lnTo>
                  <a:pt x="656656" y="188664"/>
                </a:lnTo>
                <a:lnTo>
                  <a:pt x="655707" y="169204"/>
                </a:lnTo>
                <a:lnTo>
                  <a:pt x="654060" y="158319"/>
                </a:lnTo>
                <a:lnTo>
                  <a:pt x="342655" y="158319"/>
                </a:lnTo>
                <a:lnTo>
                  <a:pt x="349086" y="136138"/>
                </a:lnTo>
                <a:lnTo>
                  <a:pt x="370855" y="99197"/>
                </a:lnTo>
                <a:lnTo>
                  <a:pt x="403880" y="72315"/>
                </a:lnTo>
                <a:lnTo>
                  <a:pt x="444449" y="58462"/>
                </a:lnTo>
                <a:lnTo>
                  <a:pt x="467331" y="56731"/>
                </a:lnTo>
                <a:lnTo>
                  <a:pt x="602468" y="56731"/>
                </a:lnTo>
                <a:lnTo>
                  <a:pt x="601244" y="55411"/>
                </a:lnTo>
                <a:lnTo>
                  <a:pt x="557458" y="23129"/>
                </a:lnTo>
                <a:lnTo>
                  <a:pt x="504932" y="3793"/>
                </a:lnTo>
                <a:lnTo>
                  <a:pt x="486132" y="948"/>
                </a:lnTo>
                <a:lnTo>
                  <a:pt x="466672" y="0"/>
                </a:lnTo>
                <a:close/>
              </a:path>
              <a:path w="1690370" h="379729" extrusionOk="0">
                <a:moveTo>
                  <a:pt x="646101" y="255290"/>
                </a:moveTo>
                <a:lnTo>
                  <a:pt x="580794" y="255290"/>
                </a:lnTo>
                <a:lnTo>
                  <a:pt x="572012" y="270256"/>
                </a:lnTo>
                <a:lnTo>
                  <a:pt x="561499" y="283491"/>
                </a:lnTo>
                <a:lnTo>
                  <a:pt x="520311" y="312557"/>
                </a:lnTo>
                <a:lnTo>
                  <a:pt x="469970" y="322576"/>
                </a:lnTo>
                <a:lnTo>
                  <a:pt x="604690" y="322576"/>
                </a:lnTo>
                <a:lnTo>
                  <a:pt x="634722" y="281842"/>
                </a:lnTo>
                <a:lnTo>
                  <a:pt x="640947" y="268855"/>
                </a:lnTo>
                <a:lnTo>
                  <a:pt x="646101" y="255290"/>
                </a:lnTo>
                <a:close/>
              </a:path>
              <a:path w="1690370" h="379729" extrusionOk="0">
                <a:moveTo>
                  <a:pt x="602468" y="56731"/>
                </a:moveTo>
                <a:lnTo>
                  <a:pt x="467331" y="56731"/>
                </a:lnTo>
                <a:lnTo>
                  <a:pt x="490750" y="58421"/>
                </a:lnTo>
                <a:lnTo>
                  <a:pt x="512189" y="63492"/>
                </a:lnTo>
                <a:lnTo>
                  <a:pt x="549130" y="83777"/>
                </a:lnTo>
                <a:lnTo>
                  <a:pt x="577166" y="115606"/>
                </a:lnTo>
                <a:lnTo>
                  <a:pt x="593987" y="158319"/>
                </a:lnTo>
                <a:lnTo>
                  <a:pt x="654060" y="158319"/>
                </a:lnTo>
                <a:lnTo>
                  <a:pt x="641483" y="114781"/>
                </a:lnTo>
                <a:lnTo>
                  <a:pt x="613406" y="68522"/>
                </a:lnTo>
                <a:lnTo>
                  <a:pt x="602468" y="56731"/>
                </a:lnTo>
                <a:close/>
              </a:path>
              <a:path w="1690370" h="379729" extrusionOk="0">
                <a:moveTo>
                  <a:pt x="780364" y="8575"/>
                </a:moveTo>
                <a:lnTo>
                  <a:pt x="718355" y="8575"/>
                </a:lnTo>
                <a:lnTo>
                  <a:pt x="718355" y="370732"/>
                </a:lnTo>
                <a:lnTo>
                  <a:pt x="780364" y="370732"/>
                </a:lnTo>
                <a:lnTo>
                  <a:pt x="780364" y="201198"/>
                </a:lnTo>
                <a:lnTo>
                  <a:pt x="855702" y="201198"/>
                </a:lnTo>
                <a:lnTo>
                  <a:pt x="841053" y="185366"/>
                </a:lnTo>
                <a:lnTo>
                  <a:pt x="854285" y="171513"/>
                </a:lnTo>
                <a:lnTo>
                  <a:pt x="780364" y="171513"/>
                </a:lnTo>
                <a:lnTo>
                  <a:pt x="780364" y="8575"/>
                </a:lnTo>
                <a:close/>
              </a:path>
              <a:path w="1690370" h="379729" extrusionOk="0">
                <a:moveTo>
                  <a:pt x="855702" y="201198"/>
                </a:moveTo>
                <a:lnTo>
                  <a:pt x="780364" y="201198"/>
                </a:lnTo>
                <a:lnTo>
                  <a:pt x="932087" y="370732"/>
                </a:lnTo>
                <a:lnTo>
                  <a:pt x="1012566" y="370732"/>
                </a:lnTo>
                <a:lnTo>
                  <a:pt x="855702" y="201198"/>
                </a:lnTo>
                <a:close/>
              </a:path>
              <a:path w="1690370" h="379729" extrusionOk="0">
                <a:moveTo>
                  <a:pt x="1009927" y="8575"/>
                </a:moveTo>
                <a:lnTo>
                  <a:pt x="932087" y="8575"/>
                </a:lnTo>
                <a:lnTo>
                  <a:pt x="780364" y="171513"/>
                </a:lnTo>
                <a:lnTo>
                  <a:pt x="854285" y="171513"/>
                </a:lnTo>
                <a:lnTo>
                  <a:pt x="1009927" y="8575"/>
                </a:lnTo>
                <a:close/>
              </a:path>
              <a:path w="1690370" h="379729" extrusionOk="0">
                <a:moveTo>
                  <a:pt x="1232740" y="0"/>
                </a:moveTo>
                <a:lnTo>
                  <a:pt x="1193654" y="3628"/>
                </a:lnTo>
                <a:lnTo>
                  <a:pt x="1156878" y="14512"/>
                </a:lnTo>
                <a:lnTo>
                  <a:pt x="1109258" y="42589"/>
                </a:lnTo>
                <a:lnTo>
                  <a:pt x="1071946" y="82623"/>
                </a:lnTo>
                <a:lnTo>
                  <a:pt x="1047621" y="132262"/>
                </a:lnTo>
                <a:lnTo>
                  <a:pt x="1039458" y="188664"/>
                </a:lnTo>
                <a:lnTo>
                  <a:pt x="1040406" y="208454"/>
                </a:lnTo>
                <a:lnTo>
                  <a:pt x="1047992" y="246055"/>
                </a:lnTo>
                <a:lnTo>
                  <a:pt x="1072606" y="296025"/>
                </a:lnTo>
                <a:lnTo>
                  <a:pt x="1110248" y="336099"/>
                </a:lnTo>
                <a:lnTo>
                  <a:pt x="1158857" y="364795"/>
                </a:lnTo>
                <a:lnTo>
                  <a:pt x="1195963" y="375679"/>
                </a:lnTo>
                <a:lnTo>
                  <a:pt x="1236038" y="379307"/>
                </a:lnTo>
                <a:lnTo>
                  <a:pt x="1281792" y="374531"/>
                </a:lnTo>
                <a:lnTo>
                  <a:pt x="1322481" y="360203"/>
                </a:lnTo>
                <a:lnTo>
                  <a:pt x="1358103" y="336324"/>
                </a:lnTo>
                <a:lnTo>
                  <a:pt x="1370667" y="322576"/>
                </a:lnTo>
                <a:lnTo>
                  <a:pt x="1234059" y="322576"/>
                </a:lnTo>
                <a:lnTo>
                  <a:pt x="1220412" y="321958"/>
                </a:lnTo>
                <a:lnTo>
                  <a:pt x="1181945" y="312681"/>
                </a:lnTo>
                <a:lnTo>
                  <a:pt x="1140386" y="284315"/>
                </a:lnTo>
                <a:lnTo>
                  <a:pt x="1112021" y="242097"/>
                </a:lnTo>
                <a:lnTo>
                  <a:pt x="1102744" y="203259"/>
                </a:lnTo>
                <a:lnTo>
                  <a:pt x="1102126" y="189324"/>
                </a:lnTo>
                <a:lnTo>
                  <a:pt x="1102744" y="175429"/>
                </a:lnTo>
                <a:lnTo>
                  <a:pt x="1112021" y="137210"/>
                </a:lnTo>
                <a:lnTo>
                  <a:pt x="1139067" y="94991"/>
                </a:lnTo>
                <a:lnTo>
                  <a:pt x="1180626" y="67285"/>
                </a:lnTo>
                <a:lnTo>
                  <a:pt x="1218474" y="57390"/>
                </a:lnTo>
                <a:lnTo>
                  <a:pt x="1232080" y="56731"/>
                </a:lnTo>
                <a:lnTo>
                  <a:pt x="1372117" y="56731"/>
                </a:lnTo>
                <a:lnTo>
                  <a:pt x="1365992" y="50052"/>
                </a:lnTo>
                <a:lnTo>
                  <a:pt x="1343564" y="32323"/>
                </a:lnTo>
                <a:lnTo>
                  <a:pt x="1318579" y="18182"/>
                </a:lnTo>
                <a:lnTo>
                  <a:pt x="1291780" y="8080"/>
                </a:lnTo>
                <a:lnTo>
                  <a:pt x="1263167" y="2020"/>
                </a:lnTo>
                <a:lnTo>
                  <a:pt x="1232740" y="0"/>
                </a:lnTo>
                <a:close/>
              </a:path>
              <a:path w="1690370" h="379729" extrusionOk="0">
                <a:moveTo>
                  <a:pt x="1414148" y="259908"/>
                </a:moveTo>
                <a:lnTo>
                  <a:pt x="1344223" y="259908"/>
                </a:lnTo>
                <a:lnTo>
                  <a:pt x="1331937" y="275534"/>
                </a:lnTo>
                <a:lnTo>
                  <a:pt x="1319486" y="288768"/>
                </a:lnTo>
                <a:lnTo>
                  <a:pt x="1280936" y="314413"/>
                </a:lnTo>
                <a:lnTo>
                  <a:pt x="1234059" y="322576"/>
                </a:lnTo>
                <a:lnTo>
                  <a:pt x="1370667" y="322576"/>
                </a:lnTo>
                <a:lnTo>
                  <a:pt x="1388658" y="302892"/>
                </a:lnTo>
                <a:lnTo>
                  <a:pt x="1414148" y="259908"/>
                </a:lnTo>
                <a:close/>
              </a:path>
              <a:path w="1690370" h="379729" extrusionOk="0">
                <a:moveTo>
                  <a:pt x="1372117" y="56731"/>
                </a:moveTo>
                <a:lnTo>
                  <a:pt x="1232080" y="56731"/>
                </a:lnTo>
                <a:lnTo>
                  <a:pt x="1267290" y="60812"/>
                </a:lnTo>
                <a:lnTo>
                  <a:pt x="1297717" y="73057"/>
                </a:lnTo>
                <a:lnTo>
                  <a:pt x="1323361" y="93466"/>
                </a:lnTo>
                <a:lnTo>
                  <a:pt x="1344223" y="122038"/>
                </a:lnTo>
                <a:lnTo>
                  <a:pt x="1413488" y="122038"/>
                </a:lnTo>
                <a:lnTo>
                  <a:pt x="1400954" y="94909"/>
                </a:lnTo>
                <a:lnTo>
                  <a:pt x="1385122" y="70914"/>
                </a:lnTo>
                <a:lnTo>
                  <a:pt x="1372117" y="56731"/>
                </a:lnTo>
                <a:close/>
              </a:path>
              <a:path w="1690370" h="379729" extrusionOk="0">
                <a:moveTo>
                  <a:pt x="1599942" y="64647"/>
                </a:moveTo>
                <a:lnTo>
                  <a:pt x="1537933" y="64647"/>
                </a:lnTo>
                <a:lnTo>
                  <a:pt x="1537933" y="370732"/>
                </a:lnTo>
                <a:lnTo>
                  <a:pt x="1599942" y="370732"/>
                </a:lnTo>
                <a:lnTo>
                  <a:pt x="1599942" y="64647"/>
                </a:lnTo>
                <a:close/>
              </a:path>
              <a:path w="1690370" h="379729" extrusionOk="0">
                <a:moveTo>
                  <a:pt x="1690316" y="8575"/>
                </a:moveTo>
                <a:lnTo>
                  <a:pt x="1446239" y="8575"/>
                </a:lnTo>
                <a:lnTo>
                  <a:pt x="1446239" y="64647"/>
                </a:lnTo>
                <a:lnTo>
                  <a:pt x="1690316" y="64647"/>
                </a:lnTo>
                <a:lnTo>
                  <a:pt x="1690316" y="85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0" name="Google Shape;90;p5"/>
          <p:cNvSpPr/>
          <p:nvPr/>
        </p:nvSpPr>
        <p:spPr>
          <a:xfrm>
            <a:off x="12474101" y="6787981"/>
            <a:ext cx="1252855" cy="913765"/>
          </a:xfrm>
          <a:custGeom>
            <a:avLst/>
            <a:gdLst/>
            <a:ahLst/>
            <a:cxnLst/>
            <a:rect l="l" t="t" r="r" b="b"/>
            <a:pathLst>
              <a:path w="1252855" h="913765" extrusionOk="0">
                <a:moveTo>
                  <a:pt x="296032" y="0"/>
                </a:moveTo>
                <a:lnTo>
                  <a:pt x="231275" y="5371"/>
                </a:lnTo>
                <a:lnTo>
                  <a:pt x="173083" y="21486"/>
                </a:lnTo>
                <a:lnTo>
                  <a:pt x="122352" y="46553"/>
                </a:lnTo>
                <a:lnTo>
                  <a:pt x="79976" y="81170"/>
                </a:lnTo>
                <a:lnTo>
                  <a:pt x="45956" y="124739"/>
                </a:lnTo>
                <a:lnTo>
                  <a:pt x="20292" y="176664"/>
                </a:lnTo>
                <a:lnTo>
                  <a:pt x="5073" y="236348"/>
                </a:lnTo>
                <a:lnTo>
                  <a:pt x="0" y="303194"/>
                </a:lnTo>
                <a:lnTo>
                  <a:pt x="0" y="602808"/>
                </a:lnTo>
                <a:lnTo>
                  <a:pt x="3199" y="658529"/>
                </a:lnTo>
                <a:lnTo>
                  <a:pt x="12796" y="709189"/>
                </a:lnTo>
                <a:lnTo>
                  <a:pt x="28791" y="754788"/>
                </a:lnTo>
                <a:lnTo>
                  <a:pt x="51185" y="795325"/>
                </a:lnTo>
                <a:lnTo>
                  <a:pt x="79976" y="830801"/>
                </a:lnTo>
                <a:lnTo>
                  <a:pt x="114879" y="860453"/>
                </a:lnTo>
                <a:lnTo>
                  <a:pt x="154653" y="883514"/>
                </a:lnTo>
                <a:lnTo>
                  <a:pt x="199296" y="899987"/>
                </a:lnTo>
                <a:lnTo>
                  <a:pt x="248810" y="909871"/>
                </a:lnTo>
                <a:lnTo>
                  <a:pt x="303194" y="913165"/>
                </a:lnTo>
                <a:lnTo>
                  <a:pt x="355621" y="909919"/>
                </a:lnTo>
                <a:lnTo>
                  <a:pt x="403082" y="900178"/>
                </a:lnTo>
                <a:lnTo>
                  <a:pt x="445577" y="883944"/>
                </a:lnTo>
                <a:lnTo>
                  <a:pt x="483106" y="861217"/>
                </a:lnTo>
                <a:lnTo>
                  <a:pt x="515670" y="831995"/>
                </a:lnTo>
                <a:lnTo>
                  <a:pt x="542742" y="796853"/>
                </a:lnTo>
                <a:lnTo>
                  <a:pt x="557988" y="767536"/>
                </a:lnTo>
                <a:lnTo>
                  <a:pt x="298420" y="767536"/>
                </a:lnTo>
                <a:lnTo>
                  <a:pt x="266414" y="764851"/>
                </a:lnTo>
                <a:lnTo>
                  <a:pt x="214489" y="743364"/>
                </a:lnTo>
                <a:lnTo>
                  <a:pt x="178902" y="700093"/>
                </a:lnTo>
                <a:lnTo>
                  <a:pt x="160997" y="636828"/>
                </a:lnTo>
                <a:lnTo>
                  <a:pt x="158759" y="598034"/>
                </a:lnTo>
                <a:lnTo>
                  <a:pt x="158759" y="303194"/>
                </a:lnTo>
                <a:lnTo>
                  <a:pt x="168010" y="237244"/>
                </a:lnTo>
                <a:lnTo>
                  <a:pt x="195763" y="187407"/>
                </a:lnTo>
                <a:lnTo>
                  <a:pt x="239631" y="156073"/>
                </a:lnTo>
                <a:lnTo>
                  <a:pt x="297226" y="145629"/>
                </a:lnTo>
                <a:lnTo>
                  <a:pt x="557540" y="145629"/>
                </a:lnTo>
                <a:lnTo>
                  <a:pt x="544616" y="122352"/>
                </a:lnTo>
                <a:lnTo>
                  <a:pt x="510895" y="79976"/>
                </a:lnTo>
                <a:lnTo>
                  <a:pt x="468519" y="46255"/>
                </a:lnTo>
                <a:lnTo>
                  <a:pt x="417788" y="21486"/>
                </a:lnTo>
                <a:lnTo>
                  <a:pt x="359894" y="5371"/>
                </a:lnTo>
                <a:lnTo>
                  <a:pt x="328709" y="1342"/>
                </a:lnTo>
                <a:lnTo>
                  <a:pt x="296032" y="0"/>
                </a:lnTo>
                <a:close/>
              </a:path>
              <a:path w="1252855" h="913765" extrusionOk="0">
                <a:moveTo>
                  <a:pt x="557540" y="145629"/>
                </a:moveTo>
                <a:lnTo>
                  <a:pt x="297226" y="145629"/>
                </a:lnTo>
                <a:lnTo>
                  <a:pt x="327590" y="148165"/>
                </a:lnTo>
                <a:lnTo>
                  <a:pt x="354224" y="155775"/>
                </a:lnTo>
                <a:lnTo>
                  <a:pt x="396302" y="186214"/>
                </a:lnTo>
                <a:lnTo>
                  <a:pt x="423159" y="235751"/>
                </a:lnTo>
                <a:lnTo>
                  <a:pt x="432112" y="303194"/>
                </a:lnTo>
                <a:lnTo>
                  <a:pt x="432005" y="602808"/>
                </a:lnTo>
                <a:lnTo>
                  <a:pt x="426764" y="661347"/>
                </a:lnTo>
                <a:lnTo>
                  <a:pt x="410721" y="707805"/>
                </a:lnTo>
                <a:lnTo>
                  <a:pt x="383983" y="740989"/>
                </a:lnTo>
                <a:lnTo>
                  <a:pt x="346549" y="760899"/>
                </a:lnTo>
                <a:lnTo>
                  <a:pt x="298420" y="767536"/>
                </a:lnTo>
                <a:lnTo>
                  <a:pt x="557988" y="767536"/>
                </a:lnTo>
                <a:lnTo>
                  <a:pt x="563799" y="756364"/>
                </a:lnTo>
                <a:lnTo>
                  <a:pt x="578839" y="710526"/>
                </a:lnTo>
                <a:lnTo>
                  <a:pt x="587863" y="659341"/>
                </a:lnTo>
                <a:lnTo>
                  <a:pt x="590872" y="602808"/>
                </a:lnTo>
                <a:lnTo>
                  <a:pt x="590872" y="294839"/>
                </a:lnTo>
                <a:lnTo>
                  <a:pt x="585500" y="230977"/>
                </a:lnTo>
                <a:lnTo>
                  <a:pt x="569385" y="173083"/>
                </a:lnTo>
                <a:lnTo>
                  <a:pt x="558120" y="146673"/>
                </a:lnTo>
                <a:lnTo>
                  <a:pt x="557540" y="145629"/>
                </a:lnTo>
                <a:close/>
              </a:path>
              <a:path w="1252855" h="913765" extrusionOk="0">
                <a:moveTo>
                  <a:pt x="961593" y="0"/>
                </a:moveTo>
                <a:lnTo>
                  <a:pt x="912951" y="4774"/>
                </a:lnTo>
                <a:lnTo>
                  <a:pt x="867293" y="19098"/>
                </a:lnTo>
                <a:lnTo>
                  <a:pt x="825812" y="41778"/>
                </a:lnTo>
                <a:lnTo>
                  <a:pt x="789703" y="71620"/>
                </a:lnTo>
                <a:lnTo>
                  <a:pt x="760757" y="106834"/>
                </a:lnTo>
                <a:lnTo>
                  <a:pt x="738375" y="148016"/>
                </a:lnTo>
                <a:lnTo>
                  <a:pt x="724051" y="193674"/>
                </a:lnTo>
                <a:lnTo>
                  <a:pt x="719276" y="242317"/>
                </a:lnTo>
                <a:lnTo>
                  <a:pt x="720246" y="265967"/>
                </a:lnTo>
                <a:lnTo>
                  <a:pt x="728005" y="308342"/>
                </a:lnTo>
                <a:lnTo>
                  <a:pt x="744642" y="345496"/>
                </a:lnTo>
                <a:lnTo>
                  <a:pt x="773290" y="385484"/>
                </a:lnTo>
                <a:lnTo>
                  <a:pt x="792091" y="407045"/>
                </a:lnTo>
                <a:lnTo>
                  <a:pt x="746540" y="438176"/>
                </a:lnTo>
                <a:lnTo>
                  <a:pt x="711111" y="475228"/>
                </a:lnTo>
                <a:lnTo>
                  <a:pt x="685805" y="518200"/>
                </a:lnTo>
                <a:lnTo>
                  <a:pt x="670622" y="567093"/>
                </a:lnTo>
                <a:lnTo>
                  <a:pt x="665561" y="621907"/>
                </a:lnTo>
                <a:lnTo>
                  <a:pt x="666978" y="652421"/>
                </a:lnTo>
                <a:lnTo>
                  <a:pt x="678318" y="710314"/>
                </a:lnTo>
                <a:lnTo>
                  <a:pt x="700625" y="763135"/>
                </a:lnTo>
                <a:lnTo>
                  <a:pt x="731661" y="809091"/>
                </a:lnTo>
                <a:lnTo>
                  <a:pt x="770903" y="848259"/>
                </a:lnTo>
                <a:lnTo>
                  <a:pt x="817456" y="879295"/>
                </a:lnTo>
                <a:lnTo>
                  <a:pt x="871321" y="901079"/>
                </a:lnTo>
                <a:lnTo>
                  <a:pt x="929812" y="911823"/>
                </a:lnTo>
                <a:lnTo>
                  <a:pt x="960400" y="913165"/>
                </a:lnTo>
                <a:lnTo>
                  <a:pt x="991361" y="911823"/>
                </a:lnTo>
                <a:lnTo>
                  <a:pt x="1049254" y="901079"/>
                </a:lnTo>
                <a:lnTo>
                  <a:pt x="1102149" y="879295"/>
                </a:lnTo>
                <a:lnTo>
                  <a:pt x="1148703" y="848259"/>
                </a:lnTo>
                <a:lnTo>
                  <a:pt x="1187871" y="809017"/>
                </a:lnTo>
                <a:lnTo>
                  <a:pt x="1215350" y="767536"/>
                </a:lnTo>
                <a:lnTo>
                  <a:pt x="961593" y="767536"/>
                </a:lnTo>
                <a:lnTo>
                  <a:pt x="947493" y="766865"/>
                </a:lnTo>
                <a:lnTo>
                  <a:pt x="907878" y="756793"/>
                </a:lnTo>
                <a:lnTo>
                  <a:pt x="873634" y="736650"/>
                </a:lnTo>
                <a:lnTo>
                  <a:pt x="847597" y="707554"/>
                </a:lnTo>
                <a:lnTo>
                  <a:pt x="830363" y="670699"/>
                </a:lnTo>
                <a:lnTo>
                  <a:pt x="824320" y="629069"/>
                </a:lnTo>
                <a:lnTo>
                  <a:pt x="824992" y="614969"/>
                </a:lnTo>
                <a:lnTo>
                  <a:pt x="835063" y="575354"/>
                </a:lnTo>
                <a:lnTo>
                  <a:pt x="855207" y="541110"/>
                </a:lnTo>
                <a:lnTo>
                  <a:pt x="883109" y="514178"/>
                </a:lnTo>
                <a:lnTo>
                  <a:pt x="918173" y="496645"/>
                </a:lnTo>
                <a:lnTo>
                  <a:pt x="958012" y="490602"/>
                </a:lnTo>
                <a:lnTo>
                  <a:pt x="1220038" y="490602"/>
                </a:lnTo>
                <a:lnTo>
                  <a:pt x="1207492" y="472623"/>
                </a:lnTo>
                <a:lnTo>
                  <a:pt x="1186005" y="449719"/>
                </a:lnTo>
                <a:lnTo>
                  <a:pt x="1159745" y="427860"/>
                </a:lnTo>
                <a:lnTo>
                  <a:pt x="1128709" y="407045"/>
                </a:lnTo>
                <a:lnTo>
                  <a:pt x="1146539" y="391005"/>
                </a:lnTo>
                <a:lnTo>
                  <a:pt x="1161833" y="373920"/>
                </a:lnTo>
                <a:lnTo>
                  <a:pt x="1174591" y="355791"/>
                </a:lnTo>
                <a:lnTo>
                  <a:pt x="1184175" y="337811"/>
                </a:lnTo>
                <a:lnTo>
                  <a:pt x="961593" y="337811"/>
                </a:lnTo>
                <a:lnTo>
                  <a:pt x="943241" y="336095"/>
                </a:lnTo>
                <a:lnTo>
                  <a:pt x="897135" y="310357"/>
                </a:lnTo>
                <a:lnTo>
                  <a:pt x="872515" y="261789"/>
                </a:lnTo>
                <a:lnTo>
                  <a:pt x="870874" y="242317"/>
                </a:lnTo>
                <a:lnTo>
                  <a:pt x="872440" y="222845"/>
                </a:lnTo>
                <a:lnTo>
                  <a:pt x="895941" y="174277"/>
                </a:lnTo>
                <a:lnTo>
                  <a:pt x="942047" y="147419"/>
                </a:lnTo>
                <a:lnTo>
                  <a:pt x="960400" y="145629"/>
                </a:lnTo>
                <a:lnTo>
                  <a:pt x="1185227" y="145629"/>
                </a:lnTo>
                <a:lnTo>
                  <a:pt x="1184812" y="144435"/>
                </a:lnTo>
                <a:lnTo>
                  <a:pt x="1163326" y="103253"/>
                </a:lnTo>
                <a:lnTo>
                  <a:pt x="1134677" y="68039"/>
                </a:lnTo>
                <a:lnTo>
                  <a:pt x="1099464" y="39391"/>
                </a:lnTo>
                <a:lnTo>
                  <a:pt x="1058282" y="17905"/>
                </a:lnTo>
                <a:lnTo>
                  <a:pt x="1012026" y="4476"/>
                </a:lnTo>
                <a:lnTo>
                  <a:pt x="987332" y="1119"/>
                </a:lnTo>
                <a:lnTo>
                  <a:pt x="961593" y="0"/>
                </a:lnTo>
                <a:close/>
              </a:path>
              <a:path w="1252855" h="913765" extrusionOk="0">
                <a:moveTo>
                  <a:pt x="1220038" y="490602"/>
                </a:moveTo>
                <a:lnTo>
                  <a:pt x="958012" y="490602"/>
                </a:lnTo>
                <a:lnTo>
                  <a:pt x="972113" y="491274"/>
                </a:lnTo>
                <a:lnTo>
                  <a:pt x="985765" y="493288"/>
                </a:lnTo>
                <a:lnTo>
                  <a:pt x="1023814" y="507239"/>
                </a:lnTo>
                <a:lnTo>
                  <a:pt x="1054701" y="531188"/>
                </a:lnTo>
                <a:lnTo>
                  <a:pt x="1077530" y="562074"/>
                </a:lnTo>
                <a:lnTo>
                  <a:pt x="1091406" y="600123"/>
                </a:lnTo>
                <a:lnTo>
                  <a:pt x="1094092" y="627876"/>
                </a:lnTo>
                <a:lnTo>
                  <a:pt x="1091705" y="656972"/>
                </a:lnTo>
                <a:lnTo>
                  <a:pt x="1072606" y="707106"/>
                </a:lnTo>
                <a:lnTo>
                  <a:pt x="1036124" y="745379"/>
                </a:lnTo>
                <a:lnTo>
                  <a:pt x="988974" y="765074"/>
                </a:lnTo>
                <a:lnTo>
                  <a:pt x="961593" y="767536"/>
                </a:lnTo>
                <a:lnTo>
                  <a:pt x="1215350" y="767536"/>
                </a:lnTo>
                <a:lnTo>
                  <a:pt x="1240094" y="709121"/>
                </a:lnTo>
                <a:lnTo>
                  <a:pt x="1251434" y="651227"/>
                </a:lnTo>
                <a:lnTo>
                  <a:pt x="1252852" y="620714"/>
                </a:lnTo>
                <a:lnTo>
                  <a:pt x="1251061" y="584754"/>
                </a:lnTo>
                <a:lnTo>
                  <a:pt x="1245690" y="552077"/>
                </a:lnTo>
                <a:lnTo>
                  <a:pt x="1236737" y="522683"/>
                </a:lnTo>
                <a:lnTo>
                  <a:pt x="1224203" y="496571"/>
                </a:lnTo>
                <a:lnTo>
                  <a:pt x="1220038" y="490602"/>
                </a:lnTo>
                <a:close/>
              </a:path>
              <a:path w="1252855" h="913765" extrusionOk="0">
                <a:moveTo>
                  <a:pt x="1185227" y="145629"/>
                </a:moveTo>
                <a:lnTo>
                  <a:pt x="960400" y="145629"/>
                </a:lnTo>
                <a:lnTo>
                  <a:pt x="978753" y="147344"/>
                </a:lnTo>
                <a:lnTo>
                  <a:pt x="995613" y="152492"/>
                </a:lnTo>
                <a:lnTo>
                  <a:pt x="1036348" y="187109"/>
                </a:lnTo>
                <a:lnTo>
                  <a:pt x="1051120" y="239929"/>
                </a:lnTo>
                <a:lnTo>
                  <a:pt x="1049478" y="259998"/>
                </a:lnTo>
                <a:lnTo>
                  <a:pt x="1024859" y="310357"/>
                </a:lnTo>
                <a:lnTo>
                  <a:pt x="979872" y="336095"/>
                </a:lnTo>
                <a:lnTo>
                  <a:pt x="961593" y="337811"/>
                </a:lnTo>
                <a:lnTo>
                  <a:pt x="1184175" y="337811"/>
                </a:lnTo>
                <a:lnTo>
                  <a:pt x="1198241" y="292750"/>
                </a:lnTo>
                <a:lnTo>
                  <a:pt x="1202717" y="239929"/>
                </a:lnTo>
                <a:lnTo>
                  <a:pt x="1201598" y="214713"/>
                </a:lnTo>
                <a:lnTo>
                  <a:pt x="1198241" y="190392"/>
                </a:lnTo>
                <a:lnTo>
                  <a:pt x="1192645" y="166966"/>
                </a:lnTo>
                <a:lnTo>
                  <a:pt x="1185227" y="145629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1" name="Google Shape;91;p5"/>
          <p:cNvSpPr/>
          <p:nvPr/>
        </p:nvSpPr>
        <p:spPr>
          <a:xfrm>
            <a:off x="12170009" y="8215393"/>
            <a:ext cx="1690369" cy="379729"/>
          </a:xfrm>
          <a:custGeom>
            <a:avLst/>
            <a:gdLst/>
            <a:ahLst/>
            <a:cxnLst/>
            <a:rect l="l" t="t" r="r" b="b"/>
            <a:pathLst>
              <a:path w="1690369" h="379729" extrusionOk="0">
                <a:moveTo>
                  <a:pt x="153702" y="64647"/>
                </a:moveTo>
                <a:lnTo>
                  <a:pt x="91693" y="64647"/>
                </a:lnTo>
                <a:lnTo>
                  <a:pt x="91693" y="370732"/>
                </a:lnTo>
                <a:lnTo>
                  <a:pt x="153702" y="370732"/>
                </a:lnTo>
                <a:lnTo>
                  <a:pt x="153702" y="64647"/>
                </a:lnTo>
                <a:close/>
              </a:path>
              <a:path w="1690369" h="379729" extrusionOk="0">
                <a:moveTo>
                  <a:pt x="244076" y="8575"/>
                </a:moveTo>
                <a:lnTo>
                  <a:pt x="0" y="8575"/>
                </a:lnTo>
                <a:lnTo>
                  <a:pt x="0" y="64647"/>
                </a:lnTo>
                <a:lnTo>
                  <a:pt x="244076" y="64647"/>
                </a:lnTo>
                <a:lnTo>
                  <a:pt x="244076" y="8575"/>
                </a:lnTo>
                <a:close/>
              </a:path>
              <a:path w="1690369" h="379729" extrusionOk="0">
                <a:moveTo>
                  <a:pt x="466672" y="0"/>
                </a:moveTo>
                <a:lnTo>
                  <a:pt x="428411" y="3628"/>
                </a:lnTo>
                <a:lnTo>
                  <a:pt x="376174" y="22469"/>
                </a:lnTo>
                <a:lnTo>
                  <a:pt x="332760" y="54752"/>
                </a:lnTo>
                <a:lnTo>
                  <a:pt x="300725" y="98166"/>
                </a:lnTo>
                <a:lnTo>
                  <a:pt x="281636" y="150403"/>
                </a:lnTo>
                <a:lnTo>
                  <a:pt x="278007" y="188664"/>
                </a:lnTo>
                <a:lnTo>
                  <a:pt x="278914" y="208454"/>
                </a:lnTo>
                <a:lnTo>
                  <a:pt x="286171" y="246055"/>
                </a:lnTo>
                <a:lnTo>
                  <a:pt x="310496" y="296025"/>
                </a:lnTo>
                <a:lnTo>
                  <a:pt x="347808" y="336099"/>
                </a:lnTo>
                <a:lnTo>
                  <a:pt x="395428" y="364795"/>
                </a:lnTo>
                <a:lnTo>
                  <a:pt x="432204" y="375679"/>
                </a:lnTo>
                <a:lnTo>
                  <a:pt x="471289" y="379307"/>
                </a:lnTo>
                <a:lnTo>
                  <a:pt x="485967" y="378771"/>
                </a:lnTo>
                <a:lnTo>
                  <a:pt x="528021" y="370732"/>
                </a:lnTo>
                <a:lnTo>
                  <a:pt x="566982" y="352797"/>
                </a:lnTo>
                <a:lnTo>
                  <a:pt x="600419" y="327029"/>
                </a:lnTo>
                <a:lnTo>
                  <a:pt x="604690" y="322576"/>
                </a:lnTo>
                <a:lnTo>
                  <a:pt x="469970" y="322576"/>
                </a:lnTo>
                <a:lnTo>
                  <a:pt x="457601" y="322081"/>
                </a:lnTo>
                <a:lnTo>
                  <a:pt x="411590" y="310001"/>
                </a:lnTo>
                <a:lnTo>
                  <a:pt x="374978" y="283697"/>
                </a:lnTo>
                <a:lnTo>
                  <a:pt x="350447" y="246467"/>
                </a:lnTo>
                <a:lnTo>
                  <a:pt x="342655" y="213072"/>
                </a:lnTo>
                <a:lnTo>
                  <a:pt x="654017" y="213072"/>
                </a:lnTo>
                <a:lnTo>
                  <a:pt x="655776" y="205595"/>
                </a:lnTo>
                <a:lnTo>
                  <a:pt x="656656" y="197459"/>
                </a:lnTo>
                <a:lnTo>
                  <a:pt x="656656" y="188664"/>
                </a:lnTo>
                <a:lnTo>
                  <a:pt x="655707" y="169204"/>
                </a:lnTo>
                <a:lnTo>
                  <a:pt x="654060" y="158319"/>
                </a:lnTo>
                <a:lnTo>
                  <a:pt x="342655" y="158319"/>
                </a:lnTo>
                <a:lnTo>
                  <a:pt x="349086" y="136138"/>
                </a:lnTo>
                <a:lnTo>
                  <a:pt x="370855" y="99197"/>
                </a:lnTo>
                <a:lnTo>
                  <a:pt x="403880" y="72315"/>
                </a:lnTo>
                <a:lnTo>
                  <a:pt x="444449" y="58462"/>
                </a:lnTo>
                <a:lnTo>
                  <a:pt x="467331" y="56731"/>
                </a:lnTo>
                <a:lnTo>
                  <a:pt x="602468" y="56731"/>
                </a:lnTo>
                <a:lnTo>
                  <a:pt x="601244" y="55411"/>
                </a:lnTo>
                <a:lnTo>
                  <a:pt x="557458" y="23129"/>
                </a:lnTo>
                <a:lnTo>
                  <a:pt x="504932" y="3793"/>
                </a:lnTo>
                <a:lnTo>
                  <a:pt x="486132" y="948"/>
                </a:lnTo>
                <a:lnTo>
                  <a:pt x="466672" y="0"/>
                </a:lnTo>
                <a:close/>
              </a:path>
              <a:path w="1690369" h="379729" extrusionOk="0">
                <a:moveTo>
                  <a:pt x="646101" y="255290"/>
                </a:moveTo>
                <a:lnTo>
                  <a:pt x="580794" y="255290"/>
                </a:lnTo>
                <a:lnTo>
                  <a:pt x="572012" y="270256"/>
                </a:lnTo>
                <a:lnTo>
                  <a:pt x="561499" y="283491"/>
                </a:lnTo>
                <a:lnTo>
                  <a:pt x="520311" y="312557"/>
                </a:lnTo>
                <a:lnTo>
                  <a:pt x="469970" y="322576"/>
                </a:lnTo>
                <a:lnTo>
                  <a:pt x="604690" y="322576"/>
                </a:lnTo>
                <a:lnTo>
                  <a:pt x="634722" y="281842"/>
                </a:lnTo>
                <a:lnTo>
                  <a:pt x="640947" y="268855"/>
                </a:lnTo>
                <a:lnTo>
                  <a:pt x="646101" y="255290"/>
                </a:lnTo>
                <a:close/>
              </a:path>
              <a:path w="1690369" h="379729" extrusionOk="0">
                <a:moveTo>
                  <a:pt x="602468" y="56731"/>
                </a:moveTo>
                <a:lnTo>
                  <a:pt x="467331" y="56731"/>
                </a:lnTo>
                <a:lnTo>
                  <a:pt x="490750" y="58421"/>
                </a:lnTo>
                <a:lnTo>
                  <a:pt x="512189" y="63492"/>
                </a:lnTo>
                <a:lnTo>
                  <a:pt x="549130" y="83777"/>
                </a:lnTo>
                <a:lnTo>
                  <a:pt x="577166" y="115606"/>
                </a:lnTo>
                <a:lnTo>
                  <a:pt x="593987" y="158319"/>
                </a:lnTo>
                <a:lnTo>
                  <a:pt x="654060" y="158319"/>
                </a:lnTo>
                <a:lnTo>
                  <a:pt x="641483" y="114781"/>
                </a:lnTo>
                <a:lnTo>
                  <a:pt x="613406" y="68522"/>
                </a:lnTo>
                <a:lnTo>
                  <a:pt x="602468" y="56731"/>
                </a:lnTo>
                <a:close/>
              </a:path>
              <a:path w="1690369" h="379729" extrusionOk="0">
                <a:moveTo>
                  <a:pt x="780364" y="8575"/>
                </a:moveTo>
                <a:lnTo>
                  <a:pt x="718355" y="8575"/>
                </a:lnTo>
                <a:lnTo>
                  <a:pt x="718355" y="370732"/>
                </a:lnTo>
                <a:lnTo>
                  <a:pt x="780364" y="370732"/>
                </a:lnTo>
                <a:lnTo>
                  <a:pt x="780364" y="201198"/>
                </a:lnTo>
                <a:lnTo>
                  <a:pt x="855702" y="201198"/>
                </a:lnTo>
                <a:lnTo>
                  <a:pt x="841053" y="185366"/>
                </a:lnTo>
                <a:lnTo>
                  <a:pt x="854285" y="171513"/>
                </a:lnTo>
                <a:lnTo>
                  <a:pt x="780364" y="171513"/>
                </a:lnTo>
                <a:lnTo>
                  <a:pt x="780364" y="8575"/>
                </a:lnTo>
                <a:close/>
              </a:path>
              <a:path w="1690369" h="379729" extrusionOk="0">
                <a:moveTo>
                  <a:pt x="855702" y="201198"/>
                </a:moveTo>
                <a:lnTo>
                  <a:pt x="780364" y="201198"/>
                </a:lnTo>
                <a:lnTo>
                  <a:pt x="932087" y="370732"/>
                </a:lnTo>
                <a:lnTo>
                  <a:pt x="1012566" y="370732"/>
                </a:lnTo>
                <a:lnTo>
                  <a:pt x="855702" y="201198"/>
                </a:lnTo>
                <a:close/>
              </a:path>
              <a:path w="1690369" h="379729" extrusionOk="0">
                <a:moveTo>
                  <a:pt x="1009927" y="8575"/>
                </a:moveTo>
                <a:lnTo>
                  <a:pt x="932087" y="8575"/>
                </a:lnTo>
                <a:lnTo>
                  <a:pt x="780364" y="171513"/>
                </a:lnTo>
                <a:lnTo>
                  <a:pt x="854285" y="171513"/>
                </a:lnTo>
                <a:lnTo>
                  <a:pt x="1009927" y="8575"/>
                </a:lnTo>
                <a:close/>
              </a:path>
              <a:path w="1690369" h="379729" extrusionOk="0">
                <a:moveTo>
                  <a:pt x="1232740" y="0"/>
                </a:moveTo>
                <a:lnTo>
                  <a:pt x="1193654" y="3628"/>
                </a:lnTo>
                <a:lnTo>
                  <a:pt x="1156878" y="14512"/>
                </a:lnTo>
                <a:lnTo>
                  <a:pt x="1109258" y="42589"/>
                </a:lnTo>
                <a:lnTo>
                  <a:pt x="1071946" y="82623"/>
                </a:lnTo>
                <a:lnTo>
                  <a:pt x="1047621" y="132262"/>
                </a:lnTo>
                <a:lnTo>
                  <a:pt x="1039458" y="188664"/>
                </a:lnTo>
                <a:lnTo>
                  <a:pt x="1040406" y="208454"/>
                </a:lnTo>
                <a:lnTo>
                  <a:pt x="1047992" y="246055"/>
                </a:lnTo>
                <a:lnTo>
                  <a:pt x="1072606" y="296025"/>
                </a:lnTo>
                <a:lnTo>
                  <a:pt x="1110248" y="336099"/>
                </a:lnTo>
                <a:lnTo>
                  <a:pt x="1158857" y="364795"/>
                </a:lnTo>
                <a:lnTo>
                  <a:pt x="1195963" y="375679"/>
                </a:lnTo>
                <a:lnTo>
                  <a:pt x="1236038" y="379307"/>
                </a:lnTo>
                <a:lnTo>
                  <a:pt x="1281792" y="374531"/>
                </a:lnTo>
                <a:lnTo>
                  <a:pt x="1322481" y="360203"/>
                </a:lnTo>
                <a:lnTo>
                  <a:pt x="1358103" y="336324"/>
                </a:lnTo>
                <a:lnTo>
                  <a:pt x="1370667" y="322576"/>
                </a:lnTo>
                <a:lnTo>
                  <a:pt x="1234059" y="322576"/>
                </a:lnTo>
                <a:lnTo>
                  <a:pt x="1220412" y="321958"/>
                </a:lnTo>
                <a:lnTo>
                  <a:pt x="1181945" y="312681"/>
                </a:lnTo>
                <a:lnTo>
                  <a:pt x="1140386" y="284315"/>
                </a:lnTo>
                <a:lnTo>
                  <a:pt x="1112021" y="242097"/>
                </a:lnTo>
                <a:lnTo>
                  <a:pt x="1102744" y="203259"/>
                </a:lnTo>
                <a:lnTo>
                  <a:pt x="1102126" y="189324"/>
                </a:lnTo>
                <a:lnTo>
                  <a:pt x="1102744" y="175429"/>
                </a:lnTo>
                <a:lnTo>
                  <a:pt x="1112021" y="137210"/>
                </a:lnTo>
                <a:lnTo>
                  <a:pt x="1139067" y="94991"/>
                </a:lnTo>
                <a:lnTo>
                  <a:pt x="1180626" y="67285"/>
                </a:lnTo>
                <a:lnTo>
                  <a:pt x="1218474" y="57390"/>
                </a:lnTo>
                <a:lnTo>
                  <a:pt x="1232080" y="56731"/>
                </a:lnTo>
                <a:lnTo>
                  <a:pt x="1372117" y="56731"/>
                </a:lnTo>
                <a:lnTo>
                  <a:pt x="1365992" y="50052"/>
                </a:lnTo>
                <a:lnTo>
                  <a:pt x="1343564" y="32323"/>
                </a:lnTo>
                <a:lnTo>
                  <a:pt x="1318579" y="18182"/>
                </a:lnTo>
                <a:lnTo>
                  <a:pt x="1291780" y="8080"/>
                </a:lnTo>
                <a:lnTo>
                  <a:pt x="1263167" y="2020"/>
                </a:lnTo>
                <a:lnTo>
                  <a:pt x="1232740" y="0"/>
                </a:lnTo>
                <a:close/>
              </a:path>
              <a:path w="1690369" h="379729" extrusionOk="0">
                <a:moveTo>
                  <a:pt x="1414148" y="259908"/>
                </a:moveTo>
                <a:lnTo>
                  <a:pt x="1344223" y="259908"/>
                </a:lnTo>
                <a:lnTo>
                  <a:pt x="1331937" y="275534"/>
                </a:lnTo>
                <a:lnTo>
                  <a:pt x="1319486" y="288768"/>
                </a:lnTo>
                <a:lnTo>
                  <a:pt x="1280936" y="314413"/>
                </a:lnTo>
                <a:lnTo>
                  <a:pt x="1234059" y="322576"/>
                </a:lnTo>
                <a:lnTo>
                  <a:pt x="1370667" y="322576"/>
                </a:lnTo>
                <a:lnTo>
                  <a:pt x="1388658" y="302892"/>
                </a:lnTo>
                <a:lnTo>
                  <a:pt x="1414148" y="259908"/>
                </a:lnTo>
                <a:close/>
              </a:path>
              <a:path w="1690369" h="379729" extrusionOk="0">
                <a:moveTo>
                  <a:pt x="1372117" y="56731"/>
                </a:moveTo>
                <a:lnTo>
                  <a:pt x="1232080" y="56731"/>
                </a:lnTo>
                <a:lnTo>
                  <a:pt x="1267290" y="60812"/>
                </a:lnTo>
                <a:lnTo>
                  <a:pt x="1297717" y="73057"/>
                </a:lnTo>
                <a:lnTo>
                  <a:pt x="1323361" y="93466"/>
                </a:lnTo>
                <a:lnTo>
                  <a:pt x="1344223" y="122038"/>
                </a:lnTo>
                <a:lnTo>
                  <a:pt x="1413488" y="122038"/>
                </a:lnTo>
                <a:lnTo>
                  <a:pt x="1400954" y="94909"/>
                </a:lnTo>
                <a:lnTo>
                  <a:pt x="1385122" y="70914"/>
                </a:lnTo>
                <a:lnTo>
                  <a:pt x="1372117" y="56731"/>
                </a:lnTo>
                <a:close/>
              </a:path>
              <a:path w="1690369" h="379729" extrusionOk="0">
                <a:moveTo>
                  <a:pt x="1599942" y="64647"/>
                </a:moveTo>
                <a:lnTo>
                  <a:pt x="1537933" y="64647"/>
                </a:lnTo>
                <a:lnTo>
                  <a:pt x="1537933" y="370732"/>
                </a:lnTo>
                <a:lnTo>
                  <a:pt x="1599942" y="370732"/>
                </a:lnTo>
                <a:lnTo>
                  <a:pt x="1599942" y="64647"/>
                </a:lnTo>
                <a:close/>
              </a:path>
              <a:path w="1690369" h="379729" extrusionOk="0">
                <a:moveTo>
                  <a:pt x="1690316" y="8575"/>
                </a:moveTo>
                <a:lnTo>
                  <a:pt x="1446239" y="8575"/>
                </a:lnTo>
                <a:lnTo>
                  <a:pt x="1446239" y="64647"/>
                </a:lnTo>
                <a:lnTo>
                  <a:pt x="1690316" y="64647"/>
                </a:lnTo>
                <a:lnTo>
                  <a:pt x="1690316" y="85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2" name="Google Shape;92;p5"/>
          <p:cNvSpPr/>
          <p:nvPr/>
        </p:nvSpPr>
        <p:spPr>
          <a:xfrm>
            <a:off x="15672182" y="6787981"/>
            <a:ext cx="1129030" cy="913765"/>
          </a:xfrm>
          <a:custGeom>
            <a:avLst/>
            <a:gdLst/>
            <a:ahLst/>
            <a:cxnLst/>
            <a:rect l="l" t="t" r="r" b="b"/>
            <a:pathLst>
              <a:path w="1129030" h="913765" extrusionOk="0">
                <a:moveTo>
                  <a:pt x="269771" y="15517"/>
                </a:moveTo>
                <a:lnTo>
                  <a:pt x="0" y="15517"/>
                </a:lnTo>
                <a:lnTo>
                  <a:pt x="0" y="164728"/>
                </a:lnTo>
                <a:lnTo>
                  <a:pt x="111012" y="164728"/>
                </a:lnTo>
                <a:lnTo>
                  <a:pt x="111012" y="897648"/>
                </a:lnTo>
                <a:lnTo>
                  <a:pt x="269771" y="897648"/>
                </a:lnTo>
                <a:lnTo>
                  <a:pt x="269771" y="15517"/>
                </a:lnTo>
                <a:close/>
              </a:path>
              <a:path w="1129030" h="913765" extrusionOk="0">
                <a:moveTo>
                  <a:pt x="833870" y="0"/>
                </a:moveTo>
                <a:lnTo>
                  <a:pt x="769112" y="5371"/>
                </a:lnTo>
                <a:lnTo>
                  <a:pt x="710920" y="21486"/>
                </a:lnTo>
                <a:lnTo>
                  <a:pt x="660189" y="46553"/>
                </a:lnTo>
                <a:lnTo>
                  <a:pt x="617813" y="81170"/>
                </a:lnTo>
                <a:lnTo>
                  <a:pt x="583793" y="124739"/>
                </a:lnTo>
                <a:lnTo>
                  <a:pt x="558129" y="176664"/>
                </a:lnTo>
                <a:lnTo>
                  <a:pt x="542910" y="236348"/>
                </a:lnTo>
                <a:lnTo>
                  <a:pt x="537837" y="303194"/>
                </a:lnTo>
                <a:lnTo>
                  <a:pt x="537837" y="602808"/>
                </a:lnTo>
                <a:lnTo>
                  <a:pt x="541036" y="658529"/>
                </a:lnTo>
                <a:lnTo>
                  <a:pt x="550633" y="709189"/>
                </a:lnTo>
                <a:lnTo>
                  <a:pt x="566628" y="754788"/>
                </a:lnTo>
                <a:lnTo>
                  <a:pt x="589022" y="795325"/>
                </a:lnTo>
                <a:lnTo>
                  <a:pt x="617813" y="830801"/>
                </a:lnTo>
                <a:lnTo>
                  <a:pt x="652717" y="860453"/>
                </a:lnTo>
                <a:lnTo>
                  <a:pt x="692490" y="883514"/>
                </a:lnTo>
                <a:lnTo>
                  <a:pt x="737134" y="899987"/>
                </a:lnTo>
                <a:lnTo>
                  <a:pt x="786648" y="909871"/>
                </a:lnTo>
                <a:lnTo>
                  <a:pt x="841032" y="913165"/>
                </a:lnTo>
                <a:lnTo>
                  <a:pt x="893458" y="909919"/>
                </a:lnTo>
                <a:lnTo>
                  <a:pt x="940919" y="900178"/>
                </a:lnTo>
                <a:lnTo>
                  <a:pt x="983414" y="883944"/>
                </a:lnTo>
                <a:lnTo>
                  <a:pt x="1020943" y="861217"/>
                </a:lnTo>
                <a:lnTo>
                  <a:pt x="1053507" y="831995"/>
                </a:lnTo>
                <a:lnTo>
                  <a:pt x="1080580" y="796853"/>
                </a:lnTo>
                <a:lnTo>
                  <a:pt x="1095826" y="767536"/>
                </a:lnTo>
                <a:lnTo>
                  <a:pt x="836257" y="767536"/>
                </a:lnTo>
                <a:lnTo>
                  <a:pt x="804251" y="764851"/>
                </a:lnTo>
                <a:lnTo>
                  <a:pt x="752326" y="743364"/>
                </a:lnTo>
                <a:lnTo>
                  <a:pt x="716740" y="700093"/>
                </a:lnTo>
                <a:lnTo>
                  <a:pt x="698834" y="636828"/>
                </a:lnTo>
                <a:lnTo>
                  <a:pt x="696596" y="598034"/>
                </a:lnTo>
                <a:lnTo>
                  <a:pt x="696596" y="303194"/>
                </a:lnTo>
                <a:lnTo>
                  <a:pt x="705847" y="237244"/>
                </a:lnTo>
                <a:lnTo>
                  <a:pt x="733600" y="187407"/>
                </a:lnTo>
                <a:lnTo>
                  <a:pt x="777468" y="156073"/>
                </a:lnTo>
                <a:lnTo>
                  <a:pt x="835063" y="145629"/>
                </a:lnTo>
                <a:lnTo>
                  <a:pt x="1095377" y="145629"/>
                </a:lnTo>
                <a:lnTo>
                  <a:pt x="1082454" y="122352"/>
                </a:lnTo>
                <a:lnTo>
                  <a:pt x="1048732" y="79976"/>
                </a:lnTo>
                <a:lnTo>
                  <a:pt x="1006356" y="46255"/>
                </a:lnTo>
                <a:lnTo>
                  <a:pt x="955625" y="21486"/>
                </a:lnTo>
                <a:lnTo>
                  <a:pt x="897732" y="5371"/>
                </a:lnTo>
                <a:lnTo>
                  <a:pt x="866547" y="1342"/>
                </a:lnTo>
                <a:lnTo>
                  <a:pt x="833870" y="0"/>
                </a:lnTo>
                <a:close/>
              </a:path>
              <a:path w="1129030" h="913765" extrusionOk="0">
                <a:moveTo>
                  <a:pt x="1095377" y="145629"/>
                </a:moveTo>
                <a:lnTo>
                  <a:pt x="835063" y="145629"/>
                </a:lnTo>
                <a:lnTo>
                  <a:pt x="865428" y="148165"/>
                </a:lnTo>
                <a:lnTo>
                  <a:pt x="892062" y="155775"/>
                </a:lnTo>
                <a:lnTo>
                  <a:pt x="934139" y="186214"/>
                </a:lnTo>
                <a:lnTo>
                  <a:pt x="960997" y="235751"/>
                </a:lnTo>
                <a:lnTo>
                  <a:pt x="969949" y="303194"/>
                </a:lnTo>
                <a:lnTo>
                  <a:pt x="969842" y="602808"/>
                </a:lnTo>
                <a:lnTo>
                  <a:pt x="964602" y="661347"/>
                </a:lnTo>
                <a:lnTo>
                  <a:pt x="948558" y="707805"/>
                </a:lnTo>
                <a:lnTo>
                  <a:pt x="921820" y="740989"/>
                </a:lnTo>
                <a:lnTo>
                  <a:pt x="884386" y="760899"/>
                </a:lnTo>
                <a:lnTo>
                  <a:pt x="836257" y="767536"/>
                </a:lnTo>
                <a:lnTo>
                  <a:pt x="1095826" y="767536"/>
                </a:lnTo>
                <a:lnTo>
                  <a:pt x="1101636" y="756364"/>
                </a:lnTo>
                <a:lnTo>
                  <a:pt x="1116676" y="710526"/>
                </a:lnTo>
                <a:lnTo>
                  <a:pt x="1125701" y="659341"/>
                </a:lnTo>
                <a:lnTo>
                  <a:pt x="1128709" y="602808"/>
                </a:lnTo>
                <a:lnTo>
                  <a:pt x="1128709" y="294839"/>
                </a:lnTo>
                <a:lnTo>
                  <a:pt x="1123337" y="230977"/>
                </a:lnTo>
                <a:lnTo>
                  <a:pt x="1107223" y="173083"/>
                </a:lnTo>
                <a:lnTo>
                  <a:pt x="1095957" y="146673"/>
                </a:lnTo>
                <a:lnTo>
                  <a:pt x="1095377" y="145629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3" name="Google Shape;93;p5"/>
          <p:cNvSpPr/>
          <p:nvPr/>
        </p:nvSpPr>
        <p:spPr>
          <a:xfrm>
            <a:off x="15237977" y="8215393"/>
            <a:ext cx="1690369" cy="379729"/>
          </a:xfrm>
          <a:custGeom>
            <a:avLst/>
            <a:gdLst/>
            <a:ahLst/>
            <a:cxnLst/>
            <a:rect l="l" t="t" r="r" b="b"/>
            <a:pathLst>
              <a:path w="1690369" h="379729" extrusionOk="0">
                <a:moveTo>
                  <a:pt x="153702" y="64647"/>
                </a:moveTo>
                <a:lnTo>
                  <a:pt x="91693" y="64647"/>
                </a:lnTo>
                <a:lnTo>
                  <a:pt x="91693" y="370732"/>
                </a:lnTo>
                <a:lnTo>
                  <a:pt x="153702" y="370732"/>
                </a:lnTo>
                <a:lnTo>
                  <a:pt x="153702" y="64647"/>
                </a:lnTo>
                <a:close/>
              </a:path>
              <a:path w="1690369" h="379729" extrusionOk="0">
                <a:moveTo>
                  <a:pt x="244076" y="8575"/>
                </a:moveTo>
                <a:lnTo>
                  <a:pt x="0" y="8575"/>
                </a:lnTo>
                <a:lnTo>
                  <a:pt x="0" y="64647"/>
                </a:lnTo>
                <a:lnTo>
                  <a:pt x="244076" y="64647"/>
                </a:lnTo>
                <a:lnTo>
                  <a:pt x="244076" y="8575"/>
                </a:lnTo>
                <a:close/>
              </a:path>
              <a:path w="1690369" h="379729" extrusionOk="0">
                <a:moveTo>
                  <a:pt x="466672" y="0"/>
                </a:moveTo>
                <a:lnTo>
                  <a:pt x="428411" y="3628"/>
                </a:lnTo>
                <a:lnTo>
                  <a:pt x="376174" y="22469"/>
                </a:lnTo>
                <a:lnTo>
                  <a:pt x="332760" y="54752"/>
                </a:lnTo>
                <a:lnTo>
                  <a:pt x="300725" y="98166"/>
                </a:lnTo>
                <a:lnTo>
                  <a:pt x="281636" y="150403"/>
                </a:lnTo>
                <a:lnTo>
                  <a:pt x="278007" y="188664"/>
                </a:lnTo>
                <a:lnTo>
                  <a:pt x="278914" y="208454"/>
                </a:lnTo>
                <a:lnTo>
                  <a:pt x="286171" y="246055"/>
                </a:lnTo>
                <a:lnTo>
                  <a:pt x="310496" y="296025"/>
                </a:lnTo>
                <a:lnTo>
                  <a:pt x="347808" y="336099"/>
                </a:lnTo>
                <a:lnTo>
                  <a:pt x="395428" y="364795"/>
                </a:lnTo>
                <a:lnTo>
                  <a:pt x="432204" y="375679"/>
                </a:lnTo>
                <a:lnTo>
                  <a:pt x="471289" y="379307"/>
                </a:lnTo>
                <a:lnTo>
                  <a:pt x="485967" y="378771"/>
                </a:lnTo>
                <a:lnTo>
                  <a:pt x="528021" y="370732"/>
                </a:lnTo>
                <a:lnTo>
                  <a:pt x="566982" y="352797"/>
                </a:lnTo>
                <a:lnTo>
                  <a:pt x="600419" y="327029"/>
                </a:lnTo>
                <a:lnTo>
                  <a:pt x="604690" y="322576"/>
                </a:lnTo>
                <a:lnTo>
                  <a:pt x="469970" y="322576"/>
                </a:lnTo>
                <a:lnTo>
                  <a:pt x="457601" y="322081"/>
                </a:lnTo>
                <a:lnTo>
                  <a:pt x="411590" y="310001"/>
                </a:lnTo>
                <a:lnTo>
                  <a:pt x="374978" y="283697"/>
                </a:lnTo>
                <a:lnTo>
                  <a:pt x="350447" y="246467"/>
                </a:lnTo>
                <a:lnTo>
                  <a:pt x="342655" y="213072"/>
                </a:lnTo>
                <a:lnTo>
                  <a:pt x="654017" y="213072"/>
                </a:lnTo>
                <a:lnTo>
                  <a:pt x="655776" y="205595"/>
                </a:lnTo>
                <a:lnTo>
                  <a:pt x="656656" y="197459"/>
                </a:lnTo>
                <a:lnTo>
                  <a:pt x="656656" y="188664"/>
                </a:lnTo>
                <a:lnTo>
                  <a:pt x="655707" y="169204"/>
                </a:lnTo>
                <a:lnTo>
                  <a:pt x="654060" y="158319"/>
                </a:lnTo>
                <a:lnTo>
                  <a:pt x="342655" y="158319"/>
                </a:lnTo>
                <a:lnTo>
                  <a:pt x="349086" y="136138"/>
                </a:lnTo>
                <a:lnTo>
                  <a:pt x="370855" y="99197"/>
                </a:lnTo>
                <a:lnTo>
                  <a:pt x="403880" y="72315"/>
                </a:lnTo>
                <a:lnTo>
                  <a:pt x="444449" y="58462"/>
                </a:lnTo>
                <a:lnTo>
                  <a:pt x="467331" y="56731"/>
                </a:lnTo>
                <a:lnTo>
                  <a:pt x="602468" y="56731"/>
                </a:lnTo>
                <a:lnTo>
                  <a:pt x="601244" y="55411"/>
                </a:lnTo>
                <a:lnTo>
                  <a:pt x="557458" y="23129"/>
                </a:lnTo>
                <a:lnTo>
                  <a:pt x="504932" y="3793"/>
                </a:lnTo>
                <a:lnTo>
                  <a:pt x="486132" y="948"/>
                </a:lnTo>
                <a:lnTo>
                  <a:pt x="466672" y="0"/>
                </a:lnTo>
                <a:close/>
              </a:path>
              <a:path w="1690369" h="379729" extrusionOk="0">
                <a:moveTo>
                  <a:pt x="646101" y="255290"/>
                </a:moveTo>
                <a:lnTo>
                  <a:pt x="580794" y="255290"/>
                </a:lnTo>
                <a:lnTo>
                  <a:pt x="572012" y="270256"/>
                </a:lnTo>
                <a:lnTo>
                  <a:pt x="561499" y="283491"/>
                </a:lnTo>
                <a:lnTo>
                  <a:pt x="520311" y="312557"/>
                </a:lnTo>
                <a:lnTo>
                  <a:pt x="469970" y="322576"/>
                </a:lnTo>
                <a:lnTo>
                  <a:pt x="604690" y="322576"/>
                </a:lnTo>
                <a:lnTo>
                  <a:pt x="634722" y="281842"/>
                </a:lnTo>
                <a:lnTo>
                  <a:pt x="640947" y="268855"/>
                </a:lnTo>
                <a:lnTo>
                  <a:pt x="646101" y="255290"/>
                </a:lnTo>
                <a:close/>
              </a:path>
              <a:path w="1690369" h="379729" extrusionOk="0">
                <a:moveTo>
                  <a:pt x="602468" y="56731"/>
                </a:moveTo>
                <a:lnTo>
                  <a:pt x="467331" y="56731"/>
                </a:lnTo>
                <a:lnTo>
                  <a:pt x="490750" y="58421"/>
                </a:lnTo>
                <a:lnTo>
                  <a:pt x="512189" y="63492"/>
                </a:lnTo>
                <a:lnTo>
                  <a:pt x="549130" y="83777"/>
                </a:lnTo>
                <a:lnTo>
                  <a:pt x="577166" y="115606"/>
                </a:lnTo>
                <a:lnTo>
                  <a:pt x="593987" y="158319"/>
                </a:lnTo>
                <a:lnTo>
                  <a:pt x="654060" y="158319"/>
                </a:lnTo>
                <a:lnTo>
                  <a:pt x="641483" y="114781"/>
                </a:lnTo>
                <a:lnTo>
                  <a:pt x="613406" y="68522"/>
                </a:lnTo>
                <a:lnTo>
                  <a:pt x="602468" y="56731"/>
                </a:lnTo>
                <a:close/>
              </a:path>
              <a:path w="1690369" h="379729" extrusionOk="0">
                <a:moveTo>
                  <a:pt x="780364" y="8575"/>
                </a:moveTo>
                <a:lnTo>
                  <a:pt x="718355" y="8575"/>
                </a:lnTo>
                <a:lnTo>
                  <a:pt x="718355" y="370732"/>
                </a:lnTo>
                <a:lnTo>
                  <a:pt x="780364" y="370732"/>
                </a:lnTo>
                <a:lnTo>
                  <a:pt x="780364" y="201198"/>
                </a:lnTo>
                <a:lnTo>
                  <a:pt x="855702" y="201198"/>
                </a:lnTo>
                <a:lnTo>
                  <a:pt x="841053" y="185366"/>
                </a:lnTo>
                <a:lnTo>
                  <a:pt x="854285" y="171513"/>
                </a:lnTo>
                <a:lnTo>
                  <a:pt x="780364" y="171513"/>
                </a:lnTo>
                <a:lnTo>
                  <a:pt x="780364" y="8575"/>
                </a:lnTo>
                <a:close/>
              </a:path>
              <a:path w="1690369" h="379729" extrusionOk="0">
                <a:moveTo>
                  <a:pt x="855702" y="201198"/>
                </a:moveTo>
                <a:lnTo>
                  <a:pt x="780364" y="201198"/>
                </a:lnTo>
                <a:lnTo>
                  <a:pt x="932087" y="370732"/>
                </a:lnTo>
                <a:lnTo>
                  <a:pt x="1012566" y="370732"/>
                </a:lnTo>
                <a:lnTo>
                  <a:pt x="855702" y="201198"/>
                </a:lnTo>
                <a:close/>
              </a:path>
              <a:path w="1690369" h="379729" extrusionOk="0">
                <a:moveTo>
                  <a:pt x="1009927" y="8575"/>
                </a:moveTo>
                <a:lnTo>
                  <a:pt x="932087" y="8575"/>
                </a:lnTo>
                <a:lnTo>
                  <a:pt x="780364" y="171513"/>
                </a:lnTo>
                <a:lnTo>
                  <a:pt x="854285" y="171513"/>
                </a:lnTo>
                <a:lnTo>
                  <a:pt x="1009927" y="8575"/>
                </a:lnTo>
                <a:close/>
              </a:path>
              <a:path w="1690369" h="379729" extrusionOk="0">
                <a:moveTo>
                  <a:pt x="1232740" y="0"/>
                </a:moveTo>
                <a:lnTo>
                  <a:pt x="1193654" y="3628"/>
                </a:lnTo>
                <a:lnTo>
                  <a:pt x="1156878" y="14512"/>
                </a:lnTo>
                <a:lnTo>
                  <a:pt x="1109258" y="42589"/>
                </a:lnTo>
                <a:lnTo>
                  <a:pt x="1071946" y="82623"/>
                </a:lnTo>
                <a:lnTo>
                  <a:pt x="1047621" y="132262"/>
                </a:lnTo>
                <a:lnTo>
                  <a:pt x="1039458" y="188664"/>
                </a:lnTo>
                <a:lnTo>
                  <a:pt x="1040406" y="208454"/>
                </a:lnTo>
                <a:lnTo>
                  <a:pt x="1047992" y="246055"/>
                </a:lnTo>
                <a:lnTo>
                  <a:pt x="1072606" y="296025"/>
                </a:lnTo>
                <a:lnTo>
                  <a:pt x="1110248" y="336099"/>
                </a:lnTo>
                <a:lnTo>
                  <a:pt x="1158857" y="364795"/>
                </a:lnTo>
                <a:lnTo>
                  <a:pt x="1195963" y="375679"/>
                </a:lnTo>
                <a:lnTo>
                  <a:pt x="1236038" y="379307"/>
                </a:lnTo>
                <a:lnTo>
                  <a:pt x="1281792" y="374531"/>
                </a:lnTo>
                <a:lnTo>
                  <a:pt x="1322481" y="360203"/>
                </a:lnTo>
                <a:lnTo>
                  <a:pt x="1358103" y="336324"/>
                </a:lnTo>
                <a:lnTo>
                  <a:pt x="1370667" y="322576"/>
                </a:lnTo>
                <a:lnTo>
                  <a:pt x="1234059" y="322576"/>
                </a:lnTo>
                <a:lnTo>
                  <a:pt x="1220412" y="321958"/>
                </a:lnTo>
                <a:lnTo>
                  <a:pt x="1181945" y="312681"/>
                </a:lnTo>
                <a:lnTo>
                  <a:pt x="1140386" y="284315"/>
                </a:lnTo>
                <a:lnTo>
                  <a:pt x="1112021" y="242097"/>
                </a:lnTo>
                <a:lnTo>
                  <a:pt x="1102744" y="203259"/>
                </a:lnTo>
                <a:lnTo>
                  <a:pt x="1102126" y="189324"/>
                </a:lnTo>
                <a:lnTo>
                  <a:pt x="1102744" y="175429"/>
                </a:lnTo>
                <a:lnTo>
                  <a:pt x="1112021" y="137210"/>
                </a:lnTo>
                <a:lnTo>
                  <a:pt x="1139067" y="94991"/>
                </a:lnTo>
                <a:lnTo>
                  <a:pt x="1180626" y="67285"/>
                </a:lnTo>
                <a:lnTo>
                  <a:pt x="1218474" y="57390"/>
                </a:lnTo>
                <a:lnTo>
                  <a:pt x="1232080" y="56731"/>
                </a:lnTo>
                <a:lnTo>
                  <a:pt x="1372117" y="56731"/>
                </a:lnTo>
                <a:lnTo>
                  <a:pt x="1365992" y="50052"/>
                </a:lnTo>
                <a:lnTo>
                  <a:pt x="1343564" y="32323"/>
                </a:lnTo>
                <a:lnTo>
                  <a:pt x="1318579" y="18182"/>
                </a:lnTo>
                <a:lnTo>
                  <a:pt x="1291780" y="8080"/>
                </a:lnTo>
                <a:lnTo>
                  <a:pt x="1263167" y="2020"/>
                </a:lnTo>
                <a:lnTo>
                  <a:pt x="1232740" y="0"/>
                </a:lnTo>
                <a:close/>
              </a:path>
              <a:path w="1690369" h="379729" extrusionOk="0">
                <a:moveTo>
                  <a:pt x="1414148" y="259908"/>
                </a:moveTo>
                <a:lnTo>
                  <a:pt x="1344223" y="259908"/>
                </a:lnTo>
                <a:lnTo>
                  <a:pt x="1331937" y="275534"/>
                </a:lnTo>
                <a:lnTo>
                  <a:pt x="1319486" y="288768"/>
                </a:lnTo>
                <a:lnTo>
                  <a:pt x="1280936" y="314413"/>
                </a:lnTo>
                <a:lnTo>
                  <a:pt x="1234059" y="322576"/>
                </a:lnTo>
                <a:lnTo>
                  <a:pt x="1370667" y="322576"/>
                </a:lnTo>
                <a:lnTo>
                  <a:pt x="1388658" y="302892"/>
                </a:lnTo>
                <a:lnTo>
                  <a:pt x="1414148" y="259908"/>
                </a:lnTo>
                <a:close/>
              </a:path>
              <a:path w="1690369" h="379729" extrusionOk="0">
                <a:moveTo>
                  <a:pt x="1372117" y="56731"/>
                </a:moveTo>
                <a:lnTo>
                  <a:pt x="1232080" y="56731"/>
                </a:lnTo>
                <a:lnTo>
                  <a:pt x="1267290" y="60812"/>
                </a:lnTo>
                <a:lnTo>
                  <a:pt x="1297717" y="73057"/>
                </a:lnTo>
                <a:lnTo>
                  <a:pt x="1323361" y="93466"/>
                </a:lnTo>
                <a:lnTo>
                  <a:pt x="1344223" y="122038"/>
                </a:lnTo>
                <a:lnTo>
                  <a:pt x="1413488" y="122038"/>
                </a:lnTo>
                <a:lnTo>
                  <a:pt x="1400954" y="94909"/>
                </a:lnTo>
                <a:lnTo>
                  <a:pt x="1385122" y="70914"/>
                </a:lnTo>
                <a:lnTo>
                  <a:pt x="1372117" y="56731"/>
                </a:lnTo>
                <a:close/>
              </a:path>
              <a:path w="1690369" h="379729" extrusionOk="0">
                <a:moveTo>
                  <a:pt x="1599942" y="64647"/>
                </a:moveTo>
                <a:lnTo>
                  <a:pt x="1537933" y="64647"/>
                </a:lnTo>
                <a:lnTo>
                  <a:pt x="1537933" y="370732"/>
                </a:lnTo>
                <a:lnTo>
                  <a:pt x="1599942" y="370732"/>
                </a:lnTo>
                <a:lnTo>
                  <a:pt x="1599942" y="64647"/>
                </a:lnTo>
                <a:close/>
              </a:path>
              <a:path w="1690369" h="379729" extrusionOk="0">
                <a:moveTo>
                  <a:pt x="1690316" y="8575"/>
                </a:moveTo>
                <a:lnTo>
                  <a:pt x="1446239" y="8575"/>
                </a:lnTo>
                <a:lnTo>
                  <a:pt x="1446239" y="64647"/>
                </a:lnTo>
                <a:lnTo>
                  <a:pt x="1690316" y="64647"/>
                </a:lnTo>
                <a:lnTo>
                  <a:pt x="1690316" y="85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4" name="Google Shape;94;p5"/>
          <p:cNvSpPr/>
          <p:nvPr/>
        </p:nvSpPr>
        <p:spPr>
          <a:xfrm>
            <a:off x="2788532" y="6787981"/>
            <a:ext cx="1248410" cy="913765"/>
          </a:xfrm>
          <a:custGeom>
            <a:avLst/>
            <a:gdLst/>
            <a:ahLst/>
            <a:cxnLst/>
            <a:rect l="l" t="t" r="r" b="b"/>
            <a:pathLst>
              <a:path w="1248410" h="913765" extrusionOk="0">
                <a:moveTo>
                  <a:pt x="296032" y="0"/>
                </a:moveTo>
                <a:lnTo>
                  <a:pt x="231275" y="5371"/>
                </a:lnTo>
                <a:lnTo>
                  <a:pt x="173083" y="21486"/>
                </a:lnTo>
                <a:lnTo>
                  <a:pt x="122352" y="46553"/>
                </a:lnTo>
                <a:lnTo>
                  <a:pt x="79976" y="81170"/>
                </a:lnTo>
                <a:lnTo>
                  <a:pt x="45956" y="124739"/>
                </a:lnTo>
                <a:lnTo>
                  <a:pt x="20292" y="176664"/>
                </a:lnTo>
                <a:lnTo>
                  <a:pt x="5073" y="236348"/>
                </a:lnTo>
                <a:lnTo>
                  <a:pt x="0" y="303194"/>
                </a:lnTo>
                <a:lnTo>
                  <a:pt x="0" y="602808"/>
                </a:lnTo>
                <a:lnTo>
                  <a:pt x="3199" y="658529"/>
                </a:lnTo>
                <a:lnTo>
                  <a:pt x="12796" y="709189"/>
                </a:lnTo>
                <a:lnTo>
                  <a:pt x="28791" y="754788"/>
                </a:lnTo>
                <a:lnTo>
                  <a:pt x="51185" y="795325"/>
                </a:lnTo>
                <a:lnTo>
                  <a:pt x="79976" y="830801"/>
                </a:lnTo>
                <a:lnTo>
                  <a:pt x="114879" y="860453"/>
                </a:lnTo>
                <a:lnTo>
                  <a:pt x="154653" y="883514"/>
                </a:lnTo>
                <a:lnTo>
                  <a:pt x="199296" y="899987"/>
                </a:lnTo>
                <a:lnTo>
                  <a:pt x="248810" y="909871"/>
                </a:lnTo>
                <a:lnTo>
                  <a:pt x="303194" y="913165"/>
                </a:lnTo>
                <a:lnTo>
                  <a:pt x="355621" y="909919"/>
                </a:lnTo>
                <a:lnTo>
                  <a:pt x="403082" y="900178"/>
                </a:lnTo>
                <a:lnTo>
                  <a:pt x="445577" y="883944"/>
                </a:lnTo>
                <a:lnTo>
                  <a:pt x="483106" y="861217"/>
                </a:lnTo>
                <a:lnTo>
                  <a:pt x="515670" y="831995"/>
                </a:lnTo>
                <a:lnTo>
                  <a:pt x="542742" y="796853"/>
                </a:lnTo>
                <a:lnTo>
                  <a:pt x="557988" y="767536"/>
                </a:lnTo>
                <a:lnTo>
                  <a:pt x="298420" y="767536"/>
                </a:lnTo>
                <a:lnTo>
                  <a:pt x="266414" y="764851"/>
                </a:lnTo>
                <a:lnTo>
                  <a:pt x="214489" y="743364"/>
                </a:lnTo>
                <a:lnTo>
                  <a:pt x="178902" y="700093"/>
                </a:lnTo>
                <a:lnTo>
                  <a:pt x="160997" y="636828"/>
                </a:lnTo>
                <a:lnTo>
                  <a:pt x="158759" y="598034"/>
                </a:lnTo>
                <a:lnTo>
                  <a:pt x="158759" y="303194"/>
                </a:lnTo>
                <a:lnTo>
                  <a:pt x="168010" y="237244"/>
                </a:lnTo>
                <a:lnTo>
                  <a:pt x="195763" y="187407"/>
                </a:lnTo>
                <a:lnTo>
                  <a:pt x="239631" y="156073"/>
                </a:lnTo>
                <a:lnTo>
                  <a:pt x="297226" y="145629"/>
                </a:lnTo>
                <a:lnTo>
                  <a:pt x="557540" y="145629"/>
                </a:lnTo>
                <a:lnTo>
                  <a:pt x="544616" y="122352"/>
                </a:lnTo>
                <a:lnTo>
                  <a:pt x="510895" y="79976"/>
                </a:lnTo>
                <a:lnTo>
                  <a:pt x="468519" y="46255"/>
                </a:lnTo>
                <a:lnTo>
                  <a:pt x="417788" y="21486"/>
                </a:lnTo>
                <a:lnTo>
                  <a:pt x="359894" y="5371"/>
                </a:lnTo>
                <a:lnTo>
                  <a:pt x="328709" y="1342"/>
                </a:lnTo>
                <a:lnTo>
                  <a:pt x="296032" y="0"/>
                </a:lnTo>
                <a:close/>
              </a:path>
              <a:path w="1248410" h="913765" extrusionOk="0">
                <a:moveTo>
                  <a:pt x="557540" y="145629"/>
                </a:moveTo>
                <a:lnTo>
                  <a:pt x="297226" y="145629"/>
                </a:lnTo>
                <a:lnTo>
                  <a:pt x="327590" y="148165"/>
                </a:lnTo>
                <a:lnTo>
                  <a:pt x="354224" y="155775"/>
                </a:lnTo>
                <a:lnTo>
                  <a:pt x="396302" y="186214"/>
                </a:lnTo>
                <a:lnTo>
                  <a:pt x="423159" y="235751"/>
                </a:lnTo>
                <a:lnTo>
                  <a:pt x="432112" y="303194"/>
                </a:lnTo>
                <a:lnTo>
                  <a:pt x="432005" y="602808"/>
                </a:lnTo>
                <a:lnTo>
                  <a:pt x="426764" y="661347"/>
                </a:lnTo>
                <a:lnTo>
                  <a:pt x="410721" y="707805"/>
                </a:lnTo>
                <a:lnTo>
                  <a:pt x="383983" y="740989"/>
                </a:lnTo>
                <a:lnTo>
                  <a:pt x="346549" y="760899"/>
                </a:lnTo>
                <a:lnTo>
                  <a:pt x="298420" y="767536"/>
                </a:lnTo>
                <a:lnTo>
                  <a:pt x="557988" y="767536"/>
                </a:lnTo>
                <a:lnTo>
                  <a:pt x="563799" y="756364"/>
                </a:lnTo>
                <a:lnTo>
                  <a:pt x="578839" y="710526"/>
                </a:lnTo>
                <a:lnTo>
                  <a:pt x="587863" y="659341"/>
                </a:lnTo>
                <a:lnTo>
                  <a:pt x="590872" y="602808"/>
                </a:lnTo>
                <a:lnTo>
                  <a:pt x="590872" y="294839"/>
                </a:lnTo>
                <a:lnTo>
                  <a:pt x="585500" y="230977"/>
                </a:lnTo>
                <a:lnTo>
                  <a:pt x="569385" y="173083"/>
                </a:lnTo>
                <a:lnTo>
                  <a:pt x="558120" y="146673"/>
                </a:lnTo>
                <a:lnTo>
                  <a:pt x="557540" y="145629"/>
                </a:lnTo>
                <a:close/>
              </a:path>
              <a:path w="1248410" h="913765" extrusionOk="0">
                <a:moveTo>
                  <a:pt x="1213479" y="145629"/>
                </a:moveTo>
                <a:lnTo>
                  <a:pt x="961593" y="145629"/>
                </a:lnTo>
                <a:lnTo>
                  <a:pt x="975022" y="146300"/>
                </a:lnTo>
                <a:lnTo>
                  <a:pt x="987854" y="148314"/>
                </a:lnTo>
                <a:lnTo>
                  <a:pt x="1033811" y="169204"/>
                </a:lnTo>
                <a:lnTo>
                  <a:pt x="1068129" y="205909"/>
                </a:lnTo>
                <a:lnTo>
                  <a:pt x="1083946" y="242018"/>
                </a:lnTo>
                <a:lnTo>
                  <a:pt x="1089317" y="284096"/>
                </a:lnTo>
                <a:lnTo>
                  <a:pt x="1087825" y="305507"/>
                </a:lnTo>
                <a:lnTo>
                  <a:pt x="1075888" y="347883"/>
                </a:lnTo>
                <a:lnTo>
                  <a:pt x="1052089" y="389811"/>
                </a:lnTo>
                <a:lnTo>
                  <a:pt x="1013295" y="435768"/>
                </a:lnTo>
                <a:lnTo>
                  <a:pt x="673916" y="757987"/>
                </a:lnTo>
                <a:lnTo>
                  <a:pt x="673916" y="897648"/>
                </a:lnTo>
                <a:lnTo>
                  <a:pt x="1244496" y="897648"/>
                </a:lnTo>
                <a:lnTo>
                  <a:pt x="1244496" y="748437"/>
                </a:lnTo>
                <a:lnTo>
                  <a:pt x="897135" y="748437"/>
                </a:lnTo>
                <a:lnTo>
                  <a:pt x="1077380" y="584903"/>
                </a:lnTo>
                <a:lnTo>
                  <a:pt x="1122144" y="542826"/>
                </a:lnTo>
                <a:lnTo>
                  <a:pt x="1158551" y="504927"/>
                </a:lnTo>
                <a:lnTo>
                  <a:pt x="1187796" y="468519"/>
                </a:lnTo>
                <a:lnTo>
                  <a:pt x="1211073" y="433306"/>
                </a:lnTo>
                <a:lnTo>
                  <a:pt x="1228381" y="397794"/>
                </a:lnTo>
                <a:lnTo>
                  <a:pt x="1243377" y="344675"/>
                </a:lnTo>
                <a:lnTo>
                  <a:pt x="1247555" y="306477"/>
                </a:lnTo>
                <a:lnTo>
                  <a:pt x="1248077" y="286483"/>
                </a:lnTo>
                <a:lnTo>
                  <a:pt x="1246734" y="256566"/>
                </a:lnTo>
                <a:lnTo>
                  <a:pt x="1242705" y="227694"/>
                </a:lnTo>
                <a:lnTo>
                  <a:pt x="1235991" y="199866"/>
                </a:lnTo>
                <a:lnTo>
                  <a:pt x="1226591" y="173083"/>
                </a:lnTo>
                <a:lnTo>
                  <a:pt x="1214728" y="147718"/>
                </a:lnTo>
                <a:lnTo>
                  <a:pt x="1213479" y="145629"/>
                </a:lnTo>
                <a:close/>
              </a:path>
              <a:path w="1248410" h="913765" extrusionOk="0">
                <a:moveTo>
                  <a:pt x="960400" y="0"/>
                </a:moveTo>
                <a:lnTo>
                  <a:pt x="896538" y="5669"/>
                </a:lnTo>
                <a:lnTo>
                  <a:pt x="838644" y="22679"/>
                </a:lnTo>
                <a:lnTo>
                  <a:pt x="788808" y="50134"/>
                </a:lnTo>
                <a:lnTo>
                  <a:pt x="746731" y="87138"/>
                </a:lnTo>
                <a:lnTo>
                  <a:pt x="713009" y="132498"/>
                </a:lnTo>
                <a:lnTo>
                  <a:pt x="688240" y="187407"/>
                </a:lnTo>
                <a:lnTo>
                  <a:pt x="673021" y="249777"/>
                </a:lnTo>
                <a:lnTo>
                  <a:pt x="667948" y="319906"/>
                </a:lnTo>
                <a:lnTo>
                  <a:pt x="824320" y="319906"/>
                </a:lnTo>
                <a:lnTo>
                  <a:pt x="826633" y="282454"/>
                </a:lnTo>
                <a:lnTo>
                  <a:pt x="833571" y="248882"/>
                </a:lnTo>
                <a:lnTo>
                  <a:pt x="861324" y="193376"/>
                </a:lnTo>
                <a:lnTo>
                  <a:pt x="905490" y="157565"/>
                </a:lnTo>
                <a:lnTo>
                  <a:pt x="961593" y="145629"/>
                </a:lnTo>
                <a:lnTo>
                  <a:pt x="1213479" y="145629"/>
                </a:lnTo>
                <a:lnTo>
                  <a:pt x="1200628" y="124142"/>
                </a:lnTo>
                <a:lnTo>
                  <a:pt x="1165713" y="82364"/>
                </a:lnTo>
                <a:lnTo>
                  <a:pt x="1123934" y="47448"/>
                </a:lnTo>
                <a:lnTo>
                  <a:pt x="1074993" y="21486"/>
                </a:lnTo>
                <a:lnTo>
                  <a:pt x="1020084" y="5371"/>
                </a:lnTo>
                <a:lnTo>
                  <a:pt x="990839" y="1342"/>
                </a:lnTo>
                <a:lnTo>
                  <a:pt x="960400" y="0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5" name="Google Shape;95;p5"/>
          <p:cNvSpPr/>
          <p:nvPr/>
        </p:nvSpPr>
        <p:spPr>
          <a:xfrm>
            <a:off x="2484439" y="8215393"/>
            <a:ext cx="1690370" cy="379729"/>
          </a:xfrm>
          <a:custGeom>
            <a:avLst/>
            <a:gdLst/>
            <a:ahLst/>
            <a:cxnLst/>
            <a:rect l="l" t="t" r="r" b="b"/>
            <a:pathLst>
              <a:path w="1690370" h="379729" extrusionOk="0">
                <a:moveTo>
                  <a:pt x="153702" y="64647"/>
                </a:moveTo>
                <a:lnTo>
                  <a:pt x="91693" y="64647"/>
                </a:lnTo>
                <a:lnTo>
                  <a:pt x="91693" y="370732"/>
                </a:lnTo>
                <a:lnTo>
                  <a:pt x="153702" y="370732"/>
                </a:lnTo>
                <a:lnTo>
                  <a:pt x="153702" y="64647"/>
                </a:lnTo>
                <a:close/>
              </a:path>
              <a:path w="1690370" h="379729" extrusionOk="0">
                <a:moveTo>
                  <a:pt x="244076" y="8575"/>
                </a:moveTo>
                <a:lnTo>
                  <a:pt x="0" y="8575"/>
                </a:lnTo>
                <a:lnTo>
                  <a:pt x="0" y="64647"/>
                </a:lnTo>
                <a:lnTo>
                  <a:pt x="244076" y="64647"/>
                </a:lnTo>
                <a:lnTo>
                  <a:pt x="244076" y="8575"/>
                </a:lnTo>
                <a:close/>
              </a:path>
              <a:path w="1690370" h="379729" extrusionOk="0">
                <a:moveTo>
                  <a:pt x="466672" y="0"/>
                </a:moveTo>
                <a:lnTo>
                  <a:pt x="428411" y="3628"/>
                </a:lnTo>
                <a:lnTo>
                  <a:pt x="376174" y="22469"/>
                </a:lnTo>
                <a:lnTo>
                  <a:pt x="332760" y="54752"/>
                </a:lnTo>
                <a:lnTo>
                  <a:pt x="300725" y="98166"/>
                </a:lnTo>
                <a:lnTo>
                  <a:pt x="281636" y="150403"/>
                </a:lnTo>
                <a:lnTo>
                  <a:pt x="278007" y="188664"/>
                </a:lnTo>
                <a:lnTo>
                  <a:pt x="278914" y="208454"/>
                </a:lnTo>
                <a:lnTo>
                  <a:pt x="286171" y="246055"/>
                </a:lnTo>
                <a:lnTo>
                  <a:pt x="310496" y="296025"/>
                </a:lnTo>
                <a:lnTo>
                  <a:pt x="347808" y="336099"/>
                </a:lnTo>
                <a:lnTo>
                  <a:pt x="395428" y="364795"/>
                </a:lnTo>
                <a:lnTo>
                  <a:pt x="432204" y="375679"/>
                </a:lnTo>
                <a:lnTo>
                  <a:pt x="471289" y="379307"/>
                </a:lnTo>
                <a:lnTo>
                  <a:pt x="485967" y="378771"/>
                </a:lnTo>
                <a:lnTo>
                  <a:pt x="528021" y="370732"/>
                </a:lnTo>
                <a:lnTo>
                  <a:pt x="566982" y="352797"/>
                </a:lnTo>
                <a:lnTo>
                  <a:pt x="600419" y="327029"/>
                </a:lnTo>
                <a:lnTo>
                  <a:pt x="604690" y="322576"/>
                </a:lnTo>
                <a:lnTo>
                  <a:pt x="469970" y="322576"/>
                </a:lnTo>
                <a:lnTo>
                  <a:pt x="457601" y="322081"/>
                </a:lnTo>
                <a:lnTo>
                  <a:pt x="411590" y="310001"/>
                </a:lnTo>
                <a:lnTo>
                  <a:pt x="374978" y="283697"/>
                </a:lnTo>
                <a:lnTo>
                  <a:pt x="350447" y="246467"/>
                </a:lnTo>
                <a:lnTo>
                  <a:pt x="342655" y="213072"/>
                </a:lnTo>
                <a:lnTo>
                  <a:pt x="654017" y="213072"/>
                </a:lnTo>
                <a:lnTo>
                  <a:pt x="655776" y="205595"/>
                </a:lnTo>
                <a:lnTo>
                  <a:pt x="656656" y="197459"/>
                </a:lnTo>
                <a:lnTo>
                  <a:pt x="656656" y="188664"/>
                </a:lnTo>
                <a:lnTo>
                  <a:pt x="655707" y="169204"/>
                </a:lnTo>
                <a:lnTo>
                  <a:pt x="654060" y="158319"/>
                </a:lnTo>
                <a:lnTo>
                  <a:pt x="342655" y="158319"/>
                </a:lnTo>
                <a:lnTo>
                  <a:pt x="349086" y="136138"/>
                </a:lnTo>
                <a:lnTo>
                  <a:pt x="370855" y="99197"/>
                </a:lnTo>
                <a:lnTo>
                  <a:pt x="403880" y="72315"/>
                </a:lnTo>
                <a:lnTo>
                  <a:pt x="444449" y="58462"/>
                </a:lnTo>
                <a:lnTo>
                  <a:pt x="467331" y="56731"/>
                </a:lnTo>
                <a:lnTo>
                  <a:pt x="602468" y="56731"/>
                </a:lnTo>
                <a:lnTo>
                  <a:pt x="601244" y="55411"/>
                </a:lnTo>
                <a:lnTo>
                  <a:pt x="557458" y="23129"/>
                </a:lnTo>
                <a:lnTo>
                  <a:pt x="504932" y="3793"/>
                </a:lnTo>
                <a:lnTo>
                  <a:pt x="486132" y="948"/>
                </a:lnTo>
                <a:lnTo>
                  <a:pt x="466672" y="0"/>
                </a:lnTo>
                <a:close/>
              </a:path>
              <a:path w="1690370" h="379729" extrusionOk="0">
                <a:moveTo>
                  <a:pt x="646101" y="255290"/>
                </a:moveTo>
                <a:lnTo>
                  <a:pt x="580794" y="255290"/>
                </a:lnTo>
                <a:lnTo>
                  <a:pt x="572012" y="270256"/>
                </a:lnTo>
                <a:lnTo>
                  <a:pt x="561499" y="283491"/>
                </a:lnTo>
                <a:lnTo>
                  <a:pt x="520311" y="312557"/>
                </a:lnTo>
                <a:lnTo>
                  <a:pt x="469970" y="322576"/>
                </a:lnTo>
                <a:lnTo>
                  <a:pt x="604690" y="322576"/>
                </a:lnTo>
                <a:lnTo>
                  <a:pt x="634722" y="281842"/>
                </a:lnTo>
                <a:lnTo>
                  <a:pt x="640947" y="268855"/>
                </a:lnTo>
                <a:lnTo>
                  <a:pt x="646101" y="255290"/>
                </a:lnTo>
                <a:close/>
              </a:path>
              <a:path w="1690370" h="379729" extrusionOk="0">
                <a:moveTo>
                  <a:pt x="602468" y="56731"/>
                </a:moveTo>
                <a:lnTo>
                  <a:pt x="467331" y="56731"/>
                </a:lnTo>
                <a:lnTo>
                  <a:pt x="490750" y="58421"/>
                </a:lnTo>
                <a:lnTo>
                  <a:pt x="512189" y="63492"/>
                </a:lnTo>
                <a:lnTo>
                  <a:pt x="549130" y="83777"/>
                </a:lnTo>
                <a:lnTo>
                  <a:pt x="577166" y="115606"/>
                </a:lnTo>
                <a:lnTo>
                  <a:pt x="593987" y="158319"/>
                </a:lnTo>
                <a:lnTo>
                  <a:pt x="654060" y="158319"/>
                </a:lnTo>
                <a:lnTo>
                  <a:pt x="641483" y="114781"/>
                </a:lnTo>
                <a:lnTo>
                  <a:pt x="613406" y="68522"/>
                </a:lnTo>
                <a:lnTo>
                  <a:pt x="602468" y="56731"/>
                </a:lnTo>
                <a:close/>
              </a:path>
              <a:path w="1690370" h="379729" extrusionOk="0">
                <a:moveTo>
                  <a:pt x="780364" y="8575"/>
                </a:moveTo>
                <a:lnTo>
                  <a:pt x="718355" y="8575"/>
                </a:lnTo>
                <a:lnTo>
                  <a:pt x="718355" y="370732"/>
                </a:lnTo>
                <a:lnTo>
                  <a:pt x="780364" y="370732"/>
                </a:lnTo>
                <a:lnTo>
                  <a:pt x="780364" y="201198"/>
                </a:lnTo>
                <a:lnTo>
                  <a:pt x="855702" y="201198"/>
                </a:lnTo>
                <a:lnTo>
                  <a:pt x="841053" y="185366"/>
                </a:lnTo>
                <a:lnTo>
                  <a:pt x="854285" y="171513"/>
                </a:lnTo>
                <a:lnTo>
                  <a:pt x="780364" y="171513"/>
                </a:lnTo>
                <a:lnTo>
                  <a:pt x="780364" y="8575"/>
                </a:lnTo>
                <a:close/>
              </a:path>
              <a:path w="1690370" h="379729" extrusionOk="0">
                <a:moveTo>
                  <a:pt x="855702" y="201198"/>
                </a:moveTo>
                <a:lnTo>
                  <a:pt x="780364" y="201198"/>
                </a:lnTo>
                <a:lnTo>
                  <a:pt x="932087" y="370732"/>
                </a:lnTo>
                <a:lnTo>
                  <a:pt x="1012566" y="370732"/>
                </a:lnTo>
                <a:lnTo>
                  <a:pt x="855702" y="201198"/>
                </a:lnTo>
                <a:close/>
              </a:path>
              <a:path w="1690370" h="379729" extrusionOk="0">
                <a:moveTo>
                  <a:pt x="1009927" y="8575"/>
                </a:moveTo>
                <a:lnTo>
                  <a:pt x="932087" y="8575"/>
                </a:lnTo>
                <a:lnTo>
                  <a:pt x="780364" y="171513"/>
                </a:lnTo>
                <a:lnTo>
                  <a:pt x="854285" y="171513"/>
                </a:lnTo>
                <a:lnTo>
                  <a:pt x="1009927" y="8575"/>
                </a:lnTo>
                <a:close/>
              </a:path>
              <a:path w="1690370" h="379729" extrusionOk="0">
                <a:moveTo>
                  <a:pt x="1232740" y="0"/>
                </a:moveTo>
                <a:lnTo>
                  <a:pt x="1193654" y="3628"/>
                </a:lnTo>
                <a:lnTo>
                  <a:pt x="1156878" y="14512"/>
                </a:lnTo>
                <a:lnTo>
                  <a:pt x="1109258" y="42589"/>
                </a:lnTo>
                <a:lnTo>
                  <a:pt x="1071946" y="82623"/>
                </a:lnTo>
                <a:lnTo>
                  <a:pt x="1047621" y="132262"/>
                </a:lnTo>
                <a:lnTo>
                  <a:pt x="1039458" y="188664"/>
                </a:lnTo>
                <a:lnTo>
                  <a:pt x="1040406" y="208454"/>
                </a:lnTo>
                <a:lnTo>
                  <a:pt x="1047992" y="246055"/>
                </a:lnTo>
                <a:lnTo>
                  <a:pt x="1072606" y="296025"/>
                </a:lnTo>
                <a:lnTo>
                  <a:pt x="1110248" y="336099"/>
                </a:lnTo>
                <a:lnTo>
                  <a:pt x="1158857" y="364795"/>
                </a:lnTo>
                <a:lnTo>
                  <a:pt x="1195963" y="375679"/>
                </a:lnTo>
                <a:lnTo>
                  <a:pt x="1236038" y="379307"/>
                </a:lnTo>
                <a:lnTo>
                  <a:pt x="1281792" y="374531"/>
                </a:lnTo>
                <a:lnTo>
                  <a:pt x="1322481" y="360203"/>
                </a:lnTo>
                <a:lnTo>
                  <a:pt x="1358103" y="336324"/>
                </a:lnTo>
                <a:lnTo>
                  <a:pt x="1370667" y="322576"/>
                </a:lnTo>
                <a:lnTo>
                  <a:pt x="1234059" y="322576"/>
                </a:lnTo>
                <a:lnTo>
                  <a:pt x="1220412" y="321958"/>
                </a:lnTo>
                <a:lnTo>
                  <a:pt x="1181945" y="312681"/>
                </a:lnTo>
                <a:lnTo>
                  <a:pt x="1140386" y="284315"/>
                </a:lnTo>
                <a:lnTo>
                  <a:pt x="1112021" y="242097"/>
                </a:lnTo>
                <a:lnTo>
                  <a:pt x="1102744" y="203259"/>
                </a:lnTo>
                <a:lnTo>
                  <a:pt x="1102126" y="189324"/>
                </a:lnTo>
                <a:lnTo>
                  <a:pt x="1102744" y="175429"/>
                </a:lnTo>
                <a:lnTo>
                  <a:pt x="1112021" y="137210"/>
                </a:lnTo>
                <a:lnTo>
                  <a:pt x="1139067" y="94991"/>
                </a:lnTo>
                <a:lnTo>
                  <a:pt x="1180626" y="67285"/>
                </a:lnTo>
                <a:lnTo>
                  <a:pt x="1218474" y="57390"/>
                </a:lnTo>
                <a:lnTo>
                  <a:pt x="1232080" y="56731"/>
                </a:lnTo>
                <a:lnTo>
                  <a:pt x="1372117" y="56731"/>
                </a:lnTo>
                <a:lnTo>
                  <a:pt x="1365992" y="50052"/>
                </a:lnTo>
                <a:lnTo>
                  <a:pt x="1343564" y="32323"/>
                </a:lnTo>
                <a:lnTo>
                  <a:pt x="1318579" y="18182"/>
                </a:lnTo>
                <a:lnTo>
                  <a:pt x="1291780" y="8080"/>
                </a:lnTo>
                <a:lnTo>
                  <a:pt x="1263167" y="2020"/>
                </a:lnTo>
                <a:lnTo>
                  <a:pt x="1232740" y="0"/>
                </a:lnTo>
                <a:close/>
              </a:path>
              <a:path w="1690370" h="379729" extrusionOk="0">
                <a:moveTo>
                  <a:pt x="1414148" y="259908"/>
                </a:moveTo>
                <a:lnTo>
                  <a:pt x="1344223" y="259908"/>
                </a:lnTo>
                <a:lnTo>
                  <a:pt x="1331937" y="275534"/>
                </a:lnTo>
                <a:lnTo>
                  <a:pt x="1319486" y="288768"/>
                </a:lnTo>
                <a:lnTo>
                  <a:pt x="1280936" y="314413"/>
                </a:lnTo>
                <a:lnTo>
                  <a:pt x="1234059" y="322576"/>
                </a:lnTo>
                <a:lnTo>
                  <a:pt x="1370667" y="322576"/>
                </a:lnTo>
                <a:lnTo>
                  <a:pt x="1388658" y="302892"/>
                </a:lnTo>
                <a:lnTo>
                  <a:pt x="1414148" y="259908"/>
                </a:lnTo>
                <a:close/>
              </a:path>
              <a:path w="1690370" h="379729" extrusionOk="0">
                <a:moveTo>
                  <a:pt x="1372117" y="56731"/>
                </a:moveTo>
                <a:lnTo>
                  <a:pt x="1232080" y="56731"/>
                </a:lnTo>
                <a:lnTo>
                  <a:pt x="1267290" y="60812"/>
                </a:lnTo>
                <a:lnTo>
                  <a:pt x="1297717" y="73057"/>
                </a:lnTo>
                <a:lnTo>
                  <a:pt x="1323361" y="93466"/>
                </a:lnTo>
                <a:lnTo>
                  <a:pt x="1344223" y="122038"/>
                </a:lnTo>
                <a:lnTo>
                  <a:pt x="1413488" y="122038"/>
                </a:lnTo>
                <a:lnTo>
                  <a:pt x="1400954" y="94909"/>
                </a:lnTo>
                <a:lnTo>
                  <a:pt x="1385122" y="70914"/>
                </a:lnTo>
                <a:lnTo>
                  <a:pt x="1372117" y="56731"/>
                </a:lnTo>
                <a:close/>
              </a:path>
              <a:path w="1690370" h="379729" extrusionOk="0">
                <a:moveTo>
                  <a:pt x="1599942" y="64647"/>
                </a:moveTo>
                <a:lnTo>
                  <a:pt x="1537933" y="64647"/>
                </a:lnTo>
                <a:lnTo>
                  <a:pt x="1537933" y="370732"/>
                </a:lnTo>
                <a:lnTo>
                  <a:pt x="1599942" y="370732"/>
                </a:lnTo>
                <a:lnTo>
                  <a:pt x="1599942" y="64647"/>
                </a:lnTo>
                <a:close/>
              </a:path>
              <a:path w="1690370" h="379729" extrusionOk="0">
                <a:moveTo>
                  <a:pt x="1690316" y="8575"/>
                </a:moveTo>
                <a:lnTo>
                  <a:pt x="1446239" y="8575"/>
                </a:lnTo>
                <a:lnTo>
                  <a:pt x="1446239" y="64647"/>
                </a:lnTo>
                <a:lnTo>
                  <a:pt x="1690316" y="64647"/>
                </a:lnTo>
                <a:lnTo>
                  <a:pt x="1690316" y="85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55673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3FBB4-79E3-4D53-A33E-2CA9854F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3448" y="2874600"/>
            <a:ext cx="9837683" cy="3701577"/>
          </a:xfrm>
        </p:spPr>
        <p:txBody>
          <a:bodyPr anchor="ctr">
            <a:normAutofit/>
          </a:bodyPr>
          <a:lstStyle>
            <a:lvl1pPr algn="ctr">
              <a:defRPr sz="8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D96CA8-A910-416D-A9E2-6BFE8600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3448" y="6885959"/>
            <a:ext cx="9837683" cy="27304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Google Shape;90;p20">
            <a:extLst>
              <a:ext uri="{FF2B5EF4-FFF2-40B4-BE49-F238E27FC236}">
                <a16:creationId xmlns:a16="http://schemas.microsoft.com/office/drawing/2014/main" id="{D61F6F02-D740-4ACE-AA57-2418422FB9A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20">
            <a:extLst>
              <a:ext uri="{FF2B5EF4-FFF2-40B4-BE49-F238E27FC236}">
                <a16:creationId xmlns:a16="http://schemas.microsoft.com/office/drawing/2014/main" id="{713DE802-FD61-4056-937B-4351A520361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3;p20">
            <a:extLst>
              <a:ext uri="{FF2B5EF4-FFF2-40B4-BE49-F238E27FC236}">
                <a16:creationId xmlns:a16="http://schemas.microsoft.com/office/drawing/2014/main" id="{65D8430A-377B-40D1-9E4B-8134368618F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F8050AC-9C1E-41B0-A4BE-AAA8CCF767EC}"/>
              </a:ext>
            </a:extLst>
          </p:cNvPr>
          <p:cNvSpPr/>
          <p:nvPr userDrawn="1"/>
        </p:nvSpPr>
        <p:spPr>
          <a:xfrm>
            <a:off x="8797159" y="0"/>
            <a:ext cx="205141" cy="11308720"/>
          </a:xfrm>
          <a:prstGeom prst="rect">
            <a:avLst/>
          </a:prstGeom>
          <a:solidFill>
            <a:srgbClr val="008EAB"/>
          </a:solidFill>
          <a:ln>
            <a:solidFill>
              <a:srgbClr val="008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7EE9E38-C563-4B89-8FA3-586AD8FF4D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233" y="76345"/>
            <a:ext cx="3869763" cy="2501367"/>
          </a:xfrm>
          <a:prstGeom prst="rect">
            <a:avLst/>
          </a:prstGeom>
        </p:spPr>
      </p:pic>
      <p:pic>
        <p:nvPicPr>
          <p:cNvPr id="13" name="Google Shape;147;p18" descr="Изображение выглядит как свеч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6AA77F8-BE55-4AC9-9BA5-B711AE95B4B2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11798" y="451294"/>
            <a:ext cx="3752177" cy="17514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;p1">
            <a:extLst>
              <a:ext uri="{FF2B5EF4-FFF2-40B4-BE49-F238E27FC236}">
                <a16:creationId xmlns:a16="http://schemas.microsoft.com/office/drawing/2014/main" id="{1ED5792A-9370-4213-908A-4A2F68E262E9}"/>
              </a:ext>
            </a:extLst>
          </p:cNvPr>
          <p:cNvSpPr/>
          <p:nvPr userDrawn="1"/>
        </p:nvSpPr>
        <p:spPr>
          <a:xfrm flipV="1">
            <a:off x="8874962" y="2534499"/>
            <a:ext cx="10800000" cy="45719"/>
          </a:xfrm>
          <a:custGeom>
            <a:avLst/>
            <a:gdLst/>
            <a:ahLst/>
            <a:cxnLst/>
            <a:rect l="l" t="t" r="r" b="b"/>
            <a:pathLst>
              <a:path w="19151600" h="10795" extrusionOk="0">
                <a:moveTo>
                  <a:pt x="19151251" y="0"/>
                </a:moveTo>
                <a:lnTo>
                  <a:pt x="0" y="0"/>
                </a:lnTo>
                <a:lnTo>
                  <a:pt x="0" y="10470"/>
                </a:lnTo>
                <a:lnTo>
                  <a:pt x="19151251" y="10470"/>
                </a:lnTo>
                <a:lnTo>
                  <a:pt x="19151251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02731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8;p20">
            <a:extLst>
              <a:ext uri="{FF2B5EF4-FFF2-40B4-BE49-F238E27FC236}">
                <a16:creationId xmlns:a16="http://schemas.microsoft.com/office/drawing/2014/main" id="{57030E27-9A8F-B3B1-4724-1D28BE4A4F89}"/>
              </a:ext>
            </a:extLst>
          </p:cNvPr>
          <p:cNvSpPr/>
          <p:nvPr/>
        </p:nvSpPr>
        <p:spPr>
          <a:xfrm>
            <a:off x="8731387" y="3703783"/>
            <a:ext cx="11120119" cy="1424304"/>
          </a:xfrm>
          <a:custGeom>
            <a:avLst/>
            <a:gdLst/>
            <a:ahLst/>
            <a:cxnLst/>
            <a:rect l="l" t="t" r="r" b="b"/>
            <a:pathLst>
              <a:path w="11120119" h="1424304" extrusionOk="0">
                <a:moveTo>
                  <a:pt x="10648890" y="0"/>
                </a:moveTo>
                <a:lnTo>
                  <a:pt x="471189" y="0"/>
                </a:lnTo>
                <a:lnTo>
                  <a:pt x="423013" y="2432"/>
                </a:lnTo>
                <a:lnTo>
                  <a:pt x="376228" y="9572"/>
                </a:lnTo>
                <a:lnTo>
                  <a:pt x="331072" y="21183"/>
                </a:lnTo>
                <a:lnTo>
                  <a:pt x="287781" y="37028"/>
                </a:lnTo>
                <a:lnTo>
                  <a:pt x="246592" y="56870"/>
                </a:lnTo>
                <a:lnTo>
                  <a:pt x="207743" y="80471"/>
                </a:lnTo>
                <a:lnTo>
                  <a:pt x="171469" y="107596"/>
                </a:lnTo>
                <a:lnTo>
                  <a:pt x="138008" y="138008"/>
                </a:lnTo>
                <a:lnTo>
                  <a:pt x="107596" y="171469"/>
                </a:lnTo>
                <a:lnTo>
                  <a:pt x="80471" y="207743"/>
                </a:lnTo>
                <a:lnTo>
                  <a:pt x="56870" y="246592"/>
                </a:lnTo>
                <a:lnTo>
                  <a:pt x="37028" y="287781"/>
                </a:lnTo>
                <a:lnTo>
                  <a:pt x="21183" y="331072"/>
                </a:lnTo>
                <a:lnTo>
                  <a:pt x="9572" y="376228"/>
                </a:lnTo>
                <a:lnTo>
                  <a:pt x="2432" y="423013"/>
                </a:lnTo>
                <a:lnTo>
                  <a:pt x="0" y="471189"/>
                </a:lnTo>
                <a:lnTo>
                  <a:pt x="0" y="952850"/>
                </a:lnTo>
                <a:lnTo>
                  <a:pt x="2432" y="1001026"/>
                </a:lnTo>
                <a:lnTo>
                  <a:pt x="9572" y="1047811"/>
                </a:lnTo>
                <a:lnTo>
                  <a:pt x="21183" y="1092968"/>
                </a:lnTo>
                <a:lnTo>
                  <a:pt x="37028" y="1136258"/>
                </a:lnTo>
                <a:lnTo>
                  <a:pt x="56870" y="1177447"/>
                </a:lnTo>
                <a:lnTo>
                  <a:pt x="80471" y="1216297"/>
                </a:lnTo>
                <a:lnTo>
                  <a:pt x="107596" y="1252571"/>
                </a:lnTo>
                <a:lnTo>
                  <a:pt x="138008" y="1286032"/>
                </a:lnTo>
                <a:lnTo>
                  <a:pt x="171469" y="1316443"/>
                </a:lnTo>
                <a:lnTo>
                  <a:pt x="207743" y="1343568"/>
                </a:lnTo>
                <a:lnTo>
                  <a:pt x="246592" y="1367170"/>
                </a:lnTo>
                <a:lnTo>
                  <a:pt x="287781" y="1387011"/>
                </a:lnTo>
                <a:lnTo>
                  <a:pt x="331072" y="1402856"/>
                </a:lnTo>
                <a:lnTo>
                  <a:pt x="376228" y="1414467"/>
                </a:lnTo>
                <a:lnTo>
                  <a:pt x="423013" y="1421607"/>
                </a:lnTo>
                <a:lnTo>
                  <a:pt x="471189" y="1424040"/>
                </a:lnTo>
                <a:lnTo>
                  <a:pt x="10648890" y="1424040"/>
                </a:lnTo>
                <a:lnTo>
                  <a:pt x="10697066" y="1421607"/>
                </a:lnTo>
                <a:lnTo>
                  <a:pt x="10743851" y="1414467"/>
                </a:lnTo>
                <a:lnTo>
                  <a:pt x="10789007" y="1402856"/>
                </a:lnTo>
                <a:lnTo>
                  <a:pt x="10832298" y="1387011"/>
                </a:lnTo>
                <a:lnTo>
                  <a:pt x="10873487" y="1367170"/>
                </a:lnTo>
                <a:lnTo>
                  <a:pt x="10912336" y="1343568"/>
                </a:lnTo>
                <a:lnTo>
                  <a:pt x="10948610" y="1316443"/>
                </a:lnTo>
                <a:lnTo>
                  <a:pt x="10982071" y="1286032"/>
                </a:lnTo>
                <a:lnTo>
                  <a:pt x="11012483" y="1252571"/>
                </a:lnTo>
                <a:lnTo>
                  <a:pt x="11039608" y="1216297"/>
                </a:lnTo>
                <a:lnTo>
                  <a:pt x="11063210" y="1177447"/>
                </a:lnTo>
                <a:lnTo>
                  <a:pt x="11083051" y="1136258"/>
                </a:lnTo>
                <a:lnTo>
                  <a:pt x="11098896" y="1092968"/>
                </a:lnTo>
                <a:lnTo>
                  <a:pt x="11110507" y="1047811"/>
                </a:lnTo>
                <a:lnTo>
                  <a:pt x="11117647" y="1001026"/>
                </a:lnTo>
                <a:lnTo>
                  <a:pt x="11120080" y="952850"/>
                </a:lnTo>
                <a:lnTo>
                  <a:pt x="11120080" y="471189"/>
                </a:lnTo>
                <a:lnTo>
                  <a:pt x="11117647" y="423013"/>
                </a:lnTo>
                <a:lnTo>
                  <a:pt x="11110507" y="376228"/>
                </a:lnTo>
                <a:lnTo>
                  <a:pt x="11098896" y="331072"/>
                </a:lnTo>
                <a:lnTo>
                  <a:pt x="11083051" y="287781"/>
                </a:lnTo>
                <a:lnTo>
                  <a:pt x="11063210" y="246592"/>
                </a:lnTo>
                <a:lnTo>
                  <a:pt x="11039608" y="207743"/>
                </a:lnTo>
                <a:lnTo>
                  <a:pt x="11012483" y="171469"/>
                </a:lnTo>
                <a:lnTo>
                  <a:pt x="10982071" y="138008"/>
                </a:lnTo>
                <a:lnTo>
                  <a:pt x="10948610" y="107596"/>
                </a:lnTo>
                <a:lnTo>
                  <a:pt x="10912336" y="80471"/>
                </a:lnTo>
                <a:lnTo>
                  <a:pt x="10873487" y="56870"/>
                </a:lnTo>
                <a:lnTo>
                  <a:pt x="10832298" y="37028"/>
                </a:lnTo>
                <a:lnTo>
                  <a:pt x="10789007" y="21183"/>
                </a:lnTo>
                <a:lnTo>
                  <a:pt x="10743851" y="9572"/>
                </a:lnTo>
                <a:lnTo>
                  <a:pt x="10697066" y="2432"/>
                </a:lnTo>
                <a:lnTo>
                  <a:pt x="1064889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9;p20">
            <a:extLst>
              <a:ext uri="{FF2B5EF4-FFF2-40B4-BE49-F238E27FC236}">
                <a16:creationId xmlns:a16="http://schemas.microsoft.com/office/drawing/2014/main" id="{6475382B-3CBC-C79F-A6C0-9F45100D1C5F}"/>
              </a:ext>
            </a:extLst>
          </p:cNvPr>
          <p:cNvSpPr/>
          <p:nvPr/>
        </p:nvSpPr>
        <p:spPr>
          <a:xfrm>
            <a:off x="1" y="3246604"/>
            <a:ext cx="8931910" cy="3769995"/>
          </a:xfrm>
          <a:custGeom>
            <a:avLst/>
            <a:gdLst/>
            <a:ahLst/>
            <a:cxnLst/>
            <a:rect l="l" t="t" r="r" b="b"/>
            <a:pathLst>
              <a:path w="8931910" h="3769995" extrusionOk="0">
                <a:moveTo>
                  <a:pt x="8931665" y="0"/>
                </a:moveTo>
                <a:lnTo>
                  <a:pt x="0" y="0"/>
                </a:lnTo>
                <a:lnTo>
                  <a:pt x="0" y="3769518"/>
                </a:lnTo>
                <a:lnTo>
                  <a:pt x="8931665" y="3769518"/>
                </a:lnTo>
                <a:lnTo>
                  <a:pt x="8931665" y="0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90;p20">
            <a:extLst>
              <a:ext uri="{FF2B5EF4-FFF2-40B4-BE49-F238E27FC236}">
                <a16:creationId xmlns:a16="http://schemas.microsoft.com/office/drawing/2014/main" id="{C4A46A21-3FC5-18C3-1E58-66A6DE7191A2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1;p20">
            <a:extLst>
              <a:ext uri="{FF2B5EF4-FFF2-40B4-BE49-F238E27FC236}">
                <a16:creationId xmlns:a16="http://schemas.microsoft.com/office/drawing/2014/main" id="{D614287A-6D3A-005E-8F20-301E0E357F49}"/>
              </a:ext>
            </a:extLst>
          </p:cNvPr>
          <p:cNvSpPr/>
          <p:nvPr/>
        </p:nvSpPr>
        <p:spPr>
          <a:xfrm>
            <a:off x="1" y="630"/>
            <a:ext cx="8931910" cy="3413760"/>
          </a:xfrm>
          <a:custGeom>
            <a:avLst/>
            <a:gdLst/>
            <a:ahLst/>
            <a:cxnLst/>
            <a:rect l="l" t="t" r="r" b="b"/>
            <a:pathLst>
              <a:path w="8931910" h="3413760" extrusionOk="0">
                <a:moveTo>
                  <a:pt x="8931665" y="0"/>
                </a:moveTo>
                <a:lnTo>
                  <a:pt x="0" y="0"/>
                </a:lnTo>
                <a:lnTo>
                  <a:pt x="0" y="3413508"/>
                </a:lnTo>
                <a:lnTo>
                  <a:pt x="8931665" y="3413508"/>
                </a:lnTo>
                <a:lnTo>
                  <a:pt x="8931665" y="0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92;p20">
            <a:extLst>
              <a:ext uri="{FF2B5EF4-FFF2-40B4-BE49-F238E27FC236}">
                <a16:creationId xmlns:a16="http://schemas.microsoft.com/office/drawing/2014/main" id="{4AD06EEA-4BBC-2FA9-88A8-46BEBE484648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3;p20">
            <a:extLst>
              <a:ext uri="{FF2B5EF4-FFF2-40B4-BE49-F238E27FC236}">
                <a16:creationId xmlns:a16="http://schemas.microsoft.com/office/drawing/2014/main" id="{D8177D8A-6360-FB80-8F75-8958C5BE948F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15;p20">
            <a:extLst>
              <a:ext uri="{FF2B5EF4-FFF2-40B4-BE49-F238E27FC236}">
                <a16:creationId xmlns:a16="http://schemas.microsoft.com/office/drawing/2014/main" id="{352F9868-245D-A250-4809-036EA47CD8F9}"/>
              </a:ext>
            </a:extLst>
          </p:cNvPr>
          <p:cNvSpPr/>
          <p:nvPr userDrawn="1"/>
        </p:nvSpPr>
        <p:spPr>
          <a:xfrm>
            <a:off x="8921191" y="19049"/>
            <a:ext cx="10681259" cy="11308721"/>
          </a:xfrm>
          <a:custGeom>
            <a:avLst/>
            <a:gdLst/>
            <a:ahLst/>
            <a:cxnLst/>
            <a:rect l="l" t="t" r="r" b="b"/>
            <a:pathLst>
              <a:path w="10659744" h="11308715" extrusionOk="0">
                <a:moveTo>
                  <a:pt x="282714" y="0"/>
                </a:moveTo>
                <a:lnTo>
                  <a:pt x="0" y="0"/>
                </a:lnTo>
                <a:lnTo>
                  <a:pt x="0" y="11308550"/>
                </a:lnTo>
                <a:lnTo>
                  <a:pt x="282714" y="11308550"/>
                </a:lnTo>
                <a:lnTo>
                  <a:pt x="282714" y="0"/>
                </a:lnTo>
                <a:close/>
              </a:path>
              <a:path w="10659744" h="11308715" extrusionOk="0">
                <a:moveTo>
                  <a:pt x="10659364" y="10146284"/>
                </a:moveTo>
                <a:lnTo>
                  <a:pt x="890016" y="10146284"/>
                </a:lnTo>
                <a:lnTo>
                  <a:pt x="890016" y="10156761"/>
                </a:lnTo>
                <a:lnTo>
                  <a:pt x="10659364" y="10156761"/>
                </a:lnTo>
                <a:lnTo>
                  <a:pt x="10659364" y="10146284"/>
                </a:lnTo>
                <a:close/>
              </a:path>
              <a:path w="10659744" h="11308715" extrusionOk="0">
                <a:moveTo>
                  <a:pt x="10659364" y="2502547"/>
                </a:moveTo>
                <a:lnTo>
                  <a:pt x="890016" y="2502547"/>
                </a:lnTo>
                <a:lnTo>
                  <a:pt x="890016" y="2513012"/>
                </a:lnTo>
                <a:lnTo>
                  <a:pt x="10659364" y="2513012"/>
                </a:lnTo>
                <a:lnTo>
                  <a:pt x="10659364" y="25025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5"/>
          <p:cNvSpPr txBox="1">
            <a:spLocks noGrp="1"/>
          </p:cNvSpPr>
          <p:nvPr userDrawn="1">
            <p:ph type="title" hasCustomPrompt="1"/>
          </p:nvPr>
        </p:nvSpPr>
        <p:spPr>
          <a:xfrm>
            <a:off x="9372471" y="3714965"/>
            <a:ext cx="18733500" cy="1259100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200"/>
              <a:buNone/>
              <a:defRPr b="1" i="0">
                <a:solidFill>
                  <a:schemeClr val="bg1"/>
                </a:solidFill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>
            <a:r>
              <a:rPr lang="en-US"/>
              <a:t>HEADING 1</a:t>
            </a:r>
          </a:p>
        </p:txBody>
      </p:sp>
      <p:sp>
        <p:nvSpPr>
          <p:cNvPr id="23" name="Google Shape;23;p5"/>
          <p:cNvSpPr txBox="1">
            <a:spLocks noGrp="1"/>
          </p:cNvSpPr>
          <p:nvPr userDrawn="1">
            <p:ph type="body" idx="2" hasCustomPrompt="1"/>
          </p:nvPr>
        </p:nvSpPr>
        <p:spPr>
          <a:xfrm>
            <a:off x="9463015" y="5304408"/>
            <a:ext cx="8794200" cy="86284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31750" lvl="0" indent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 1</a:t>
            </a:r>
            <a:endParaRPr lang="ru-RU"/>
          </a:p>
        </p:txBody>
      </p:sp>
      <p:sp>
        <p:nvSpPr>
          <p:cNvPr id="45" name="Google Shape;23;p5">
            <a:extLst>
              <a:ext uri="{FF2B5EF4-FFF2-40B4-BE49-F238E27FC236}">
                <a16:creationId xmlns:a16="http://schemas.microsoft.com/office/drawing/2014/main" id="{52CA9710-A340-DE7E-608F-782E3421CCB7}"/>
              </a:ext>
            </a:extLst>
          </p:cNvPr>
          <p:cNvSpPr txBox="1">
            <a:spLocks noGrp="1"/>
          </p:cNvSpPr>
          <p:nvPr userDrawn="1">
            <p:ph type="body" idx="10" hasCustomPrompt="1"/>
          </p:nvPr>
        </p:nvSpPr>
        <p:spPr>
          <a:xfrm>
            <a:off x="9463015" y="6407220"/>
            <a:ext cx="8794200" cy="86284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31750" lvl="0" indent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 2</a:t>
            </a:r>
            <a:endParaRPr lang="ru-RU"/>
          </a:p>
        </p:txBody>
      </p:sp>
      <p:sp>
        <p:nvSpPr>
          <p:cNvPr id="46" name="Google Shape;23;p5">
            <a:extLst>
              <a:ext uri="{FF2B5EF4-FFF2-40B4-BE49-F238E27FC236}">
                <a16:creationId xmlns:a16="http://schemas.microsoft.com/office/drawing/2014/main" id="{EA8EC582-389D-5D9C-880D-4EF417DBC581}"/>
              </a:ext>
            </a:extLst>
          </p:cNvPr>
          <p:cNvSpPr txBox="1">
            <a:spLocks noGrp="1"/>
          </p:cNvSpPr>
          <p:nvPr userDrawn="1">
            <p:ph type="body" idx="11" hasCustomPrompt="1"/>
          </p:nvPr>
        </p:nvSpPr>
        <p:spPr>
          <a:xfrm>
            <a:off x="9463015" y="7504839"/>
            <a:ext cx="8794200" cy="86284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31750" lvl="0" indent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 3</a:t>
            </a:r>
            <a:endParaRPr lang="ru-RU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6F5D70-B4F4-4626-8F09-14E557946165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72345" y="417689"/>
            <a:ext cx="3868215" cy="200696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0987349-2326-4086-90EE-1AA9DA917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91547" y="264173"/>
            <a:ext cx="2245377" cy="209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9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8;p20">
            <a:extLst>
              <a:ext uri="{FF2B5EF4-FFF2-40B4-BE49-F238E27FC236}">
                <a16:creationId xmlns:a16="http://schemas.microsoft.com/office/drawing/2014/main" id="{57030E27-9A8F-B3B1-4724-1D28BE4A4F89}"/>
              </a:ext>
            </a:extLst>
          </p:cNvPr>
          <p:cNvSpPr/>
          <p:nvPr/>
        </p:nvSpPr>
        <p:spPr>
          <a:xfrm>
            <a:off x="8731387" y="3703783"/>
            <a:ext cx="11120119" cy="1424304"/>
          </a:xfrm>
          <a:custGeom>
            <a:avLst/>
            <a:gdLst/>
            <a:ahLst/>
            <a:cxnLst/>
            <a:rect l="l" t="t" r="r" b="b"/>
            <a:pathLst>
              <a:path w="11120119" h="1424304" extrusionOk="0">
                <a:moveTo>
                  <a:pt x="10648890" y="0"/>
                </a:moveTo>
                <a:lnTo>
                  <a:pt x="471189" y="0"/>
                </a:lnTo>
                <a:lnTo>
                  <a:pt x="423013" y="2432"/>
                </a:lnTo>
                <a:lnTo>
                  <a:pt x="376228" y="9572"/>
                </a:lnTo>
                <a:lnTo>
                  <a:pt x="331072" y="21183"/>
                </a:lnTo>
                <a:lnTo>
                  <a:pt x="287781" y="37028"/>
                </a:lnTo>
                <a:lnTo>
                  <a:pt x="246592" y="56870"/>
                </a:lnTo>
                <a:lnTo>
                  <a:pt x="207743" y="80471"/>
                </a:lnTo>
                <a:lnTo>
                  <a:pt x="171469" y="107596"/>
                </a:lnTo>
                <a:lnTo>
                  <a:pt x="138008" y="138008"/>
                </a:lnTo>
                <a:lnTo>
                  <a:pt x="107596" y="171469"/>
                </a:lnTo>
                <a:lnTo>
                  <a:pt x="80471" y="207743"/>
                </a:lnTo>
                <a:lnTo>
                  <a:pt x="56870" y="246592"/>
                </a:lnTo>
                <a:lnTo>
                  <a:pt x="37028" y="287781"/>
                </a:lnTo>
                <a:lnTo>
                  <a:pt x="21183" y="331072"/>
                </a:lnTo>
                <a:lnTo>
                  <a:pt x="9572" y="376228"/>
                </a:lnTo>
                <a:lnTo>
                  <a:pt x="2432" y="423013"/>
                </a:lnTo>
                <a:lnTo>
                  <a:pt x="0" y="471189"/>
                </a:lnTo>
                <a:lnTo>
                  <a:pt x="0" y="952850"/>
                </a:lnTo>
                <a:lnTo>
                  <a:pt x="2432" y="1001026"/>
                </a:lnTo>
                <a:lnTo>
                  <a:pt x="9572" y="1047811"/>
                </a:lnTo>
                <a:lnTo>
                  <a:pt x="21183" y="1092968"/>
                </a:lnTo>
                <a:lnTo>
                  <a:pt x="37028" y="1136258"/>
                </a:lnTo>
                <a:lnTo>
                  <a:pt x="56870" y="1177447"/>
                </a:lnTo>
                <a:lnTo>
                  <a:pt x="80471" y="1216297"/>
                </a:lnTo>
                <a:lnTo>
                  <a:pt x="107596" y="1252571"/>
                </a:lnTo>
                <a:lnTo>
                  <a:pt x="138008" y="1286032"/>
                </a:lnTo>
                <a:lnTo>
                  <a:pt x="171469" y="1316443"/>
                </a:lnTo>
                <a:lnTo>
                  <a:pt x="207743" y="1343568"/>
                </a:lnTo>
                <a:lnTo>
                  <a:pt x="246592" y="1367170"/>
                </a:lnTo>
                <a:lnTo>
                  <a:pt x="287781" y="1387011"/>
                </a:lnTo>
                <a:lnTo>
                  <a:pt x="331072" y="1402856"/>
                </a:lnTo>
                <a:lnTo>
                  <a:pt x="376228" y="1414467"/>
                </a:lnTo>
                <a:lnTo>
                  <a:pt x="423013" y="1421607"/>
                </a:lnTo>
                <a:lnTo>
                  <a:pt x="471189" y="1424040"/>
                </a:lnTo>
                <a:lnTo>
                  <a:pt x="10648890" y="1424040"/>
                </a:lnTo>
                <a:lnTo>
                  <a:pt x="10697066" y="1421607"/>
                </a:lnTo>
                <a:lnTo>
                  <a:pt x="10743851" y="1414467"/>
                </a:lnTo>
                <a:lnTo>
                  <a:pt x="10789007" y="1402856"/>
                </a:lnTo>
                <a:lnTo>
                  <a:pt x="10832298" y="1387011"/>
                </a:lnTo>
                <a:lnTo>
                  <a:pt x="10873487" y="1367170"/>
                </a:lnTo>
                <a:lnTo>
                  <a:pt x="10912336" y="1343568"/>
                </a:lnTo>
                <a:lnTo>
                  <a:pt x="10948610" y="1316443"/>
                </a:lnTo>
                <a:lnTo>
                  <a:pt x="10982071" y="1286032"/>
                </a:lnTo>
                <a:lnTo>
                  <a:pt x="11012483" y="1252571"/>
                </a:lnTo>
                <a:lnTo>
                  <a:pt x="11039608" y="1216297"/>
                </a:lnTo>
                <a:lnTo>
                  <a:pt x="11063210" y="1177447"/>
                </a:lnTo>
                <a:lnTo>
                  <a:pt x="11083051" y="1136258"/>
                </a:lnTo>
                <a:lnTo>
                  <a:pt x="11098896" y="1092968"/>
                </a:lnTo>
                <a:lnTo>
                  <a:pt x="11110507" y="1047811"/>
                </a:lnTo>
                <a:lnTo>
                  <a:pt x="11117647" y="1001026"/>
                </a:lnTo>
                <a:lnTo>
                  <a:pt x="11120080" y="952850"/>
                </a:lnTo>
                <a:lnTo>
                  <a:pt x="11120080" y="471189"/>
                </a:lnTo>
                <a:lnTo>
                  <a:pt x="11117647" y="423013"/>
                </a:lnTo>
                <a:lnTo>
                  <a:pt x="11110507" y="376228"/>
                </a:lnTo>
                <a:lnTo>
                  <a:pt x="11098896" y="331072"/>
                </a:lnTo>
                <a:lnTo>
                  <a:pt x="11083051" y="287781"/>
                </a:lnTo>
                <a:lnTo>
                  <a:pt x="11063210" y="246592"/>
                </a:lnTo>
                <a:lnTo>
                  <a:pt x="11039608" y="207743"/>
                </a:lnTo>
                <a:lnTo>
                  <a:pt x="11012483" y="171469"/>
                </a:lnTo>
                <a:lnTo>
                  <a:pt x="10982071" y="138008"/>
                </a:lnTo>
                <a:lnTo>
                  <a:pt x="10948610" y="107596"/>
                </a:lnTo>
                <a:lnTo>
                  <a:pt x="10912336" y="80471"/>
                </a:lnTo>
                <a:lnTo>
                  <a:pt x="10873487" y="56870"/>
                </a:lnTo>
                <a:lnTo>
                  <a:pt x="10832298" y="37028"/>
                </a:lnTo>
                <a:lnTo>
                  <a:pt x="10789007" y="21183"/>
                </a:lnTo>
                <a:lnTo>
                  <a:pt x="10743851" y="9572"/>
                </a:lnTo>
                <a:lnTo>
                  <a:pt x="10697066" y="2432"/>
                </a:lnTo>
                <a:lnTo>
                  <a:pt x="1064889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9;p20">
            <a:extLst>
              <a:ext uri="{FF2B5EF4-FFF2-40B4-BE49-F238E27FC236}">
                <a16:creationId xmlns:a16="http://schemas.microsoft.com/office/drawing/2014/main" id="{6475382B-3CBC-C79F-A6C0-9F45100D1C5F}"/>
              </a:ext>
            </a:extLst>
          </p:cNvPr>
          <p:cNvSpPr/>
          <p:nvPr/>
        </p:nvSpPr>
        <p:spPr>
          <a:xfrm>
            <a:off x="1" y="3246604"/>
            <a:ext cx="8931910" cy="3769995"/>
          </a:xfrm>
          <a:custGeom>
            <a:avLst/>
            <a:gdLst/>
            <a:ahLst/>
            <a:cxnLst/>
            <a:rect l="l" t="t" r="r" b="b"/>
            <a:pathLst>
              <a:path w="8931910" h="3769995" extrusionOk="0">
                <a:moveTo>
                  <a:pt x="8931665" y="0"/>
                </a:moveTo>
                <a:lnTo>
                  <a:pt x="0" y="0"/>
                </a:lnTo>
                <a:lnTo>
                  <a:pt x="0" y="3769518"/>
                </a:lnTo>
                <a:lnTo>
                  <a:pt x="8931665" y="3769518"/>
                </a:lnTo>
                <a:lnTo>
                  <a:pt x="8931665" y="0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90;p20">
            <a:extLst>
              <a:ext uri="{FF2B5EF4-FFF2-40B4-BE49-F238E27FC236}">
                <a16:creationId xmlns:a16="http://schemas.microsoft.com/office/drawing/2014/main" id="{C4A46A21-3FC5-18C3-1E58-66A6DE7191A2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419180"/>
            <a:ext cx="8931676" cy="4889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1;p20">
            <a:extLst>
              <a:ext uri="{FF2B5EF4-FFF2-40B4-BE49-F238E27FC236}">
                <a16:creationId xmlns:a16="http://schemas.microsoft.com/office/drawing/2014/main" id="{D614287A-6D3A-005E-8F20-301E0E357F49}"/>
              </a:ext>
            </a:extLst>
          </p:cNvPr>
          <p:cNvSpPr/>
          <p:nvPr/>
        </p:nvSpPr>
        <p:spPr>
          <a:xfrm>
            <a:off x="1" y="630"/>
            <a:ext cx="8931910" cy="3413760"/>
          </a:xfrm>
          <a:custGeom>
            <a:avLst/>
            <a:gdLst/>
            <a:ahLst/>
            <a:cxnLst/>
            <a:rect l="l" t="t" r="r" b="b"/>
            <a:pathLst>
              <a:path w="8931910" h="3413760" extrusionOk="0">
                <a:moveTo>
                  <a:pt x="8931665" y="0"/>
                </a:moveTo>
                <a:lnTo>
                  <a:pt x="0" y="0"/>
                </a:lnTo>
                <a:lnTo>
                  <a:pt x="0" y="3413508"/>
                </a:lnTo>
                <a:lnTo>
                  <a:pt x="8931665" y="3413508"/>
                </a:lnTo>
                <a:lnTo>
                  <a:pt x="8931665" y="0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92;p20">
            <a:extLst>
              <a:ext uri="{FF2B5EF4-FFF2-40B4-BE49-F238E27FC236}">
                <a16:creationId xmlns:a16="http://schemas.microsoft.com/office/drawing/2014/main" id="{4AD06EEA-4BBC-2FA9-88A8-46BEBE484648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0"/>
            <a:ext cx="9002300" cy="64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3;p20">
            <a:extLst>
              <a:ext uri="{FF2B5EF4-FFF2-40B4-BE49-F238E27FC236}">
                <a16:creationId xmlns:a16="http://schemas.microsoft.com/office/drawing/2014/main" id="{D8177D8A-6360-FB80-8F75-8958C5BE948F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78"/>
          <a:stretch/>
        </p:blipFill>
        <p:spPr>
          <a:xfrm>
            <a:off x="2405626" y="874212"/>
            <a:ext cx="6596674" cy="561552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15;p20">
            <a:extLst>
              <a:ext uri="{FF2B5EF4-FFF2-40B4-BE49-F238E27FC236}">
                <a16:creationId xmlns:a16="http://schemas.microsoft.com/office/drawing/2014/main" id="{352F9868-245D-A250-4809-036EA47CD8F9}"/>
              </a:ext>
            </a:extLst>
          </p:cNvPr>
          <p:cNvSpPr/>
          <p:nvPr userDrawn="1"/>
        </p:nvSpPr>
        <p:spPr>
          <a:xfrm>
            <a:off x="8921191" y="635"/>
            <a:ext cx="11182909" cy="11308715"/>
          </a:xfrm>
          <a:custGeom>
            <a:avLst/>
            <a:gdLst/>
            <a:ahLst/>
            <a:cxnLst/>
            <a:rect l="l" t="t" r="r" b="b"/>
            <a:pathLst>
              <a:path w="10659744" h="11308715" extrusionOk="0">
                <a:moveTo>
                  <a:pt x="282714" y="0"/>
                </a:moveTo>
                <a:lnTo>
                  <a:pt x="0" y="0"/>
                </a:lnTo>
                <a:lnTo>
                  <a:pt x="0" y="11308550"/>
                </a:lnTo>
                <a:lnTo>
                  <a:pt x="282714" y="11308550"/>
                </a:lnTo>
                <a:lnTo>
                  <a:pt x="282714" y="0"/>
                </a:lnTo>
                <a:close/>
              </a:path>
              <a:path w="10659744" h="11308715" extrusionOk="0">
                <a:moveTo>
                  <a:pt x="10659364" y="10146284"/>
                </a:moveTo>
                <a:lnTo>
                  <a:pt x="890016" y="10146284"/>
                </a:lnTo>
                <a:lnTo>
                  <a:pt x="890016" y="10156761"/>
                </a:lnTo>
                <a:lnTo>
                  <a:pt x="10659364" y="10156761"/>
                </a:lnTo>
                <a:lnTo>
                  <a:pt x="10659364" y="10146284"/>
                </a:lnTo>
                <a:close/>
              </a:path>
              <a:path w="10659744" h="11308715" extrusionOk="0">
                <a:moveTo>
                  <a:pt x="10659364" y="2502547"/>
                </a:moveTo>
                <a:lnTo>
                  <a:pt x="890016" y="2502547"/>
                </a:lnTo>
                <a:lnTo>
                  <a:pt x="890016" y="2513012"/>
                </a:lnTo>
                <a:lnTo>
                  <a:pt x="10659364" y="2513012"/>
                </a:lnTo>
                <a:lnTo>
                  <a:pt x="10659364" y="2502547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5"/>
          <p:cNvSpPr txBox="1">
            <a:spLocks noGrp="1"/>
          </p:cNvSpPr>
          <p:nvPr userDrawn="1">
            <p:ph type="title" hasCustomPrompt="1"/>
          </p:nvPr>
        </p:nvSpPr>
        <p:spPr>
          <a:xfrm>
            <a:off x="9372471" y="3714965"/>
            <a:ext cx="18733500" cy="1259100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200"/>
              <a:buNone/>
              <a:defRPr b="1" i="0">
                <a:solidFill>
                  <a:schemeClr val="bg1"/>
                </a:solidFill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>
            <a:r>
              <a:rPr lang="en-US"/>
              <a:t>HEADING 1</a:t>
            </a:r>
          </a:p>
        </p:txBody>
      </p:sp>
      <p:sp>
        <p:nvSpPr>
          <p:cNvPr id="23" name="Google Shape;23;p5"/>
          <p:cNvSpPr txBox="1">
            <a:spLocks noGrp="1"/>
          </p:cNvSpPr>
          <p:nvPr userDrawn="1">
            <p:ph type="body" idx="2" hasCustomPrompt="1"/>
          </p:nvPr>
        </p:nvSpPr>
        <p:spPr>
          <a:xfrm>
            <a:off x="9463015" y="5304408"/>
            <a:ext cx="8794200" cy="86284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31750" lvl="0" indent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 1</a:t>
            </a:r>
            <a:endParaRPr lang="ru-RU"/>
          </a:p>
        </p:txBody>
      </p:sp>
      <p:sp>
        <p:nvSpPr>
          <p:cNvPr id="45" name="Google Shape;23;p5">
            <a:extLst>
              <a:ext uri="{FF2B5EF4-FFF2-40B4-BE49-F238E27FC236}">
                <a16:creationId xmlns:a16="http://schemas.microsoft.com/office/drawing/2014/main" id="{52CA9710-A340-DE7E-608F-782E3421CCB7}"/>
              </a:ext>
            </a:extLst>
          </p:cNvPr>
          <p:cNvSpPr txBox="1">
            <a:spLocks noGrp="1"/>
          </p:cNvSpPr>
          <p:nvPr userDrawn="1">
            <p:ph type="body" idx="10" hasCustomPrompt="1"/>
          </p:nvPr>
        </p:nvSpPr>
        <p:spPr>
          <a:xfrm>
            <a:off x="9463015" y="6407220"/>
            <a:ext cx="8794200" cy="86284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31750" lvl="0" indent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 2</a:t>
            </a:r>
            <a:endParaRPr lang="ru-RU"/>
          </a:p>
        </p:txBody>
      </p:sp>
      <p:sp>
        <p:nvSpPr>
          <p:cNvPr id="46" name="Google Shape;23;p5">
            <a:extLst>
              <a:ext uri="{FF2B5EF4-FFF2-40B4-BE49-F238E27FC236}">
                <a16:creationId xmlns:a16="http://schemas.microsoft.com/office/drawing/2014/main" id="{EA8EC582-389D-5D9C-880D-4EF417DBC581}"/>
              </a:ext>
            </a:extLst>
          </p:cNvPr>
          <p:cNvSpPr txBox="1">
            <a:spLocks noGrp="1"/>
          </p:cNvSpPr>
          <p:nvPr userDrawn="1">
            <p:ph type="body" idx="11" hasCustomPrompt="1"/>
          </p:nvPr>
        </p:nvSpPr>
        <p:spPr>
          <a:xfrm>
            <a:off x="9463015" y="7504839"/>
            <a:ext cx="8794200" cy="86284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31750" lvl="0" indent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 3</a:t>
            </a:r>
            <a:endParaRPr lang="ru-RU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FD13CF-7EA9-4B5C-B375-F107AE554C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233" y="76345"/>
            <a:ext cx="3869763" cy="2501367"/>
          </a:xfrm>
          <a:prstGeom prst="rect">
            <a:avLst/>
          </a:prstGeom>
        </p:spPr>
      </p:pic>
      <p:pic>
        <p:nvPicPr>
          <p:cNvPr id="17" name="Google Shape;147;p18" descr="Изображение выглядит как свеч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0FDB46FE-BA00-4C2F-81F7-7109BA9BB97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11798" y="451294"/>
            <a:ext cx="3752177" cy="1751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66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406DAF-6A22-472D-8EF4-CEC5F11818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255" y="2062600"/>
            <a:ext cx="18952517" cy="7648959"/>
          </a:xfrm>
          <a:prstGeom prst="rect">
            <a:avLst/>
          </a:prstGeom>
        </p:spPr>
        <p:txBody>
          <a:bodyPr/>
          <a:lstStyle>
            <a:lvl1pPr marL="571500" indent="-571500">
              <a:buClr>
                <a:srgbClr val="008EAB"/>
              </a:buClr>
              <a:buFont typeface="Wingdings" panose="05000000000000000000" pitchFamily="2" charset="2"/>
              <a:buChar char="v"/>
              <a:defRPr sz="4000" b="1">
                <a:solidFill>
                  <a:schemeClr val="tx1"/>
                </a:solidFill>
              </a:defRPr>
            </a:lvl1pPr>
            <a:lvl2pPr marL="914400" indent="-425450">
              <a:buClr>
                <a:srgbClr val="008EAB"/>
              </a:buClr>
              <a:buSzPct val="150000"/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</a:defRPr>
            </a:lvl2pPr>
            <a:lvl3pPr marL="1371600" indent="-425450">
              <a:buClr>
                <a:srgbClr val="008EAB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3pPr>
            <a:lvl4pPr marL="1828800" indent="-425450">
              <a:buClr>
                <a:srgbClr val="008EAB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</a:defRPr>
            </a:lvl4pPr>
            <a:lvl5pPr marL="2286000" indent="-425450">
              <a:buClr>
                <a:srgbClr val="008EAB"/>
              </a:buClr>
              <a:buSzPct val="80000"/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pic>
        <p:nvPicPr>
          <p:cNvPr id="10" name="Google Shape;184;p23">
            <a:extLst>
              <a:ext uri="{FF2B5EF4-FFF2-40B4-BE49-F238E27FC236}">
                <a16:creationId xmlns:a16="http://schemas.microsoft.com/office/drawing/2014/main" id="{E9A1864B-1C17-4BDF-ACA8-760E5D866E07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38386" y="295516"/>
            <a:ext cx="1316247" cy="11806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EC946EC-7C65-46E3-A61B-E869484F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255" y="280334"/>
            <a:ext cx="17339786" cy="146048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93119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8;p23">
            <a:extLst>
              <a:ext uri="{FF2B5EF4-FFF2-40B4-BE49-F238E27FC236}">
                <a16:creationId xmlns:a16="http://schemas.microsoft.com/office/drawing/2014/main" id="{AF360896-DD61-EA66-724B-5081D3E1D4A8}"/>
              </a:ext>
            </a:extLst>
          </p:cNvPr>
          <p:cNvSpPr/>
          <p:nvPr userDrawn="1"/>
        </p:nvSpPr>
        <p:spPr>
          <a:xfrm>
            <a:off x="10292881" y="3413508"/>
            <a:ext cx="9811385" cy="4607560"/>
          </a:xfrm>
          <a:custGeom>
            <a:avLst/>
            <a:gdLst/>
            <a:ahLst/>
            <a:cxnLst/>
            <a:rect l="l" t="t" r="r" b="b"/>
            <a:pathLst>
              <a:path w="9811385" h="4607559" extrusionOk="0">
                <a:moveTo>
                  <a:pt x="9811219" y="0"/>
                </a:moveTo>
                <a:lnTo>
                  <a:pt x="209417" y="0"/>
                </a:lnTo>
                <a:lnTo>
                  <a:pt x="161400" y="5530"/>
                </a:lnTo>
                <a:lnTo>
                  <a:pt x="117321" y="21285"/>
                </a:lnTo>
                <a:lnTo>
                  <a:pt x="78437" y="46006"/>
                </a:lnTo>
                <a:lnTo>
                  <a:pt x="46006" y="78437"/>
                </a:lnTo>
                <a:lnTo>
                  <a:pt x="21285" y="117321"/>
                </a:lnTo>
                <a:lnTo>
                  <a:pt x="5530" y="161400"/>
                </a:lnTo>
                <a:lnTo>
                  <a:pt x="0" y="209417"/>
                </a:lnTo>
                <a:lnTo>
                  <a:pt x="0" y="4397771"/>
                </a:lnTo>
                <a:lnTo>
                  <a:pt x="5530" y="4445789"/>
                </a:lnTo>
                <a:lnTo>
                  <a:pt x="21285" y="4489868"/>
                </a:lnTo>
                <a:lnTo>
                  <a:pt x="46006" y="4528751"/>
                </a:lnTo>
                <a:lnTo>
                  <a:pt x="78437" y="4561182"/>
                </a:lnTo>
                <a:lnTo>
                  <a:pt x="117321" y="4585904"/>
                </a:lnTo>
                <a:lnTo>
                  <a:pt x="161400" y="4601658"/>
                </a:lnTo>
                <a:lnTo>
                  <a:pt x="209417" y="4607189"/>
                </a:lnTo>
                <a:lnTo>
                  <a:pt x="9811219" y="4607189"/>
                </a:lnTo>
                <a:lnTo>
                  <a:pt x="9811219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81;p23">
            <a:extLst>
              <a:ext uri="{FF2B5EF4-FFF2-40B4-BE49-F238E27FC236}">
                <a16:creationId xmlns:a16="http://schemas.microsoft.com/office/drawing/2014/main" id="{81B9C8A0-983B-38FA-F790-1D46B9294F7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2297" y="1549691"/>
            <a:ext cx="8973548" cy="76228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5DE5430-77EE-474D-B1A7-7279531A23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307" y="2649369"/>
            <a:ext cx="9188569" cy="7156783"/>
          </a:xfrm>
          <a:prstGeom prst="rect">
            <a:avLst/>
          </a:prstGeom>
        </p:spPr>
        <p:txBody>
          <a:bodyPr/>
          <a:lstStyle>
            <a:lvl1pPr>
              <a:buClr>
                <a:srgbClr val="008EAB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008EAB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008EAB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008EAB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008EAB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0" name="Google Shape;184;p23">
            <a:extLst>
              <a:ext uri="{FF2B5EF4-FFF2-40B4-BE49-F238E27FC236}">
                <a16:creationId xmlns:a16="http://schemas.microsoft.com/office/drawing/2014/main" id="{D03A640A-D0E8-4E84-B73B-64D765AB196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9;p7">
            <a:extLst>
              <a:ext uri="{FF2B5EF4-FFF2-40B4-BE49-F238E27FC236}">
                <a16:creationId xmlns:a16="http://schemas.microsoft.com/office/drawing/2014/main" id="{17543E05-ED19-4D39-A059-A934EFDA38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28255" y="317199"/>
            <a:ext cx="17229902" cy="1232492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EXECUTIVE SUMMARY</a:t>
            </a: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579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9;p21">
            <a:extLst>
              <a:ext uri="{FF2B5EF4-FFF2-40B4-BE49-F238E27FC236}">
                <a16:creationId xmlns:a16="http://schemas.microsoft.com/office/drawing/2014/main" id="{07FB31F5-30D1-3B63-64EC-2B5E6E67BA1E}"/>
              </a:ext>
            </a:extLst>
          </p:cNvPr>
          <p:cNvSpPr/>
          <p:nvPr userDrawn="1"/>
        </p:nvSpPr>
        <p:spPr>
          <a:xfrm>
            <a:off x="3814092" y="371224"/>
            <a:ext cx="11120120" cy="1424305"/>
          </a:xfrm>
          <a:custGeom>
            <a:avLst/>
            <a:gdLst/>
            <a:ahLst/>
            <a:cxnLst/>
            <a:rect l="l" t="t" r="r" b="b"/>
            <a:pathLst>
              <a:path w="11120119" h="1424305" extrusionOk="0">
                <a:moveTo>
                  <a:pt x="10648890" y="0"/>
                </a:moveTo>
                <a:lnTo>
                  <a:pt x="471189" y="0"/>
                </a:lnTo>
                <a:lnTo>
                  <a:pt x="423013" y="2432"/>
                </a:lnTo>
                <a:lnTo>
                  <a:pt x="376228" y="9572"/>
                </a:lnTo>
                <a:lnTo>
                  <a:pt x="331072" y="21183"/>
                </a:lnTo>
                <a:lnTo>
                  <a:pt x="287781" y="37028"/>
                </a:lnTo>
                <a:lnTo>
                  <a:pt x="246592" y="56870"/>
                </a:lnTo>
                <a:lnTo>
                  <a:pt x="207743" y="80471"/>
                </a:lnTo>
                <a:lnTo>
                  <a:pt x="171469" y="107596"/>
                </a:lnTo>
                <a:lnTo>
                  <a:pt x="138008" y="138008"/>
                </a:lnTo>
                <a:lnTo>
                  <a:pt x="107596" y="171469"/>
                </a:lnTo>
                <a:lnTo>
                  <a:pt x="80471" y="207743"/>
                </a:lnTo>
                <a:lnTo>
                  <a:pt x="56870" y="246592"/>
                </a:lnTo>
                <a:lnTo>
                  <a:pt x="37028" y="287781"/>
                </a:lnTo>
                <a:lnTo>
                  <a:pt x="21183" y="331072"/>
                </a:lnTo>
                <a:lnTo>
                  <a:pt x="9572" y="376228"/>
                </a:lnTo>
                <a:lnTo>
                  <a:pt x="2432" y="423013"/>
                </a:lnTo>
                <a:lnTo>
                  <a:pt x="0" y="471189"/>
                </a:lnTo>
                <a:lnTo>
                  <a:pt x="0" y="952850"/>
                </a:lnTo>
                <a:lnTo>
                  <a:pt x="2432" y="1001026"/>
                </a:lnTo>
                <a:lnTo>
                  <a:pt x="9572" y="1047811"/>
                </a:lnTo>
                <a:lnTo>
                  <a:pt x="21183" y="1092968"/>
                </a:lnTo>
                <a:lnTo>
                  <a:pt x="37028" y="1136258"/>
                </a:lnTo>
                <a:lnTo>
                  <a:pt x="56870" y="1177447"/>
                </a:lnTo>
                <a:lnTo>
                  <a:pt x="80471" y="1216297"/>
                </a:lnTo>
                <a:lnTo>
                  <a:pt x="107596" y="1252571"/>
                </a:lnTo>
                <a:lnTo>
                  <a:pt x="138008" y="1286032"/>
                </a:lnTo>
                <a:lnTo>
                  <a:pt x="171469" y="1316443"/>
                </a:lnTo>
                <a:lnTo>
                  <a:pt x="207743" y="1343568"/>
                </a:lnTo>
                <a:lnTo>
                  <a:pt x="246592" y="1367170"/>
                </a:lnTo>
                <a:lnTo>
                  <a:pt x="287781" y="1387011"/>
                </a:lnTo>
                <a:lnTo>
                  <a:pt x="331072" y="1402856"/>
                </a:lnTo>
                <a:lnTo>
                  <a:pt x="376228" y="1414467"/>
                </a:lnTo>
                <a:lnTo>
                  <a:pt x="423013" y="1421607"/>
                </a:lnTo>
                <a:lnTo>
                  <a:pt x="471189" y="1424040"/>
                </a:lnTo>
                <a:lnTo>
                  <a:pt x="10648890" y="1424040"/>
                </a:lnTo>
                <a:lnTo>
                  <a:pt x="10697066" y="1421607"/>
                </a:lnTo>
                <a:lnTo>
                  <a:pt x="10743851" y="1414467"/>
                </a:lnTo>
                <a:lnTo>
                  <a:pt x="10789007" y="1402856"/>
                </a:lnTo>
                <a:lnTo>
                  <a:pt x="10832298" y="1387011"/>
                </a:lnTo>
                <a:lnTo>
                  <a:pt x="10873487" y="1367170"/>
                </a:lnTo>
                <a:lnTo>
                  <a:pt x="10912336" y="1343568"/>
                </a:lnTo>
                <a:lnTo>
                  <a:pt x="10948610" y="1316443"/>
                </a:lnTo>
                <a:lnTo>
                  <a:pt x="10982071" y="1286032"/>
                </a:lnTo>
                <a:lnTo>
                  <a:pt x="11012483" y="1252571"/>
                </a:lnTo>
                <a:lnTo>
                  <a:pt x="11039608" y="1216297"/>
                </a:lnTo>
                <a:lnTo>
                  <a:pt x="11063210" y="1177447"/>
                </a:lnTo>
                <a:lnTo>
                  <a:pt x="11083051" y="1136258"/>
                </a:lnTo>
                <a:lnTo>
                  <a:pt x="11098896" y="1092968"/>
                </a:lnTo>
                <a:lnTo>
                  <a:pt x="11110507" y="1047811"/>
                </a:lnTo>
                <a:lnTo>
                  <a:pt x="11117647" y="1001026"/>
                </a:lnTo>
                <a:lnTo>
                  <a:pt x="11120080" y="952850"/>
                </a:lnTo>
                <a:lnTo>
                  <a:pt x="11120080" y="471189"/>
                </a:lnTo>
                <a:lnTo>
                  <a:pt x="11117647" y="423013"/>
                </a:lnTo>
                <a:lnTo>
                  <a:pt x="11110507" y="376228"/>
                </a:lnTo>
                <a:lnTo>
                  <a:pt x="11098896" y="331072"/>
                </a:lnTo>
                <a:lnTo>
                  <a:pt x="11083051" y="287781"/>
                </a:lnTo>
                <a:lnTo>
                  <a:pt x="11063210" y="246592"/>
                </a:lnTo>
                <a:lnTo>
                  <a:pt x="11039608" y="207743"/>
                </a:lnTo>
                <a:lnTo>
                  <a:pt x="11012483" y="171469"/>
                </a:lnTo>
                <a:lnTo>
                  <a:pt x="10982071" y="138008"/>
                </a:lnTo>
                <a:lnTo>
                  <a:pt x="10948610" y="107596"/>
                </a:lnTo>
                <a:lnTo>
                  <a:pt x="10912336" y="80471"/>
                </a:lnTo>
                <a:lnTo>
                  <a:pt x="10873487" y="56870"/>
                </a:lnTo>
                <a:lnTo>
                  <a:pt x="10832298" y="37028"/>
                </a:lnTo>
                <a:lnTo>
                  <a:pt x="10789007" y="21183"/>
                </a:lnTo>
                <a:lnTo>
                  <a:pt x="10743851" y="9572"/>
                </a:lnTo>
                <a:lnTo>
                  <a:pt x="10697066" y="2432"/>
                </a:lnTo>
                <a:lnTo>
                  <a:pt x="10648890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6"/>
          <p:cNvSpPr txBox="1">
            <a:spLocks noGrp="1"/>
          </p:cNvSpPr>
          <p:nvPr>
            <p:ph type="title" hasCustomPrompt="1"/>
          </p:nvPr>
        </p:nvSpPr>
        <p:spPr>
          <a:xfrm>
            <a:off x="685300" y="445471"/>
            <a:ext cx="18733500" cy="1259100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b="1" i="0">
                <a:solidFill>
                  <a:schemeClr val="bg1"/>
                </a:solidFill>
                <a:latin typeface="Involve SemiBold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9pPr>
          </a:lstStyle>
          <a:p>
            <a:r>
              <a:rPr lang="en-US"/>
              <a:t>TABLE OF CONTENT</a:t>
            </a:r>
          </a:p>
        </p:txBody>
      </p:sp>
      <p:sp>
        <p:nvSpPr>
          <p:cNvPr id="5" name="Google Shape;30;p7">
            <a:extLst>
              <a:ext uri="{FF2B5EF4-FFF2-40B4-BE49-F238E27FC236}">
                <a16:creationId xmlns:a16="http://schemas.microsoft.com/office/drawing/2014/main" id="{49045B6E-50AB-45D9-1BBE-90E5A8FD6C9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885457" y="5179107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</a:t>
            </a:r>
            <a:endParaRPr lang="ru-RU"/>
          </a:p>
        </p:txBody>
      </p:sp>
      <p:sp>
        <p:nvSpPr>
          <p:cNvPr id="6" name="Google Shape;30;p7">
            <a:extLst>
              <a:ext uri="{FF2B5EF4-FFF2-40B4-BE49-F238E27FC236}">
                <a16:creationId xmlns:a16="http://schemas.microsoft.com/office/drawing/2014/main" id="{12656497-298F-0B75-8D63-41D34ABAA4EE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1999757" y="3313383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01</a:t>
            </a:r>
            <a:endParaRPr lang="ru-RU"/>
          </a:p>
        </p:txBody>
      </p:sp>
      <p:sp>
        <p:nvSpPr>
          <p:cNvPr id="8" name="Google Shape;30;p7">
            <a:extLst>
              <a:ext uri="{FF2B5EF4-FFF2-40B4-BE49-F238E27FC236}">
                <a16:creationId xmlns:a16="http://schemas.microsoft.com/office/drawing/2014/main" id="{66ED35AD-44BF-D2B7-8491-102BB4C3BBEA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5200907" y="5179107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</a:t>
            </a:r>
            <a:endParaRPr lang="ru-RU"/>
          </a:p>
        </p:txBody>
      </p:sp>
      <p:sp>
        <p:nvSpPr>
          <p:cNvPr id="9" name="Google Shape;30;p7">
            <a:extLst>
              <a:ext uri="{FF2B5EF4-FFF2-40B4-BE49-F238E27FC236}">
                <a16:creationId xmlns:a16="http://schemas.microsoft.com/office/drawing/2014/main" id="{C5841360-B4B9-2E5D-5777-EAE09D085371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5315207" y="3313383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01</a:t>
            </a:r>
            <a:endParaRPr lang="ru-RU"/>
          </a:p>
        </p:txBody>
      </p:sp>
      <p:sp>
        <p:nvSpPr>
          <p:cNvPr id="10" name="Google Shape;30;p7">
            <a:extLst>
              <a:ext uri="{FF2B5EF4-FFF2-40B4-BE49-F238E27FC236}">
                <a16:creationId xmlns:a16="http://schemas.microsoft.com/office/drawing/2014/main" id="{AE6F2D16-9755-945B-3F4E-E1CAC655AAF8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8385845" y="5179107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</a:t>
            </a:r>
            <a:endParaRPr lang="ru-RU"/>
          </a:p>
        </p:txBody>
      </p:sp>
      <p:sp>
        <p:nvSpPr>
          <p:cNvPr id="11" name="Google Shape;30;p7">
            <a:extLst>
              <a:ext uri="{FF2B5EF4-FFF2-40B4-BE49-F238E27FC236}">
                <a16:creationId xmlns:a16="http://schemas.microsoft.com/office/drawing/2014/main" id="{4B1791ED-1B2B-8FE8-F583-91F03F5C7F90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8500145" y="3313383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01</a:t>
            </a:r>
            <a:endParaRPr lang="ru-RU"/>
          </a:p>
        </p:txBody>
      </p:sp>
      <p:sp>
        <p:nvSpPr>
          <p:cNvPr id="14" name="Google Shape;30;p7">
            <a:extLst>
              <a:ext uri="{FF2B5EF4-FFF2-40B4-BE49-F238E27FC236}">
                <a16:creationId xmlns:a16="http://schemas.microsoft.com/office/drawing/2014/main" id="{96664C4F-5A35-2897-C10D-62A2197FA61C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11472695" y="5086306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</a:t>
            </a:r>
            <a:endParaRPr lang="ru-RU"/>
          </a:p>
        </p:txBody>
      </p:sp>
      <p:sp>
        <p:nvSpPr>
          <p:cNvPr id="15" name="Google Shape;30;p7">
            <a:extLst>
              <a:ext uri="{FF2B5EF4-FFF2-40B4-BE49-F238E27FC236}">
                <a16:creationId xmlns:a16="http://schemas.microsoft.com/office/drawing/2014/main" id="{A3AF8EBA-3C4F-5C85-AD1E-619F3457311C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11586995" y="3220582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01</a:t>
            </a:r>
            <a:endParaRPr lang="ru-RU"/>
          </a:p>
        </p:txBody>
      </p:sp>
      <p:sp>
        <p:nvSpPr>
          <p:cNvPr id="16" name="Google Shape;30;p7">
            <a:extLst>
              <a:ext uri="{FF2B5EF4-FFF2-40B4-BE49-F238E27FC236}">
                <a16:creationId xmlns:a16="http://schemas.microsoft.com/office/drawing/2014/main" id="{B849146D-2E63-0470-AA1C-BA597B4D6BA4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1771157" y="8469136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</a:t>
            </a:r>
            <a:endParaRPr lang="ru-RU"/>
          </a:p>
        </p:txBody>
      </p:sp>
      <p:sp>
        <p:nvSpPr>
          <p:cNvPr id="17" name="Google Shape;30;p7">
            <a:extLst>
              <a:ext uri="{FF2B5EF4-FFF2-40B4-BE49-F238E27FC236}">
                <a16:creationId xmlns:a16="http://schemas.microsoft.com/office/drawing/2014/main" id="{ECC118C2-BCF1-F3B7-A1E3-C0A58E3FAC69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1885457" y="6603412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01</a:t>
            </a:r>
            <a:endParaRPr lang="ru-RU"/>
          </a:p>
        </p:txBody>
      </p:sp>
      <p:sp>
        <p:nvSpPr>
          <p:cNvPr id="18" name="Google Shape;30;p7">
            <a:extLst>
              <a:ext uri="{FF2B5EF4-FFF2-40B4-BE49-F238E27FC236}">
                <a16:creationId xmlns:a16="http://schemas.microsoft.com/office/drawing/2014/main" id="{97DB7988-CE92-2C98-16F1-86591E4075DC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5086607" y="8469136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</a:t>
            </a:r>
            <a:endParaRPr lang="ru-RU"/>
          </a:p>
        </p:txBody>
      </p:sp>
      <p:sp>
        <p:nvSpPr>
          <p:cNvPr id="19" name="Google Shape;30;p7">
            <a:extLst>
              <a:ext uri="{FF2B5EF4-FFF2-40B4-BE49-F238E27FC236}">
                <a16:creationId xmlns:a16="http://schemas.microsoft.com/office/drawing/2014/main" id="{9FCD8DB6-1B5E-B9E0-D071-D54B31A11B25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5200907" y="6603412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01</a:t>
            </a:r>
            <a:endParaRPr lang="ru-RU"/>
          </a:p>
        </p:txBody>
      </p:sp>
      <p:sp>
        <p:nvSpPr>
          <p:cNvPr id="20" name="Google Shape;30;p7">
            <a:extLst>
              <a:ext uri="{FF2B5EF4-FFF2-40B4-BE49-F238E27FC236}">
                <a16:creationId xmlns:a16="http://schemas.microsoft.com/office/drawing/2014/main" id="{51B50611-4405-0B36-A125-95F33BE150F7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8271545" y="8469136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</a:t>
            </a:r>
            <a:endParaRPr lang="ru-RU"/>
          </a:p>
        </p:txBody>
      </p:sp>
      <p:sp>
        <p:nvSpPr>
          <p:cNvPr id="21" name="Google Shape;30;p7">
            <a:extLst>
              <a:ext uri="{FF2B5EF4-FFF2-40B4-BE49-F238E27FC236}">
                <a16:creationId xmlns:a16="http://schemas.microsoft.com/office/drawing/2014/main" id="{2C6EAA5C-1CFF-FE41-BC48-C3D75B470DDC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8385845" y="6603412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01</a:t>
            </a:r>
            <a:endParaRPr lang="ru-RU"/>
          </a:p>
        </p:txBody>
      </p:sp>
      <p:sp>
        <p:nvSpPr>
          <p:cNvPr id="22" name="Google Shape;30;p7">
            <a:extLst>
              <a:ext uri="{FF2B5EF4-FFF2-40B4-BE49-F238E27FC236}">
                <a16:creationId xmlns:a16="http://schemas.microsoft.com/office/drawing/2014/main" id="{F35AC24C-F3AB-AAAC-8545-76D3555C84CE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11358395" y="8376335"/>
            <a:ext cx="6173700" cy="142430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5000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TEXT</a:t>
            </a:r>
            <a:endParaRPr lang="ru-RU"/>
          </a:p>
        </p:txBody>
      </p:sp>
      <p:sp>
        <p:nvSpPr>
          <p:cNvPr id="23" name="Google Shape;30;p7">
            <a:extLst>
              <a:ext uri="{FF2B5EF4-FFF2-40B4-BE49-F238E27FC236}">
                <a16:creationId xmlns:a16="http://schemas.microsoft.com/office/drawing/2014/main" id="{169E0BDD-9C62-AB88-EDB5-90471067DC44}"/>
              </a:ext>
            </a:extLst>
          </p:cNvPr>
          <p:cNvSpPr txBox="1">
            <a:spLocks noGrp="1"/>
          </p:cNvSpPr>
          <p:nvPr>
            <p:ph type="body" idx="24" hasCustomPrompt="1"/>
          </p:nvPr>
        </p:nvSpPr>
        <p:spPr>
          <a:xfrm>
            <a:off x="11472695" y="6510611"/>
            <a:ext cx="6173700" cy="2341292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Autofit/>
          </a:bodyPr>
          <a:lstStyle>
            <a:lvl1pPr marL="63500" lvl="0" indent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12000" b="1" i="0">
                <a:solidFill>
                  <a:schemeClr val="tx1"/>
                </a:solidFill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lvl="0"/>
            <a:r>
              <a:rPr lang="en-US"/>
              <a:t>01</a:t>
            </a:r>
            <a:endParaRPr lang="ru-RU"/>
          </a:p>
        </p:txBody>
      </p:sp>
      <p:pic>
        <p:nvPicPr>
          <p:cNvPr id="27" name="Google Shape;184;p23">
            <a:extLst>
              <a:ext uri="{FF2B5EF4-FFF2-40B4-BE49-F238E27FC236}">
                <a16:creationId xmlns:a16="http://schemas.microsoft.com/office/drawing/2014/main" id="{2788DF15-0ED9-4A47-8A25-C89D252BEFED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082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</p:spPr>
        <p:txBody>
          <a:bodyPr spcFirstLastPara="1" wrap="square" lIns="201025" tIns="201025" rIns="201025" bIns="2010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‹Nr.›</a:t>
            </a:fld>
            <a:endParaRPr lang="en"/>
          </a:p>
        </p:txBody>
      </p:sp>
      <p:grpSp>
        <p:nvGrpSpPr>
          <p:cNvPr id="2" name="Google Shape;208;p25">
            <a:extLst>
              <a:ext uri="{FF2B5EF4-FFF2-40B4-BE49-F238E27FC236}">
                <a16:creationId xmlns:a16="http://schemas.microsoft.com/office/drawing/2014/main" id="{6CB8448B-94D2-A306-B444-7176D3C6F75D}"/>
              </a:ext>
            </a:extLst>
          </p:cNvPr>
          <p:cNvGrpSpPr/>
          <p:nvPr userDrawn="1"/>
        </p:nvGrpSpPr>
        <p:grpSpPr>
          <a:xfrm>
            <a:off x="11227920" y="2555000"/>
            <a:ext cx="8876171" cy="6199350"/>
            <a:chOff x="10250996" y="0"/>
            <a:chExt cx="9853653" cy="11308556"/>
          </a:xfrm>
        </p:grpSpPr>
        <p:sp>
          <p:nvSpPr>
            <p:cNvPr id="3" name="Google Shape;209;p25">
              <a:extLst>
                <a:ext uri="{FF2B5EF4-FFF2-40B4-BE49-F238E27FC236}">
                  <a16:creationId xmlns:a16="http://schemas.microsoft.com/office/drawing/2014/main" id="{F329009B-CB6E-5049-21A3-9EB63BC3AFE4}"/>
                </a:ext>
              </a:extLst>
            </p:cNvPr>
            <p:cNvSpPr/>
            <p:nvPr/>
          </p:nvSpPr>
          <p:spPr>
            <a:xfrm>
              <a:off x="10292880" y="3413508"/>
              <a:ext cx="9811385" cy="4607560"/>
            </a:xfrm>
            <a:custGeom>
              <a:avLst/>
              <a:gdLst/>
              <a:ahLst/>
              <a:cxnLst/>
              <a:rect l="l" t="t" r="r" b="b"/>
              <a:pathLst>
                <a:path w="9811385" h="4607559" extrusionOk="0">
                  <a:moveTo>
                    <a:pt x="9811219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4397771"/>
                  </a:lnTo>
                  <a:lnTo>
                    <a:pt x="5530" y="4445789"/>
                  </a:lnTo>
                  <a:lnTo>
                    <a:pt x="21285" y="4489868"/>
                  </a:lnTo>
                  <a:lnTo>
                    <a:pt x="46006" y="4528751"/>
                  </a:lnTo>
                  <a:lnTo>
                    <a:pt x="78437" y="4561182"/>
                  </a:lnTo>
                  <a:lnTo>
                    <a:pt x="117321" y="4585904"/>
                  </a:lnTo>
                  <a:lnTo>
                    <a:pt x="161400" y="4601658"/>
                  </a:lnTo>
                  <a:lnTo>
                    <a:pt x="209417" y="4607189"/>
                  </a:lnTo>
                  <a:lnTo>
                    <a:pt x="9811219" y="4607189"/>
                  </a:lnTo>
                  <a:lnTo>
                    <a:pt x="9811219" y="0"/>
                  </a:lnTo>
                  <a:close/>
                </a:path>
              </a:pathLst>
            </a:custGeom>
            <a:solidFill>
              <a:srgbClr val="008EA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210;p25">
              <a:extLst>
                <a:ext uri="{FF2B5EF4-FFF2-40B4-BE49-F238E27FC236}">
                  <a16:creationId xmlns:a16="http://schemas.microsoft.com/office/drawing/2014/main" id="{C9D7894C-E410-299F-BD0B-272B65CB1624}"/>
                </a:ext>
              </a:extLst>
            </p:cNvPr>
            <p:cNvSpPr/>
            <p:nvPr/>
          </p:nvSpPr>
          <p:spPr>
            <a:xfrm>
              <a:off x="10690774" y="3821872"/>
              <a:ext cx="9413875" cy="3769995"/>
            </a:xfrm>
            <a:custGeom>
              <a:avLst/>
              <a:gdLst/>
              <a:ahLst/>
              <a:cxnLst/>
              <a:rect l="l" t="t" r="r" b="b"/>
              <a:pathLst>
                <a:path w="9413875" h="3769995" extrusionOk="0">
                  <a:moveTo>
                    <a:pt x="9413325" y="0"/>
                  </a:moveTo>
                  <a:lnTo>
                    <a:pt x="115179" y="0"/>
                  </a:lnTo>
                  <a:lnTo>
                    <a:pt x="70346" y="9051"/>
                  </a:lnTo>
                  <a:lnTo>
                    <a:pt x="33735" y="33735"/>
                  </a:lnTo>
                  <a:lnTo>
                    <a:pt x="9051" y="70346"/>
                  </a:lnTo>
                  <a:lnTo>
                    <a:pt x="0" y="115179"/>
                  </a:lnTo>
                  <a:lnTo>
                    <a:pt x="0" y="3654338"/>
                  </a:lnTo>
                  <a:lnTo>
                    <a:pt x="9051" y="3699172"/>
                  </a:lnTo>
                  <a:lnTo>
                    <a:pt x="33735" y="3735783"/>
                  </a:lnTo>
                  <a:lnTo>
                    <a:pt x="70346" y="3760467"/>
                  </a:lnTo>
                  <a:lnTo>
                    <a:pt x="115179" y="3769518"/>
                  </a:lnTo>
                  <a:lnTo>
                    <a:pt x="9413325" y="3769518"/>
                  </a:lnTo>
                  <a:lnTo>
                    <a:pt x="9413325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Google Shape;211;p25">
              <a:extLst>
                <a:ext uri="{FF2B5EF4-FFF2-40B4-BE49-F238E27FC236}">
                  <a16:creationId xmlns:a16="http://schemas.microsoft.com/office/drawing/2014/main" id="{941D1FCD-0CBD-4C13-E5CA-0776B7D1460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50996" y="0"/>
              <a:ext cx="9853103" cy="11308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212;p25">
            <a:extLst>
              <a:ext uri="{FF2B5EF4-FFF2-40B4-BE49-F238E27FC236}">
                <a16:creationId xmlns:a16="http://schemas.microsoft.com/office/drawing/2014/main" id="{D33BBB4D-6FE8-8658-5A05-3CABA675C014}"/>
              </a:ext>
            </a:extLst>
          </p:cNvPr>
          <p:cNvSpPr/>
          <p:nvPr userDrawn="1"/>
        </p:nvSpPr>
        <p:spPr>
          <a:xfrm>
            <a:off x="9462947" y="6650932"/>
            <a:ext cx="1673859" cy="1654809"/>
          </a:xfrm>
          <a:custGeom>
            <a:avLst/>
            <a:gdLst/>
            <a:ahLst/>
            <a:cxnLst/>
            <a:rect l="l" t="t" r="r" b="b"/>
            <a:pathLst>
              <a:path w="1673859" h="1654809" extrusionOk="0">
                <a:moveTo>
                  <a:pt x="632066" y="611327"/>
                </a:moveTo>
                <a:lnTo>
                  <a:pt x="631888" y="611238"/>
                </a:lnTo>
                <a:lnTo>
                  <a:pt x="631482" y="557199"/>
                </a:lnTo>
                <a:lnTo>
                  <a:pt x="629450" y="513994"/>
                </a:lnTo>
                <a:lnTo>
                  <a:pt x="624065" y="471627"/>
                </a:lnTo>
                <a:lnTo>
                  <a:pt x="615467" y="430161"/>
                </a:lnTo>
                <a:lnTo>
                  <a:pt x="603783" y="389661"/>
                </a:lnTo>
                <a:lnTo>
                  <a:pt x="603364" y="389229"/>
                </a:lnTo>
                <a:lnTo>
                  <a:pt x="603453" y="389064"/>
                </a:lnTo>
                <a:lnTo>
                  <a:pt x="580771" y="332193"/>
                </a:lnTo>
                <a:lnTo>
                  <a:pt x="552488" y="278053"/>
                </a:lnTo>
                <a:lnTo>
                  <a:pt x="530974" y="244741"/>
                </a:lnTo>
                <a:lnTo>
                  <a:pt x="499440" y="204000"/>
                </a:lnTo>
                <a:lnTo>
                  <a:pt x="468007" y="169316"/>
                </a:lnTo>
                <a:lnTo>
                  <a:pt x="430733" y="134378"/>
                </a:lnTo>
                <a:lnTo>
                  <a:pt x="427126" y="130556"/>
                </a:lnTo>
                <a:lnTo>
                  <a:pt x="423087" y="127165"/>
                </a:lnTo>
                <a:lnTo>
                  <a:pt x="423659" y="128536"/>
                </a:lnTo>
                <a:lnTo>
                  <a:pt x="382333" y="97307"/>
                </a:lnTo>
                <a:lnTo>
                  <a:pt x="338213" y="69786"/>
                </a:lnTo>
                <a:lnTo>
                  <a:pt x="291465" y="46278"/>
                </a:lnTo>
                <a:lnTo>
                  <a:pt x="242239" y="27152"/>
                </a:lnTo>
                <a:lnTo>
                  <a:pt x="190703" y="12700"/>
                </a:lnTo>
                <a:lnTo>
                  <a:pt x="138341" y="0"/>
                </a:lnTo>
                <a:lnTo>
                  <a:pt x="131343" y="53822"/>
                </a:lnTo>
                <a:lnTo>
                  <a:pt x="128536" y="108458"/>
                </a:lnTo>
                <a:lnTo>
                  <a:pt x="132486" y="162661"/>
                </a:lnTo>
                <a:lnTo>
                  <a:pt x="142760" y="215976"/>
                </a:lnTo>
                <a:lnTo>
                  <a:pt x="158902" y="267919"/>
                </a:lnTo>
                <a:lnTo>
                  <a:pt x="180467" y="318020"/>
                </a:lnTo>
                <a:lnTo>
                  <a:pt x="180213" y="317677"/>
                </a:lnTo>
                <a:lnTo>
                  <a:pt x="179705" y="317411"/>
                </a:lnTo>
                <a:lnTo>
                  <a:pt x="181521" y="320941"/>
                </a:lnTo>
                <a:lnTo>
                  <a:pt x="183515" y="324142"/>
                </a:lnTo>
                <a:lnTo>
                  <a:pt x="189039" y="334987"/>
                </a:lnTo>
                <a:lnTo>
                  <a:pt x="197078" y="349300"/>
                </a:lnTo>
                <a:lnTo>
                  <a:pt x="214172" y="376745"/>
                </a:lnTo>
                <a:lnTo>
                  <a:pt x="216928" y="380555"/>
                </a:lnTo>
                <a:lnTo>
                  <a:pt x="222084" y="388404"/>
                </a:lnTo>
                <a:lnTo>
                  <a:pt x="232283" y="402628"/>
                </a:lnTo>
                <a:lnTo>
                  <a:pt x="238353" y="410527"/>
                </a:lnTo>
                <a:lnTo>
                  <a:pt x="250952" y="425881"/>
                </a:lnTo>
                <a:lnTo>
                  <a:pt x="256959" y="433755"/>
                </a:lnTo>
                <a:lnTo>
                  <a:pt x="289217" y="467728"/>
                </a:lnTo>
                <a:lnTo>
                  <a:pt x="329247" y="502716"/>
                </a:lnTo>
                <a:lnTo>
                  <a:pt x="360845" y="525894"/>
                </a:lnTo>
                <a:lnTo>
                  <a:pt x="400456" y="549808"/>
                </a:lnTo>
                <a:lnTo>
                  <a:pt x="448475" y="572846"/>
                </a:lnTo>
                <a:lnTo>
                  <a:pt x="501726" y="591273"/>
                </a:lnTo>
                <a:lnTo>
                  <a:pt x="539686" y="600176"/>
                </a:lnTo>
                <a:lnTo>
                  <a:pt x="578472" y="605942"/>
                </a:lnTo>
                <a:lnTo>
                  <a:pt x="632066" y="611327"/>
                </a:lnTo>
                <a:close/>
              </a:path>
              <a:path w="1673859" h="1654809" extrusionOk="0">
                <a:moveTo>
                  <a:pt x="778294" y="794689"/>
                </a:moveTo>
                <a:lnTo>
                  <a:pt x="740486" y="758482"/>
                </a:lnTo>
                <a:lnTo>
                  <a:pt x="712152" y="735825"/>
                </a:lnTo>
                <a:lnTo>
                  <a:pt x="711479" y="735037"/>
                </a:lnTo>
                <a:lnTo>
                  <a:pt x="678091" y="712089"/>
                </a:lnTo>
                <a:lnTo>
                  <a:pt x="641083" y="690105"/>
                </a:lnTo>
                <a:lnTo>
                  <a:pt x="569976" y="658431"/>
                </a:lnTo>
                <a:lnTo>
                  <a:pt x="529501" y="645756"/>
                </a:lnTo>
                <a:lnTo>
                  <a:pt x="485775" y="636231"/>
                </a:lnTo>
                <a:lnTo>
                  <a:pt x="438873" y="630656"/>
                </a:lnTo>
                <a:lnTo>
                  <a:pt x="388810" y="629818"/>
                </a:lnTo>
                <a:lnTo>
                  <a:pt x="335661" y="634504"/>
                </a:lnTo>
                <a:lnTo>
                  <a:pt x="279425" y="645490"/>
                </a:lnTo>
                <a:lnTo>
                  <a:pt x="279006" y="645490"/>
                </a:lnTo>
                <a:lnTo>
                  <a:pt x="278142" y="645896"/>
                </a:lnTo>
                <a:lnTo>
                  <a:pt x="275996" y="646290"/>
                </a:lnTo>
                <a:lnTo>
                  <a:pt x="271538" y="647407"/>
                </a:lnTo>
                <a:lnTo>
                  <a:pt x="199288" y="662139"/>
                </a:lnTo>
                <a:lnTo>
                  <a:pt x="140055" y="666203"/>
                </a:lnTo>
                <a:lnTo>
                  <a:pt x="92811" y="662393"/>
                </a:lnTo>
                <a:lnTo>
                  <a:pt x="31356" y="642975"/>
                </a:lnTo>
                <a:lnTo>
                  <a:pt x="0" y="619074"/>
                </a:lnTo>
                <a:lnTo>
                  <a:pt x="7581" y="635914"/>
                </a:lnTo>
                <a:lnTo>
                  <a:pt x="26873" y="673874"/>
                </a:lnTo>
                <a:lnTo>
                  <a:pt x="58026" y="726059"/>
                </a:lnTo>
                <a:lnTo>
                  <a:pt x="101206" y="785596"/>
                </a:lnTo>
                <a:lnTo>
                  <a:pt x="101295" y="785850"/>
                </a:lnTo>
                <a:lnTo>
                  <a:pt x="101625" y="786028"/>
                </a:lnTo>
                <a:lnTo>
                  <a:pt x="106311" y="791908"/>
                </a:lnTo>
                <a:lnTo>
                  <a:pt x="111150" y="797890"/>
                </a:lnTo>
                <a:lnTo>
                  <a:pt x="148958" y="838644"/>
                </a:lnTo>
                <a:lnTo>
                  <a:pt x="185635" y="871664"/>
                </a:lnTo>
                <a:lnTo>
                  <a:pt x="226199" y="901369"/>
                </a:lnTo>
                <a:lnTo>
                  <a:pt x="270433" y="926401"/>
                </a:lnTo>
                <a:lnTo>
                  <a:pt x="318147" y="945438"/>
                </a:lnTo>
                <a:lnTo>
                  <a:pt x="369125" y="957135"/>
                </a:lnTo>
                <a:lnTo>
                  <a:pt x="423189" y="960183"/>
                </a:lnTo>
                <a:lnTo>
                  <a:pt x="424802" y="960386"/>
                </a:lnTo>
                <a:lnTo>
                  <a:pt x="426339" y="960323"/>
                </a:lnTo>
                <a:lnTo>
                  <a:pt x="427964" y="960094"/>
                </a:lnTo>
                <a:lnTo>
                  <a:pt x="435483" y="959789"/>
                </a:lnTo>
                <a:lnTo>
                  <a:pt x="525551" y="943940"/>
                </a:lnTo>
                <a:lnTo>
                  <a:pt x="576592" y="927696"/>
                </a:lnTo>
                <a:lnTo>
                  <a:pt x="584136" y="925296"/>
                </a:lnTo>
                <a:lnTo>
                  <a:pt x="634898" y="902627"/>
                </a:lnTo>
                <a:lnTo>
                  <a:pt x="678776" y="877087"/>
                </a:lnTo>
                <a:lnTo>
                  <a:pt x="716686" y="849807"/>
                </a:lnTo>
                <a:lnTo>
                  <a:pt x="749554" y="821956"/>
                </a:lnTo>
                <a:lnTo>
                  <a:pt x="778294" y="794689"/>
                </a:lnTo>
                <a:close/>
              </a:path>
              <a:path w="1673859" h="1654809" extrusionOk="0">
                <a:moveTo>
                  <a:pt x="992136" y="351091"/>
                </a:moveTo>
                <a:lnTo>
                  <a:pt x="984948" y="304787"/>
                </a:lnTo>
                <a:lnTo>
                  <a:pt x="971727" y="261670"/>
                </a:lnTo>
                <a:lnTo>
                  <a:pt x="953592" y="221691"/>
                </a:lnTo>
                <a:lnTo>
                  <a:pt x="931722" y="184861"/>
                </a:lnTo>
                <a:lnTo>
                  <a:pt x="907262" y="151142"/>
                </a:lnTo>
                <a:lnTo>
                  <a:pt x="878738" y="117614"/>
                </a:lnTo>
                <a:lnTo>
                  <a:pt x="841070" y="80403"/>
                </a:lnTo>
                <a:lnTo>
                  <a:pt x="806056" y="50533"/>
                </a:lnTo>
                <a:lnTo>
                  <a:pt x="762495" y="18554"/>
                </a:lnTo>
                <a:lnTo>
                  <a:pt x="749769" y="10350"/>
                </a:lnTo>
                <a:lnTo>
                  <a:pt x="752043" y="13398"/>
                </a:lnTo>
                <a:lnTo>
                  <a:pt x="757288" y="23063"/>
                </a:lnTo>
                <a:lnTo>
                  <a:pt x="763117" y="40106"/>
                </a:lnTo>
                <a:lnTo>
                  <a:pt x="767156" y="65278"/>
                </a:lnTo>
                <a:lnTo>
                  <a:pt x="766737" y="99377"/>
                </a:lnTo>
                <a:lnTo>
                  <a:pt x="759498" y="143383"/>
                </a:lnTo>
                <a:lnTo>
                  <a:pt x="743229" y="198132"/>
                </a:lnTo>
                <a:lnTo>
                  <a:pt x="715683" y="264452"/>
                </a:lnTo>
                <a:lnTo>
                  <a:pt x="709434" y="278117"/>
                </a:lnTo>
                <a:lnTo>
                  <a:pt x="703719" y="291693"/>
                </a:lnTo>
                <a:lnTo>
                  <a:pt x="698525" y="305206"/>
                </a:lnTo>
                <a:lnTo>
                  <a:pt x="693813" y="318706"/>
                </a:lnTo>
                <a:lnTo>
                  <a:pt x="693369" y="319544"/>
                </a:lnTo>
                <a:lnTo>
                  <a:pt x="678218" y="379183"/>
                </a:lnTo>
                <a:lnTo>
                  <a:pt x="672058" y="435864"/>
                </a:lnTo>
                <a:lnTo>
                  <a:pt x="673557" y="489216"/>
                </a:lnTo>
                <a:lnTo>
                  <a:pt x="681380" y="538848"/>
                </a:lnTo>
                <a:lnTo>
                  <a:pt x="694182" y="584390"/>
                </a:lnTo>
                <a:lnTo>
                  <a:pt x="710615" y="625436"/>
                </a:lnTo>
                <a:lnTo>
                  <a:pt x="710438" y="625348"/>
                </a:lnTo>
                <a:lnTo>
                  <a:pt x="731431" y="666127"/>
                </a:lnTo>
                <a:lnTo>
                  <a:pt x="753173" y="700189"/>
                </a:lnTo>
                <a:lnTo>
                  <a:pt x="753833" y="700976"/>
                </a:lnTo>
                <a:lnTo>
                  <a:pt x="754341" y="701662"/>
                </a:lnTo>
                <a:lnTo>
                  <a:pt x="755002" y="702449"/>
                </a:lnTo>
                <a:lnTo>
                  <a:pt x="775525" y="729157"/>
                </a:lnTo>
                <a:lnTo>
                  <a:pt x="792734" y="748576"/>
                </a:lnTo>
                <a:lnTo>
                  <a:pt x="804570" y="760412"/>
                </a:lnTo>
                <a:lnTo>
                  <a:pt x="808977" y="764425"/>
                </a:lnTo>
                <a:lnTo>
                  <a:pt x="827011" y="746175"/>
                </a:lnTo>
                <a:lnTo>
                  <a:pt x="845312" y="726274"/>
                </a:lnTo>
                <a:lnTo>
                  <a:pt x="863701" y="704507"/>
                </a:lnTo>
                <a:lnTo>
                  <a:pt x="881976" y="680694"/>
                </a:lnTo>
                <a:lnTo>
                  <a:pt x="882408" y="680694"/>
                </a:lnTo>
                <a:lnTo>
                  <a:pt x="917689" y="625919"/>
                </a:lnTo>
                <a:lnTo>
                  <a:pt x="949566" y="560336"/>
                </a:lnTo>
                <a:lnTo>
                  <a:pt x="951623" y="555155"/>
                </a:lnTo>
                <a:lnTo>
                  <a:pt x="955903" y="544474"/>
                </a:lnTo>
                <a:lnTo>
                  <a:pt x="956449" y="542607"/>
                </a:lnTo>
                <a:lnTo>
                  <a:pt x="957338" y="540918"/>
                </a:lnTo>
                <a:lnTo>
                  <a:pt x="957884" y="539051"/>
                </a:lnTo>
                <a:lnTo>
                  <a:pt x="971715" y="498271"/>
                </a:lnTo>
                <a:lnTo>
                  <a:pt x="983716" y="453288"/>
                </a:lnTo>
                <a:lnTo>
                  <a:pt x="992111" y="400583"/>
                </a:lnTo>
                <a:lnTo>
                  <a:pt x="992136" y="351091"/>
                </a:lnTo>
                <a:close/>
              </a:path>
              <a:path w="1673859" h="1654809" extrusionOk="0">
                <a:moveTo>
                  <a:pt x="1139444" y="1130515"/>
                </a:moveTo>
                <a:lnTo>
                  <a:pt x="1100467" y="1098994"/>
                </a:lnTo>
                <a:lnTo>
                  <a:pt x="1054836" y="1068793"/>
                </a:lnTo>
                <a:lnTo>
                  <a:pt x="994270" y="1037043"/>
                </a:lnTo>
                <a:lnTo>
                  <a:pt x="958507" y="1022921"/>
                </a:lnTo>
                <a:lnTo>
                  <a:pt x="917486" y="1010513"/>
                </a:lnTo>
                <a:lnTo>
                  <a:pt x="916635" y="1010500"/>
                </a:lnTo>
                <a:lnTo>
                  <a:pt x="908989" y="1008659"/>
                </a:lnTo>
                <a:lnTo>
                  <a:pt x="893775" y="1004811"/>
                </a:lnTo>
                <a:lnTo>
                  <a:pt x="885863" y="1003477"/>
                </a:lnTo>
                <a:lnTo>
                  <a:pt x="872934" y="1000798"/>
                </a:lnTo>
                <a:lnTo>
                  <a:pt x="859624" y="998575"/>
                </a:lnTo>
                <a:lnTo>
                  <a:pt x="845985" y="996797"/>
                </a:lnTo>
                <a:lnTo>
                  <a:pt x="832142" y="995438"/>
                </a:lnTo>
                <a:lnTo>
                  <a:pt x="783882" y="993762"/>
                </a:lnTo>
                <a:lnTo>
                  <a:pt x="732561" y="997458"/>
                </a:lnTo>
                <a:lnTo>
                  <a:pt x="678561" y="1007135"/>
                </a:lnTo>
                <a:lnTo>
                  <a:pt x="622261" y="1023416"/>
                </a:lnTo>
                <a:lnTo>
                  <a:pt x="551497" y="1043584"/>
                </a:lnTo>
                <a:lnTo>
                  <a:pt x="492683" y="1052309"/>
                </a:lnTo>
                <a:lnTo>
                  <a:pt x="445096" y="1052372"/>
                </a:lnTo>
                <a:lnTo>
                  <a:pt x="408025" y="1046530"/>
                </a:lnTo>
                <a:lnTo>
                  <a:pt x="387007" y="1039609"/>
                </a:lnTo>
                <a:lnTo>
                  <a:pt x="371081" y="1032040"/>
                </a:lnTo>
                <a:lnTo>
                  <a:pt x="359867" y="1024902"/>
                </a:lnTo>
                <a:lnTo>
                  <a:pt x="352996" y="1019340"/>
                </a:lnTo>
                <a:lnTo>
                  <a:pt x="352234" y="1018501"/>
                </a:lnTo>
                <a:lnTo>
                  <a:pt x="351485" y="1017905"/>
                </a:lnTo>
                <a:lnTo>
                  <a:pt x="350901" y="1017384"/>
                </a:lnTo>
                <a:lnTo>
                  <a:pt x="350494" y="1016952"/>
                </a:lnTo>
                <a:lnTo>
                  <a:pt x="350240" y="1016622"/>
                </a:lnTo>
                <a:lnTo>
                  <a:pt x="350075" y="1016533"/>
                </a:lnTo>
                <a:lnTo>
                  <a:pt x="350151" y="1016787"/>
                </a:lnTo>
                <a:lnTo>
                  <a:pt x="350405" y="1017130"/>
                </a:lnTo>
                <a:lnTo>
                  <a:pt x="350558" y="1017638"/>
                </a:lnTo>
                <a:lnTo>
                  <a:pt x="350888" y="1018235"/>
                </a:lnTo>
                <a:lnTo>
                  <a:pt x="351294" y="1019086"/>
                </a:lnTo>
                <a:lnTo>
                  <a:pt x="351904" y="1020203"/>
                </a:lnTo>
                <a:lnTo>
                  <a:pt x="382562" y="1072210"/>
                </a:lnTo>
                <a:lnTo>
                  <a:pt x="411683" y="1113205"/>
                </a:lnTo>
                <a:lnTo>
                  <a:pt x="436003" y="1143622"/>
                </a:lnTo>
                <a:lnTo>
                  <a:pt x="464083" y="1175270"/>
                </a:lnTo>
                <a:lnTo>
                  <a:pt x="490410" y="1201293"/>
                </a:lnTo>
                <a:lnTo>
                  <a:pt x="497052" y="1207122"/>
                </a:lnTo>
                <a:lnTo>
                  <a:pt x="502081" y="1212342"/>
                </a:lnTo>
                <a:lnTo>
                  <a:pt x="504266" y="1213916"/>
                </a:lnTo>
                <a:lnTo>
                  <a:pt x="506285" y="1215821"/>
                </a:lnTo>
                <a:lnTo>
                  <a:pt x="538746" y="1242009"/>
                </a:lnTo>
                <a:lnTo>
                  <a:pt x="574776" y="1266875"/>
                </a:lnTo>
                <a:lnTo>
                  <a:pt x="580707" y="1269974"/>
                </a:lnTo>
                <a:lnTo>
                  <a:pt x="582383" y="1271282"/>
                </a:lnTo>
                <a:lnTo>
                  <a:pt x="621144" y="1292339"/>
                </a:lnTo>
                <a:lnTo>
                  <a:pt x="680364" y="1314018"/>
                </a:lnTo>
                <a:lnTo>
                  <a:pt x="729297" y="1323340"/>
                </a:lnTo>
                <a:lnTo>
                  <a:pt x="780313" y="1325041"/>
                </a:lnTo>
                <a:lnTo>
                  <a:pt x="833120" y="1318031"/>
                </a:lnTo>
                <a:lnTo>
                  <a:pt x="877608" y="1306423"/>
                </a:lnTo>
                <a:lnTo>
                  <a:pt x="918044" y="1292631"/>
                </a:lnTo>
                <a:lnTo>
                  <a:pt x="954722" y="1277023"/>
                </a:lnTo>
                <a:lnTo>
                  <a:pt x="1008062" y="1247940"/>
                </a:lnTo>
                <a:lnTo>
                  <a:pt x="1044613" y="1222514"/>
                </a:lnTo>
                <a:lnTo>
                  <a:pt x="1083564" y="1189456"/>
                </a:lnTo>
                <a:lnTo>
                  <a:pt x="1122489" y="1149692"/>
                </a:lnTo>
                <a:lnTo>
                  <a:pt x="1139444" y="1130515"/>
                </a:lnTo>
                <a:close/>
              </a:path>
              <a:path w="1673859" h="1654809" extrusionOk="0">
                <a:moveTo>
                  <a:pt x="1320876" y="716000"/>
                </a:moveTo>
                <a:lnTo>
                  <a:pt x="1317053" y="670598"/>
                </a:lnTo>
                <a:lnTo>
                  <a:pt x="1305420" y="623100"/>
                </a:lnTo>
                <a:lnTo>
                  <a:pt x="1274330" y="554812"/>
                </a:lnTo>
                <a:lnTo>
                  <a:pt x="1251661" y="520573"/>
                </a:lnTo>
                <a:lnTo>
                  <a:pt x="1226477" y="489534"/>
                </a:lnTo>
                <a:lnTo>
                  <a:pt x="1199845" y="461543"/>
                </a:lnTo>
                <a:lnTo>
                  <a:pt x="1166152" y="430517"/>
                </a:lnTo>
                <a:lnTo>
                  <a:pt x="1133322" y="404622"/>
                </a:lnTo>
                <a:lnTo>
                  <a:pt x="1132484" y="403758"/>
                </a:lnTo>
                <a:lnTo>
                  <a:pt x="1130719" y="402615"/>
                </a:lnTo>
                <a:lnTo>
                  <a:pt x="1121968" y="396265"/>
                </a:lnTo>
                <a:lnTo>
                  <a:pt x="1105293" y="384797"/>
                </a:lnTo>
                <a:lnTo>
                  <a:pt x="1077937" y="367042"/>
                </a:lnTo>
                <a:lnTo>
                  <a:pt x="1062723" y="357962"/>
                </a:lnTo>
                <a:lnTo>
                  <a:pt x="1049350" y="350647"/>
                </a:lnTo>
                <a:lnTo>
                  <a:pt x="1051915" y="353542"/>
                </a:lnTo>
                <a:lnTo>
                  <a:pt x="1057998" y="362839"/>
                </a:lnTo>
                <a:lnTo>
                  <a:pt x="1070927" y="404558"/>
                </a:lnTo>
                <a:lnTo>
                  <a:pt x="1073251" y="435648"/>
                </a:lnTo>
                <a:lnTo>
                  <a:pt x="1073073" y="447865"/>
                </a:lnTo>
                <a:lnTo>
                  <a:pt x="1069848" y="482650"/>
                </a:lnTo>
                <a:lnTo>
                  <a:pt x="1063002" y="518528"/>
                </a:lnTo>
                <a:lnTo>
                  <a:pt x="1051725" y="559879"/>
                </a:lnTo>
                <a:lnTo>
                  <a:pt x="1035354" y="607085"/>
                </a:lnTo>
                <a:lnTo>
                  <a:pt x="1017930" y="662317"/>
                </a:lnTo>
                <a:lnTo>
                  <a:pt x="1008227" y="714743"/>
                </a:lnTo>
                <a:lnTo>
                  <a:pt x="1005166" y="764463"/>
                </a:lnTo>
                <a:lnTo>
                  <a:pt x="1007605" y="811542"/>
                </a:lnTo>
                <a:lnTo>
                  <a:pt x="1010462" y="832332"/>
                </a:lnTo>
                <a:lnTo>
                  <a:pt x="1014272" y="852462"/>
                </a:lnTo>
                <a:lnTo>
                  <a:pt x="1019009" y="871905"/>
                </a:lnTo>
                <a:lnTo>
                  <a:pt x="1025296" y="892683"/>
                </a:lnTo>
                <a:lnTo>
                  <a:pt x="1025601" y="894575"/>
                </a:lnTo>
                <a:lnTo>
                  <a:pt x="1030173" y="906856"/>
                </a:lnTo>
                <a:lnTo>
                  <a:pt x="1033030" y="913739"/>
                </a:lnTo>
                <a:lnTo>
                  <a:pt x="1033589" y="915962"/>
                </a:lnTo>
                <a:lnTo>
                  <a:pt x="1034580" y="917778"/>
                </a:lnTo>
                <a:lnTo>
                  <a:pt x="1040079" y="930821"/>
                </a:lnTo>
                <a:lnTo>
                  <a:pt x="1045883" y="943406"/>
                </a:lnTo>
                <a:lnTo>
                  <a:pt x="1095311" y="1023912"/>
                </a:lnTo>
                <a:lnTo>
                  <a:pt x="1130681" y="1064818"/>
                </a:lnTo>
                <a:lnTo>
                  <a:pt x="1167650" y="1097927"/>
                </a:lnTo>
                <a:lnTo>
                  <a:pt x="1184186" y="1078191"/>
                </a:lnTo>
                <a:lnTo>
                  <a:pt x="1200861" y="1056894"/>
                </a:lnTo>
                <a:lnTo>
                  <a:pt x="1217447" y="1033741"/>
                </a:lnTo>
                <a:lnTo>
                  <a:pt x="1233754" y="1008430"/>
                </a:lnTo>
                <a:lnTo>
                  <a:pt x="1233576" y="1008773"/>
                </a:lnTo>
                <a:lnTo>
                  <a:pt x="1254455" y="971727"/>
                </a:lnTo>
                <a:lnTo>
                  <a:pt x="1273733" y="930224"/>
                </a:lnTo>
                <a:lnTo>
                  <a:pt x="1290904" y="883818"/>
                </a:lnTo>
                <a:lnTo>
                  <a:pt x="1305407" y="832065"/>
                </a:lnTo>
                <a:lnTo>
                  <a:pt x="1314069" y="789381"/>
                </a:lnTo>
                <a:lnTo>
                  <a:pt x="1316570" y="774382"/>
                </a:lnTo>
                <a:lnTo>
                  <a:pt x="1316405" y="774293"/>
                </a:lnTo>
                <a:lnTo>
                  <a:pt x="1318285" y="761276"/>
                </a:lnTo>
                <a:lnTo>
                  <a:pt x="1319644" y="748461"/>
                </a:lnTo>
                <a:lnTo>
                  <a:pt x="1320507" y="735901"/>
                </a:lnTo>
                <a:lnTo>
                  <a:pt x="1320876" y="723671"/>
                </a:lnTo>
                <a:lnTo>
                  <a:pt x="1320876" y="716000"/>
                </a:lnTo>
                <a:close/>
              </a:path>
              <a:path w="1673859" h="1654809" extrusionOk="0">
                <a:moveTo>
                  <a:pt x="1527441" y="1426756"/>
                </a:moveTo>
                <a:lnTo>
                  <a:pt x="1486293" y="1398371"/>
                </a:lnTo>
                <a:lnTo>
                  <a:pt x="1438427" y="1371955"/>
                </a:lnTo>
                <a:lnTo>
                  <a:pt x="1374876" y="1346225"/>
                </a:lnTo>
                <a:lnTo>
                  <a:pt x="1337818" y="1335379"/>
                </a:lnTo>
                <a:lnTo>
                  <a:pt x="1298092" y="1326172"/>
                </a:lnTo>
                <a:lnTo>
                  <a:pt x="1255483" y="1319872"/>
                </a:lnTo>
                <a:lnTo>
                  <a:pt x="1209776" y="1317713"/>
                </a:lnTo>
                <a:lnTo>
                  <a:pt x="1185900" y="1318298"/>
                </a:lnTo>
                <a:lnTo>
                  <a:pt x="1136230" y="1323467"/>
                </a:lnTo>
                <a:lnTo>
                  <a:pt x="1084199" y="1334300"/>
                </a:lnTo>
                <a:lnTo>
                  <a:pt x="1030414" y="1351330"/>
                </a:lnTo>
                <a:lnTo>
                  <a:pt x="1002677" y="1362633"/>
                </a:lnTo>
                <a:lnTo>
                  <a:pt x="933691" y="1388300"/>
                </a:lnTo>
                <a:lnTo>
                  <a:pt x="875614" y="1401673"/>
                </a:lnTo>
                <a:lnTo>
                  <a:pt x="828014" y="1405483"/>
                </a:lnTo>
                <a:lnTo>
                  <a:pt x="790448" y="1402511"/>
                </a:lnTo>
                <a:lnTo>
                  <a:pt x="762774" y="1395145"/>
                </a:lnTo>
                <a:lnTo>
                  <a:pt x="743851" y="1386573"/>
                </a:lnTo>
                <a:lnTo>
                  <a:pt x="733005" y="1379474"/>
                </a:lnTo>
                <a:lnTo>
                  <a:pt x="729538" y="1376514"/>
                </a:lnTo>
                <a:lnTo>
                  <a:pt x="734961" y="1385112"/>
                </a:lnTo>
                <a:lnTo>
                  <a:pt x="766826" y="1430439"/>
                </a:lnTo>
                <a:lnTo>
                  <a:pt x="812495" y="1483169"/>
                </a:lnTo>
                <a:lnTo>
                  <a:pt x="841336" y="1512252"/>
                </a:lnTo>
                <a:lnTo>
                  <a:pt x="873874" y="1541665"/>
                </a:lnTo>
                <a:lnTo>
                  <a:pt x="929563" y="1583093"/>
                </a:lnTo>
                <a:lnTo>
                  <a:pt x="992454" y="1618449"/>
                </a:lnTo>
                <a:lnTo>
                  <a:pt x="1030160" y="1634045"/>
                </a:lnTo>
                <a:lnTo>
                  <a:pt x="1073454" y="1646453"/>
                </a:lnTo>
                <a:lnTo>
                  <a:pt x="1122705" y="1653819"/>
                </a:lnTo>
                <a:lnTo>
                  <a:pt x="1160767" y="1654289"/>
                </a:lnTo>
                <a:lnTo>
                  <a:pt x="1199654" y="1649945"/>
                </a:lnTo>
                <a:lnTo>
                  <a:pt x="1239189" y="1640281"/>
                </a:lnTo>
                <a:lnTo>
                  <a:pt x="1282509" y="1625015"/>
                </a:lnTo>
                <a:lnTo>
                  <a:pt x="1321549" y="1607997"/>
                </a:lnTo>
                <a:lnTo>
                  <a:pt x="1356614" y="1589468"/>
                </a:lnTo>
                <a:lnTo>
                  <a:pt x="1388021" y="1569669"/>
                </a:lnTo>
                <a:lnTo>
                  <a:pt x="1387856" y="1569148"/>
                </a:lnTo>
                <a:lnTo>
                  <a:pt x="1406918" y="1555419"/>
                </a:lnTo>
                <a:lnTo>
                  <a:pt x="1440954" y="1527009"/>
                </a:lnTo>
                <a:lnTo>
                  <a:pt x="1470266" y="1497863"/>
                </a:lnTo>
                <a:lnTo>
                  <a:pt x="1495526" y="1468894"/>
                </a:lnTo>
                <a:lnTo>
                  <a:pt x="1522539" y="1433601"/>
                </a:lnTo>
                <a:lnTo>
                  <a:pt x="1527441" y="1426756"/>
                </a:lnTo>
                <a:close/>
              </a:path>
              <a:path w="1673859" h="1654809" extrusionOk="0">
                <a:moveTo>
                  <a:pt x="1673491" y="1064310"/>
                </a:moveTo>
                <a:lnTo>
                  <a:pt x="1673339" y="1013790"/>
                </a:lnTo>
                <a:lnTo>
                  <a:pt x="1666367" y="967270"/>
                </a:lnTo>
                <a:lnTo>
                  <a:pt x="1653501" y="924598"/>
                </a:lnTo>
                <a:lnTo>
                  <a:pt x="1635658" y="885672"/>
                </a:lnTo>
                <a:lnTo>
                  <a:pt x="1635671" y="885253"/>
                </a:lnTo>
                <a:lnTo>
                  <a:pt x="1613662" y="849833"/>
                </a:lnTo>
                <a:lnTo>
                  <a:pt x="1588528" y="817816"/>
                </a:lnTo>
                <a:lnTo>
                  <a:pt x="1561223" y="789063"/>
                </a:lnTo>
                <a:lnTo>
                  <a:pt x="1532648" y="763422"/>
                </a:lnTo>
                <a:lnTo>
                  <a:pt x="1475549" y="720953"/>
                </a:lnTo>
                <a:lnTo>
                  <a:pt x="1424495" y="691007"/>
                </a:lnTo>
                <a:lnTo>
                  <a:pt x="1388402" y="672211"/>
                </a:lnTo>
                <a:lnTo>
                  <a:pt x="1374495" y="665975"/>
                </a:lnTo>
                <a:lnTo>
                  <a:pt x="1377276" y="668642"/>
                </a:lnTo>
                <a:lnTo>
                  <a:pt x="1384058" y="677430"/>
                </a:lnTo>
                <a:lnTo>
                  <a:pt x="1392440" y="693508"/>
                </a:lnTo>
                <a:lnTo>
                  <a:pt x="1400035" y="718070"/>
                </a:lnTo>
                <a:lnTo>
                  <a:pt x="1405051" y="751586"/>
                </a:lnTo>
                <a:lnTo>
                  <a:pt x="1404937" y="795870"/>
                </a:lnTo>
                <a:lnTo>
                  <a:pt x="1397508" y="852322"/>
                </a:lnTo>
                <a:lnTo>
                  <a:pt x="1380566" y="922324"/>
                </a:lnTo>
                <a:lnTo>
                  <a:pt x="1373098" y="950874"/>
                </a:lnTo>
                <a:lnTo>
                  <a:pt x="1367536" y="978763"/>
                </a:lnTo>
                <a:lnTo>
                  <a:pt x="1363776" y="1005903"/>
                </a:lnTo>
                <a:lnTo>
                  <a:pt x="1361732" y="1032192"/>
                </a:lnTo>
                <a:lnTo>
                  <a:pt x="1361452" y="1057414"/>
                </a:lnTo>
                <a:lnTo>
                  <a:pt x="1362710" y="1081849"/>
                </a:lnTo>
                <a:lnTo>
                  <a:pt x="1369250" y="1128268"/>
                </a:lnTo>
                <a:lnTo>
                  <a:pt x="1380388" y="1171384"/>
                </a:lnTo>
                <a:lnTo>
                  <a:pt x="1395031" y="1211300"/>
                </a:lnTo>
                <a:lnTo>
                  <a:pt x="1412646" y="1247470"/>
                </a:lnTo>
                <a:lnTo>
                  <a:pt x="1453654" y="1307592"/>
                </a:lnTo>
                <a:lnTo>
                  <a:pt x="1494866" y="1353146"/>
                </a:lnTo>
                <a:lnTo>
                  <a:pt x="1529054" y="1383715"/>
                </a:lnTo>
                <a:lnTo>
                  <a:pt x="1552600" y="1400556"/>
                </a:lnTo>
                <a:lnTo>
                  <a:pt x="1572171" y="1372158"/>
                </a:lnTo>
                <a:lnTo>
                  <a:pt x="1610461" y="1305737"/>
                </a:lnTo>
                <a:lnTo>
                  <a:pt x="1628013" y="1266837"/>
                </a:lnTo>
                <a:lnTo>
                  <a:pt x="1643710" y="1223632"/>
                </a:lnTo>
                <a:lnTo>
                  <a:pt x="1656918" y="1175740"/>
                </a:lnTo>
                <a:lnTo>
                  <a:pt x="1667040" y="1122768"/>
                </a:lnTo>
                <a:lnTo>
                  <a:pt x="1673491" y="106431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13;p25">
            <a:extLst>
              <a:ext uri="{FF2B5EF4-FFF2-40B4-BE49-F238E27FC236}">
                <a16:creationId xmlns:a16="http://schemas.microsoft.com/office/drawing/2014/main" id="{65908965-692C-ED6F-AC3A-F406BD216C7A}"/>
              </a:ext>
            </a:extLst>
          </p:cNvPr>
          <p:cNvSpPr/>
          <p:nvPr userDrawn="1"/>
        </p:nvSpPr>
        <p:spPr>
          <a:xfrm>
            <a:off x="10604551" y="7603051"/>
            <a:ext cx="909955" cy="1014094"/>
          </a:xfrm>
          <a:custGeom>
            <a:avLst/>
            <a:gdLst/>
            <a:ahLst/>
            <a:cxnLst/>
            <a:rect l="l" t="t" r="r" b="b"/>
            <a:pathLst>
              <a:path w="909954" h="1014095" extrusionOk="0">
                <a:moveTo>
                  <a:pt x="801738" y="749363"/>
                </a:moveTo>
                <a:lnTo>
                  <a:pt x="757770" y="725551"/>
                </a:lnTo>
                <a:lnTo>
                  <a:pt x="707097" y="704837"/>
                </a:lnTo>
                <a:lnTo>
                  <a:pt x="641807" y="684580"/>
                </a:lnTo>
                <a:lnTo>
                  <a:pt x="604177" y="676744"/>
                </a:lnTo>
                <a:lnTo>
                  <a:pt x="563486" y="671614"/>
                </a:lnTo>
                <a:lnTo>
                  <a:pt x="519938" y="669925"/>
                </a:lnTo>
                <a:lnTo>
                  <a:pt x="473773" y="672401"/>
                </a:lnTo>
                <a:lnTo>
                  <a:pt x="426161" y="678688"/>
                </a:lnTo>
                <a:lnTo>
                  <a:pt x="376440" y="690689"/>
                </a:lnTo>
                <a:lnTo>
                  <a:pt x="324891" y="709155"/>
                </a:lnTo>
                <a:lnTo>
                  <a:pt x="271741" y="734834"/>
                </a:lnTo>
                <a:lnTo>
                  <a:pt x="237134" y="752614"/>
                </a:lnTo>
                <a:lnTo>
                  <a:pt x="204927" y="766737"/>
                </a:lnTo>
                <a:lnTo>
                  <a:pt x="147688" y="785228"/>
                </a:lnTo>
                <a:lnTo>
                  <a:pt x="100901" y="792454"/>
                </a:lnTo>
                <a:lnTo>
                  <a:pt x="81026" y="793115"/>
                </a:lnTo>
                <a:lnTo>
                  <a:pt x="63474" y="792289"/>
                </a:lnTo>
                <a:lnTo>
                  <a:pt x="35052" y="787285"/>
                </a:lnTo>
                <a:lnTo>
                  <a:pt x="15278" y="780389"/>
                </a:lnTo>
                <a:lnTo>
                  <a:pt x="3746" y="774268"/>
                </a:lnTo>
                <a:lnTo>
                  <a:pt x="0" y="771626"/>
                </a:lnTo>
                <a:lnTo>
                  <a:pt x="10960" y="785609"/>
                </a:lnTo>
                <a:lnTo>
                  <a:pt x="42468" y="821791"/>
                </a:lnTo>
                <a:lnTo>
                  <a:pt x="78232" y="858418"/>
                </a:lnTo>
                <a:lnTo>
                  <a:pt x="107911" y="884631"/>
                </a:lnTo>
                <a:lnTo>
                  <a:pt x="141782" y="911021"/>
                </a:lnTo>
                <a:lnTo>
                  <a:pt x="198755" y="949401"/>
                </a:lnTo>
                <a:lnTo>
                  <a:pt x="240944" y="971981"/>
                </a:lnTo>
                <a:lnTo>
                  <a:pt x="286004" y="990752"/>
                </a:lnTo>
                <a:lnTo>
                  <a:pt x="333400" y="1004671"/>
                </a:lnTo>
                <a:lnTo>
                  <a:pt x="382574" y="1012647"/>
                </a:lnTo>
                <a:lnTo>
                  <a:pt x="432943" y="1013637"/>
                </a:lnTo>
                <a:lnTo>
                  <a:pt x="458355" y="1011148"/>
                </a:lnTo>
                <a:lnTo>
                  <a:pt x="509485" y="999718"/>
                </a:lnTo>
                <a:lnTo>
                  <a:pt x="549541" y="984097"/>
                </a:lnTo>
                <a:lnTo>
                  <a:pt x="590029" y="963904"/>
                </a:lnTo>
                <a:lnTo>
                  <a:pt x="589686" y="963726"/>
                </a:lnTo>
                <a:lnTo>
                  <a:pt x="602157" y="956716"/>
                </a:lnTo>
                <a:lnTo>
                  <a:pt x="636968" y="935024"/>
                </a:lnTo>
                <a:lnTo>
                  <a:pt x="677087" y="904684"/>
                </a:lnTo>
                <a:lnTo>
                  <a:pt x="710958" y="873328"/>
                </a:lnTo>
                <a:lnTo>
                  <a:pt x="739508" y="841514"/>
                </a:lnTo>
                <a:lnTo>
                  <a:pt x="763574" y="809879"/>
                </a:lnTo>
                <a:lnTo>
                  <a:pt x="784021" y="778979"/>
                </a:lnTo>
                <a:lnTo>
                  <a:pt x="801738" y="749363"/>
                </a:lnTo>
                <a:close/>
              </a:path>
              <a:path w="909954" h="1014095" extrusionOk="0">
                <a:moveTo>
                  <a:pt x="909878" y="366610"/>
                </a:moveTo>
                <a:lnTo>
                  <a:pt x="904252" y="309168"/>
                </a:lnTo>
                <a:lnTo>
                  <a:pt x="890282" y="258165"/>
                </a:lnTo>
                <a:lnTo>
                  <a:pt x="869391" y="213093"/>
                </a:lnTo>
                <a:lnTo>
                  <a:pt x="842975" y="173443"/>
                </a:lnTo>
                <a:lnTo>
                  <a:pt x="812457" y="138671"/>
                </a:lnTo>
                <a:lnTo>
                  <a:pt x="779246" y="108254"/>
                </a:lnTo>
                <a:lnTo>
                  <a:pt x="744766" y="81686"/>
                </a:lnTo>
                <a:lnTo>
                  <a:pt x="699185" y="53670"/>
                </a:lnTo>
                <a:lnTo>
                  <a:pt x="656920" y="31508"/>
                </a:lnTo>
                <a:lnTo>
                  <a:pt x="617423" y="13462"/>
                </a:lnTo>
                <a:lnTo>
                  <a:pt x="580529" y="0"/>
                </a:lnTo>
                <a:lnTo>
                  <a:pt x="583501" y="2387"/>
                </a:lnTo>
                <a:lnTo>
                  <a:pt x="590956" y="10426"/>
                </a:lnTo>
                <a:lnTo>
                  <a:pt x="600633" y="25501"/>
                </a:lnTo>
                <a:lnTo>
                  <a:pt x="610311" y="48933"/>
                </a:lnTo>
                <a:lnTo>
                  <a:pt x="609968" y="48755"/>
                </a:lnTo>
                <a:lnTo>
                  <a:pt x="614095" y="64084"/>
                </a:lnTo>
                <a:lnTo>
                  <a:pt x="617435" y="82029"/>
                </a:lnTo>
                <a:lnTo>
                  <a:pt x="619721" y="102831"/>
                </a:lnTo>
                <a:lnTo>
                  <a:pt x="620725" y="126707"/>
                </a:lnTo>
                <a:lnTo>
                  <a:pt x="620407" y="153250"/>
                </a:lnTo>
                <a:lnTo>
                  <a:pt x="618248" y="183121"/>
                </a:lnTo>
                <a:lnTo>
                  <a:pt x="614019" y="216573"/>
                </a:lnTo>
                <a:lnTo>
                  <a:pt x="607466" y="253911"/>
                </a:lnTo>
                <a:lnTo>
                  <a:pt x="599579" y="310946"/>
                </a:lnTo>
                <a:lnTo>
                  <a:pt x="598627" y="364375"/>
                </a:lnTo>
                <a:lnTo>
                  <a:pt x="603732" y="414185"/>
                </a:lnTo>
                <a:lnTo>
                  <a:pt x="613994" y="460336"/>
                </a:lnTo>
                <a:lnTo>
                  <a:pt x="629234" y="501751"/>
                </a:lnTo>
                <a:lnTo>
                  <a:pt x="647839" y="539483"/>
                </a:lnTo>
                <a:lnTo>
                  <a:pt x="668896" y="573481"/>
                </a:lnTo>
                <a:lnTo>
                  <a:pt x="714743" y="630466"/>
                </a:lnTo>
                <a:lnTo>
                  <a:pt x="760399" y="671245"/>
                </a:lnTo>
                <a:lnTo>
                  <a:pt x="797953" y="697445"/>
                </a:lnTo>
                <a:lnTo>
                  <a:pt x="823048" y="711822"/>
                </a:lnTo>
                <a:lnTo>
                  <a:pt x="835609" y="689444"/>
                </a:lnTo>
                <a:lnTo>
                  <a:pt x="860031" y="639394"/>
                </a:lnTo>
                <a:lnTo>
                  <a:pt x="884948" y="571093"/>
                </a:lnTo>
                <a:lnTo>
                  <a:pt x="896251" y="526681"/>
                </a:lnTo>
                <a:lnTo>
                  <a:pt x="904595" y="477977"/>
                </a:lnTo>
                <a:lnTo>
                  <a:pt x="909358" y="424726"/>
                </a:lnTo>
                <a:lnTo>
                  <a:pt x="909878" y="36661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9;p7">
            <a:extLst>
              <a:ext uri="{FF2B5EF4-FFF2-40B4-BE49-F238E27FC236}">
                <a16:creationId xmlns:a16="http://schemas.microsoft.com/office/drawing/2014/main" id="{777892E2-14B9-5C83-47CB-C92B8363992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02134" y="893300"/>
            <a:ext cx="9712728" cy="1661700"/>
          </a:xfrm>
          <a:prstGeom prst="rect">
            <a:avLst/>
          </a:prstGeom>
        </p:spPr>
        <p:txBody>
          <a:bodyPr spcFirstLastPara="1" wrap="square" lIns="201025" tIns="201025" rIns="201025" bIns="2010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latin typeface="Involve" panose="020B0502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>
                <a:solidFill>
                  <a:srgbClr val="008EAB"/>
                </a:solidFill>
                <a:latin typeface="Arial"/>
                <a:ea typeface="Arial"/>
                <a:cs typeface="Arial"/>
                <a:sym typeface="Arial"/>
              </a:rPr>
              <a:t>PRODUCTS OR SERVICES</a:t>
            </a:r>
            <a:endParaRPr lang="en" sz="1600"/>
          </a:p>
        </p:txBody>
      </p:sp>
      <p:sp>
        <p:nvSpPr>
          <p:cNvPr id="9" name="Google Shape;30;p7">
            <a:extLst>
              <a:ext uri="{FF2B5EF4-FFF2-40B4-BE49-F238E27FC236}">
                <a16:creationId xmlns:a16="http://schemas.microsoft.com/office/drawing/2014/main" id="{90124EF0-A588-FDCB-7331-6D90CE1F4F3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02134" y="3159013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/>
          </a:p>
        </p:txBody>
      </p:sp>
      <p:sp>
        <p:nvSpPr>
          <p:cNvPr id="10" name="Google Shape;30;p7">
            <a:extLst>
              <a:ext uri="{FF2B5EF4-FFF2-40B4-BE49-F238E27FC236}">
                <a16:creationId xmlns:a16="http://schemas.microsoft.com/office/drawing/2014/main" id="{6F1F88FB-6450-DAB2-1181-ECAD8ED624D0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702134" y="6470831"/>
            <a:ext cx="8916497" cy="962635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4000" b="1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INDUSTRY OVERVIEW</a:t>
            </a:r>
            <a:endParaRPr lang="en"/>
          </a:p>
        </p:txBody>
      </p:sp>
      <p:sp>
        <p:nvSpPr>
          <p:cNvPr id="11" name="Google Shape;30;p7">
            <a:extLst>
              <a:ext uri="{FF2B5EF4-FFF2-40B4-BE49-F238E27FC236}">
                <a16:creationId xmlns:a16="http://schemas.microsoft.com/office/drawing/2014/main" id="{6152083A-13D7-8EAB-86FE-24C59EA7C1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11020" y="458488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;p7">
            <a:extLst>
              <a:ext uri="{FF2B5EF4-FFF2-40B4-BE49-F238E27FC236}">
                <a16:creationId xmlns:a16="http://schemas.microsoft.com/office/drawing/2014/main" id="{78E8E4E1-7F8A-C8B7-B3B7-DA49035F75F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24292" y="7829872"/>
            <a:ext cx="8916497" cy="1574546"/>
          </a:xfrm>
          <a:prstGeom prst="rect">
            <a:avLst/>
          </a:prstGeom>
        </p:spPr>
        <p:txBody>
          <a:bodyPr spcFirstLastPara="1" wrap="square" lIns="201025" tIns="201025" rIns="201025" bIns="201025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500" b="1">
                <a:latin typeface="Involve" panose="020B0502020202020204" pitchFamily="34" charset="0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 a brief overview of your industry, including its size and growth trends. Identify key players in the market and any regulatory or technological changes that could impact your business or company</a:t>
            </a:r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Google Shape;184;p23">
            <a:extLst>
              <a:ext uri="{FF2B5EF4-FFF2-40B4-BE49-F238E27FC236}">
                <a16:creationId xmlns:a16="http://schemas.microsoft.com/office/drawing/2014/main" id="{B06A77C6-CB2C-4B68-8597-91F76219D11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7436" y="238366"/>
            <a:ext cx="1316247" cy="118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51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116EB72-82E6-4F22-AABE-ED12B289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65ED8B-C335-42D5-B151-B107D5147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2"/>
            <a:ext cx="17339786" cy="6790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oogle Shape;75;p19">
            <a:extLst>
              <a:ext uri="{FF2B5EF4-FFF2-40B4-BE49-F238E27FC236}">
                <a16:creationId xmlns:a16="http://schemas.microsoft.com/office/drawing/2014/main" id="{ADD382E9-F586-4B2F-A577-AF474977EE83}"/>
              </a:ext>
            </a:extLst>
          </p:cNvPr>
          <p:cNvPicPr preferRelativeResize="0"/>
          <p:nvPr userDrawn="1"/>
        </p:nvPicPr>
        <p:blipFill rotWithShape="1">
          <a:blip r:embed="rId2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7839" y="10419160"/>
            <a:ext cx="1602046" cy="43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6;p19">
            <a:extLst>
              <a:ext uri="{FF2B5EF4-FFF2-40B4-BE49-F238E27FC236}">
                <a16:creationId xmlns:a16="http://schemas.microsoft.com/office/drawing/2014/main" id="{7A01EAB3-5C01-4DAE-975F-5141BD9F5A3A}"/>
              </a:ext>
            </a:extLst>
          </p:cNvPr>
          <p:cNvPicPr preferRelativeResize="0"/>
          <p:nvPr userDrawn="1"/>
        </p:nvPicPr>
        <p:blipFill rotWithShape="1">
          <a:blip r:embed="rId2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29424" y="10366806"/>
            <a:ext cx="1403098" cy="5654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;p19">
            <a:extLst>
              <a:ext uri="{FF2B5EF4-FFF2-40B4-BE49-F238E27FC236}">
                <a16:creationId xmlns:a16="http://schemas.microsoft.com/office/drawing/2014/main" id="{4B59DECC-D435-402C-B11A-33A412B1A529}"/>
              </a:ext>
            </a:extLst>
          </p:cNvPr>
          <p:cNvSpPr/>
          <p:nvPr userDrawn="1"/>
        </p:nvSpPr>
        <p:spPr>
          <a:xfrm>
            <a:off x="10329329" y="10529113"/>
            <a:ext cx="367029" cy="367029"/>
          </a:xfrm>
          <a:custGeom>
            <a:avLst/>
            <a:gdLst/>
            <a:ahLst/>
            <a:cxnLst/>
            <a:rect l="l" t="t" r="r" b="b"/>
            <a:pathLst>
              <a:path w="367029" h="367029" extrusionOk="0">
                <a:moveTo>
                  <a:pt x="366483" y="183235"/>
                </a:moveTo>
                <a:lnTo>
                  <a:pt x="365963" y="178003"/>
                </a:lnTo>
                <a:lnTo>
                  <a:pt x="362927" y="147320"/>
                </a:lnTo>
                <a:lnTo>
                  <a:pt x="355498" y="122872"/>
                </a:lnTo>
                <a:lnTo>
                  <a:pt x="355498" y="178003"/>
                </a:lnTo>
                <a:lnTo>
                  <a:pt x="355498" y="188468"/>
                </a:lnTo>
                <a:lnTo>
                  <a:pt x="352666" y="217106"/>
                </a:lnTo>
                <a:lnTo>
                  <a:pt x="326986" y="279095"/>
                </a:lnTo>
                <a:lnTo>
                  <a:pt x="279095" y="326974"/>
                </a:lnTo>
                <a:lnTo>
                  <a:pt x="217106" y="352653"/>
                </a:lnTo>
                <a:lnTo>
                  <a:pt x="193916" y="354952"/>
                </a:lnTo>
                <a:lnTo>
                  <a:pt x="215353" y="323875"/>
                </a:lnTo>
                <a:lnTo>
                  <a:pt x="236524" y="279565"/>
                </a:lnTo>
                <a:lnTo>
                  <a:pt x="250494" y="232486"/>
                </a:lnTo>
                <a:lnTo>
                  <a:pt x="256273" y="188468"/>
                </a:lnTo>
                <a:lnTo>
                  <a:pt x="355498" y="188468"/>
                </a:lnTo>
                <a:lnTo>
                  <a:pt x="355498" y="178003"/>
                </a:lnTo>
                <a:lnTo>
                  <a:pt x="256273" y="178003"/>
                </a:lnTo>
                <a:lnTo>
                  <a:pt x="250494" y="133985"/>
                </a:lnTo>
                <a:lnTo>
                  <a:pt x="245745" y="117983"/>
                </a:lnTo>
                <a:lnTo>
                  <a:pt x="245745" y="178003"/>
                </a:lnTo>
                <a:lnTo>
                  <a:pt x="245745" y="188468"/>
                </a:lnTo>
                <a:lnTo>
                  <a:pt x="240258" y="230314"/>
                </a:lnTo>
                <a:lnTo>
                  <a:pt x="226758" y="275805"/>
                </a:lnTo>
                <a:lnTo>
                  <a:pt x="206286" y="318630"/>
                </a:lnTo>
                <a:lnTo>
                  <a:pt x="183248" y="352044"/>
                </a:lnTo>
                <a:lnTo>
                  <a:pt x="172567" y="336562"/>
                </a:lnTo>
                <a:lnTo>
                  <a:pt x="172567" y="354952"/>
                </a:lnTo>
                <a:lnTo>
                  <a:pt x="117132" y="342861"/>
                </a:lnTo>
                <a:lnTo>
                  <a:pt x="61074" y="305409"/>
                </a:lnTo>
                <a:lnTo>
                  <a:pt x="23622" y="249351"/>
                </a:lnTo>
                <a:lnTo>
                  <a:pt x="10985" y="188468"/>
                </a:lnTo>
                <a:lnTo>
                  <a:pt x="110197" y="188468"/>
                </a:lnTo>
                <a:lnTo>
                  <a:pt x="116001" y="232486"/>
                </a:lnTo>
                <a:lnTo>
                  <a:pt x="129971" y="279565"/>
                </a:lnTo>
                <a:lnTo>
                  <a:pt x="151142" y="323875"/>
                </a:lnTo>
                <a:lnTo>
                  <a:pt x="172567" y="354952"/>
                </a:lnTo>
                <a:lnTo>
                  <a:pt x="172567" y="336562"/>
                </a:lnTo>
                <a:lnTo>
                  <a:pt x="160210" y="318630"/>
                </a:lnTo>
                <a:lnTo>
                  <a:pt x="139738" y="275805"/>
                </a:lnTo>
                <a:lnTo>
                  <a:pt x="126238" y="230314"/>
                </a:lnTo>
                <a:lnTo>
                  <a:pt x="120726" y="188468"/>
                </a:lnTo>
                <a:lnTo>
                  <a:pt x="245745" y="188468"/>
                </a:lnTo>
                <a:lnTo>
                  <a:pt x="245745" y="178003"/>
                </a:lnTo>
                <a:lnTo>
                  <a:pt x="120726" y="178003"/>
                </a:lnTo>
                <a:lnTo>
                  <a:pt x="126238" y="136169"/>
                </a:lnTo>
                <a:lnTo>
                  <a:pt x="139738" y="90665"/>
                </a:lnTo>
                <a:lnTo>
                  <a:pt x="160210" y="47853"/>
                </a:lnTo>
                <a:lnTo>
                  <a:pt x="183248" y="14427"/>
                </a:lnTo>
                <a:lnTo>
                  <a:pt x="206286" y="47853"/>
                </a:lnTo>
                <a:lnTo>
                  <a:pt x="226758" y="90665"/>
                </a:lnTo>
                <a:lnTo>
                  <a:pt x="240258" y="136169"/>
                </a:lnTo>
                <a:lnTo>
                  <a:pt x="245745" y="178003"/>
                </a:lnTo>
                <a:lnTo>
                  <a:pt x="245745" y="117983"/>
                </a:lnTo>
                <a:lnTo>
                  <a:pt x="236524" y="86906"/>
                </a:lnTo>
                <a:lnTo>
                  <a:pt x="215353" y="42608"/>
                </a:lnTo>
                <a:lnTo>
                  <a:pt x="193916" y="11531"/>
                </a:lnTo>
                <a:lnTo>
                  <a:pt x="217106" y="13817"/>
                </a:lnTo>
                <a:lnTo>
                  <a:pt x="279095" y="39497"/>
                </a:lnTo>
                <a:lnTo>
                  <a:pt x="326986" y="87388"/>
                </a:lnTo>
                <a:lnTo>
                  <a:pt x="352666" y="149377"/>
                </a:lnTo>
                <a:lnTo>
                  <a:pt x="355498" y="178003"/>
                </a:lnTo>
                <a:lnTo>
                  <a:pt x="355498" y="122872"/>
                </a:lnTo>
                <a:lnTo>
                  <a:pt x="335699" y="81572"/>
                </a:lnTo>
                <a:lnTo>
                  <a:pt x="284899" y="30784"/>
                </a:lnTo>
                <a:lnTo>
                  <a:pt x="219163" y="3556"/>
                </a:lnTo>
                <a:lnTo>
                  <a:pt x="185229" y="203"/>
                </a:lnTo>
                <a:lnTo>
                  <a:pt x="184823" y="0"/>
                </a:lnTo>
                <a:lnTo>
                  <a:pt x="183248" y="0"/>
                </a:lnTo>
                <a:lnTo>
                  <a:pt x="181673" y="0"/>
                </a:lnTo>
                <a:lnTo>
                  <a:pt x="181254" y="203"/>
                </a:lnTo>
                <a:lnTo>
                  <a:pt x="172567" y="1066"/>
                </a:lnTo>
                <a:lnTo>
                  <a:pt x="172567" y="11531"/>
                </a:lnTo>
                <a:lnTo>
                  <a:pt x="151142" y="42608"/>
                </a:lnTo>
                <a:lnTo>
                  <a:pt x="129971" y="86906"/>
                </a:lnTo>
                <a:lnTo>
                  <a:pt x="116001" y="133985"/>
                </a:lnTo>
                <a:lnTo>
                  <a:pt x="110197" y="178003"/>
                </a:lnTo>
                <a:lnTo>
                  <a:pt x="10985" y="178003"/>
                </a:lnTo>
                <a:lnTo>
                  <a:pt x="23622" y="117119"/>
                </a:lnTo>
                <a:lnTo>
                  <a:pt x="61074" y="61074"/>
                </a:lnTo>
                <a:lnTo>
                  <a:pt x="117132" y="23622"/>
                </a:lnTo>
                <a:lnTo>
                  <a:pt x="172567" y="11531"/>
                </a:lnTo>
                <a:lnTo>
                  <a:pt x="172567" y="1066"/>
                </a:lnTo>
                <a:lnTo>
                  <a:pt x="113118" y="13944"/>
                </a:lnTo>
                <a:lnTo>
                  <a:pt x="53670" y="53670"/>
                </a:lnTo>
                <a:lnTo>
                  <a:pt x="13957" y="113118"/>
                </a:lnTo>
                <a:lnTo>
                  <a:pt x="0" y="183235"/>
                </a:lnTo>
                <a:lnTo>
                  <a:pt x="3556" y="219151"/>
                </a:lnTo>
                <a:lnTo>
                  <a:pt x="30784" y="284899"/>
                </a:lnTo>
                <a:lnTo>
                  <a:pt x="81584" y="335686"/>
                </a:lnTo>
                <a:lnTo>
                  <a:pt x="147332" y="362927"/>
                </a:lnTo>
                <a:lnTo>
                  <a:pt x="181254" y="366293"/>
                </a:lnTo>
                <a:lnTo>
                  <a:pt x="181673" y="366483"/>
                </a:lnTo>
                <a:lnTo>
                  <a:pt x="183248" y="366483"/>
                </a:lnTo>
                <a:lnTo>
                  <a:pt x="184823" y="366483"/>
                </a:lnTo>
                <a:lnTo>
                  <a:pt x="185229" y="366293"/>
                </a:lnTo>
                <a:lnTo>
                  <a:pt x="253365" y="352526"/>
                </a:lnTo>
                <a:lnTo>
                  <a:pt x="312813" y="312813"/>
                </a:lnTo>
                <a:lnTo>
                  <a:pt x="352539" y="253365"/>
                </a:lnTo>
                <a:lnTo>
                  <a:pt x="365963" y="188468"/>
                </a:lnTo>
                <a:lnTo>
                  <a:pt x="366483" y="183235"/>
                </a:lnTo>
                <a:close/>
              </a:path>
            </a:pathLst>
          </a:custGeom>
          <a:solidFill>
            <a:srgbClr val="1A1A1A">
              <a:alpha val="60392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78;p19">
            <a:extLst>
              <a:ext uri="{FF2B5EF4-FFF2-40B4-BE49-F238E27FC236}">
                <a16:creationId xmlns:a16="http://schemas.microsoft.com/office/drawing/2014/main" id="{5E1CEA14-2544-4E6C-A303-E69CF8FCD66C}"/>
              </a:ext>
            </a:extLst>
          </p:cNvPr>
          <p:cNvPicPr preferRelativeResize="0"/>
          <p:nvPr userDrawn="1"/>
        </p:nvPicPr>
        <p:blipFill rotWithShape="1">
          <a:blip r:embed="rId2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2137" y="10574904"/>
            <a:ext cx="4275778" cy="340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;p1">
            <a:extLst>
              <a:ext uri="{FF2B5EF4-FFF2-40B4-BE49-F238E27FC236}">
                <a16:creationId xmlns:a16="http://schemas.microsoft.com/office/drawing/2014/main" id="{2633512E-36CD-49F0-A624-14EDC2D2D227}"/>
              </a:ext>
            </a:extLst>
          </p:cNvPr>
          <p:cNvSpPr/>
          <p:nvPr userDrawn="1"/>
        </p:nvSpPr>
        <p:spPr>
          <a:xfrm flipV="1">
            <a:off x="471189" y="10171532"/>
            <a:ext cx="19151600" cy="45719"/>
          </a:xfrm>
          <a:custGeom>
            <a:avLst/>
            <a:gdLst/>
            <a:ahLst/>
            <a:cxnLst/>
            <a:rect l="l" t="t" r="r" b="b"/>
            <a:pathLst>
              <a:path w="19151600" h="10795" extrusionOk="0">
                <a:moveTo>
                  <a:pt x="19151251" y="0"/>
                </a:moveTo>
                <a:lnTo>
                  <a:pt x="0" y="0"/>
                </a:lnTo>
                <a:lnTo>
                  <a:pt x="0" y="10470"/>
                </a:lnTo>
                <a:lnTo>
                  <a:pt x="19151251" y="10470"/>
                </a:lnTo>
                <a:lnTo>
                  <a:pt x="19151251" y="0"/>
                </a:lnTo>
                <a:close/>
              </a:path>
            </a:pathLst>
          </a:custGeom>
          <a:solidFill>
            <a:srgbClr val="008E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20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7" r:id="rId2"/>
    <p:sldLayoutId id="2147483718" r:id="rId3"/>
    <p:sldLayoutId id="2147483698" r:id="rId4"/>
    <p:sldLayoutId id="2147483699" r:id="rId5"/>
    <p:sldLayoutId id="2147483670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28" r:id="rId23"/>
  </p:sldLayoutIdLst>
  <p:hf sldNum="0"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008EA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7FFB4D-5994-43EC-A9D5-3E488812C5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Успешные консалтинговые концепции по всему миру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52574CC-2A5D-4089-B924-650FDB67C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15420" y="6870194"/>
            <a:ext cx="7933368" cy="2730474"/>
          </a:xfrm>
        </p:spPr>
        <p:txBody>
          <a:bodyPr>
            <a:normAutofit/>
          </a:bodyPr>
          <a:lstStyle/>
          <a:p>
            <a:r>
              <a:rPr lang="en-US" sz="4800" b="1" dirty="0"/>
              <a:t>Astana </a:t>
            </a:r>
            <a:r>
              <a:rPr lang="en-US" sz="4800" b="1" dirty="0" err="1"/>
              <a:t>KazAgro</a:t>
            </a:r>
            <a:r>
              <a:rPr lang="de-DE" sz="4800" b="1" dirty="0"/>
              <a:t> </a:t>
            </a:r>
          </a:p>
          <a:p>
            <a:r>
              <a:rPr lang="de-DE" sz="4800" b="1" dirty="0"/>
              <a:t>Oktober 2025</a:t>
            </a:r>
          </a:p>
        </p:txBody>
      </p:sp>
      <p:sp>
        <p:nvSpPr>
          <p:cNvPr id="4" name="AutoShape 2" descr="KazAgro Simp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 descr="KazAgro Simp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8496" y="7139042"/>
            <a:ext cx="3367195" cy="192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112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AE6D5B-501C-B298-C4D3-6C142F25F1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Собственный бэкграунд</a:t>
            </a:r>
            <a:endParaRPr lang="de-DE" dirty="0"/>
          </a:p>
          <a:p>
            <a:pPr lvl="1"/>
            <a:r>
              <a:rPr lang="ru-RU" dirty="0"/>
              <a:t>Производственный консалтинг по выращиванию сельскохозяйственных культур 50 хозяйств
 Создание рабочих групп по корпоративному управлению
 Руководитель отдела специального консультирования по животноводству
Международный бенчмарк </a:t>
            </a:r>
            <a:r>
              <a:rPr lang="ru-RU" dirty="0" err="1"/>
              <a:t>argi</a:t>
            </a:r>
            <a:r>
              <a:rPr lang="ru-RU" dirty="0"/>
              <a:t> ( Сотрудничество)
</a:t>
            </a:r>
            <a:r>
              <a:rPr lang="ru-RU" dirty="0" err="1"/>
              <a:t>Инхаус</a:t>
            </a:r>
            <a:r>
              <a:rPr lang="ru-RU" dirty="0"/>
              <a:t> Консалтинг Агро Холдинг</a:t>
            </a:r>
            <a:endParaRPr lang="de-DE" dirty="0"/>
          </a:p>
          <a:p>
            <a:r>
              <a:rPr lang="ru-RU" dirty="0"/>
              <a:t>Что лучшие компании мира делают по-другому?</a:t>
            </a:r>
            <a:endParaRPr lang="de-DE" dirty="0"/>
          </a:p>
          <a:p>
            <a:pPr lvl="1"/>
            <a:r>
              <a:rPr lang="ru-RU" dirty="0"/>
              <a:t>Они знают свои цифры по сравнению с другими компаниями (эффективность, производство, денежный поток)
Работа с лучшими консультативными структурами страны (NL, DE, DK)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E24C0AB-5F89-B903-E8FA-EC3285FC0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Почему позитивное развитие сельского хозяйства невозможно без лучших советов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486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28255" y="2504035"/>
            <a:ext cx="18952517" cy="764895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Рост выше среднего</a:t>
            </a:r>
            <a:endParaRPr lang="de-DE" dirty="0"/>
          </a:p>
          <a:p>
            <a:pPr marL="0" indent="0">
              <a:buNone/>
            </a:pPr>
            <a:r>
              <a:rPr lang="ru-RU" dirty="0"/>
              <a:t>
 Инвестиции в персонал</a:t>
            </a:r>
            <a:endParaRPr lang="de-DE" dirty="0"/>
          </a:p>
          <a:p>
            <a:pPr marL="0" indent="0">
              <a:buNone/>
            </a:pPr>
            <a:r>
              <a:rPr lang="ru-RU" dirty="0"/>
              <a:t>
Другие места / страны</a:t>
            </a:r>
            <a:endParaRPr lang="de-DE" dirty="0"/>
          </a:p>
          <a:p>
            <a:pPr marL="0" indent="0">
              <a:buNone/>
            </a:pPr>
            <a:r>
              <a:rPr lang="ru-RU" dirty="0"/>
              <a:t>
Создание новых отраслей бизнеса</a:t>
            </a:r>
            <a:endParaRPr lang="de-DE" dirty="0"/>
          </a:p>
          <a:p>
            <a:pPr marL="0" indent="0">
              <a:buNone/>
            </a:pPr>
            <a:r>
              <a:rPr lang="ru-RU" dirty="0"/>
              <a:t>
 Редко инвестируется за пределами сельского хозяйства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Стратегическое инвестиционное решение с консультантами («смелость заимствовать капитал»)</a:t>
            </a:r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78607" y="5694341"/>
            <a:ext cx="4958200" cy="324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4855" y="2458984"/>
            <a:ext cx="6991952" cy="262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75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156ADC-3611-3F63-8A43-1DC528F593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Исследования – Консалтинг – Практика Тесное сотрудничество</a:t>
            </a:r>
            <a:endParaRPr lang="de-DE" dirty="0"/>
          </a:p>
          <a:p>
            <a:pPr marL="0" indent="0">
              <a:buNone/>
            </a:pPr>
            <a:r>
              <a:rPr lang="ru-RU" dirty="0"/>
              <a:t>
Сотрудничество государства и экономики – фермеров</a:t>
            </a:r>
            <a:endParaRPr lang="de-DE" dirty="0"/>
          </a:p>
          <a:p>
            <a:pPr marL="0" indent="0">
              <a:buNone/>
            </a:pPr>
            <a:r>
              <a:rPr lang="ru-RU" dirty="0"/>
              <a:t>
Независимые, высококвалифицированные консультанты</a:t>
            </a:r>
            <a:endParaRPr lang="de-DE" dirty="0"/>
          </a:p>
          <a:p>
            <a:pPr marL="0" indent="0">
              <a:buNone/>
            </a:pPr>
            <a:r>
              <a:rPr lang="ru-RU" dirty="0"/>
              <a:t>
Цифровые инструменты и платформы знаний</a:t>
            </a:r>
            <a:endParaRPr lang="de-DE" dirty="0"/>
          </a:p>
          <a:p>
            <a:pPr marL="0" indent="0">
              <a:buNone/>
            </a:pPr>
            <a:r>
              <a:rPr lang="ru-RU" dirty="0"/>
              <a:t>
Долгосрочное финансирование и доверительное управление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A9D0C0F-5A02-E21D-3E98-5FA03C07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Факторы успеха в консалтинге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3066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Консалтинг по всему миру</a:t>
            </a:r>
            <a:endParaRPr lang="de-DE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304800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457200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3133" y="2737867"/>
            <a:ext cx="11045190" cy="56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9" descr="data:image/png;base64,%20iVBORw0KGgoAAAANSUhEUgAAARgAAACsCAYAAACgorNbAAAAAXNSR0IArs4c6QAAAARnQU1BAACxjwv8YQUAAAAJcEhZcwAADsMAAA7DAcdvqGQAAP+lSURBVHhe5P3pt25ZdacHrr3fvj3t7aMngiYCJBBCCAESEhKyemWDnSP7YdeHKg//Dyl9q481yqNcw3aWyq7MstImG0kpIdSkEoQRIBQCBEETEURz4/anf/v+reeZ+5x7b3QIuWSnR9WOOPft9l57rbnm/M3fnKvZWfoPfKzX6a9eh1/5J//B6/3XfvzK6avH2fvXvnL8SvpV/v7J6ac3Pu6d86vFF763jPvv8b0c39M13uO++vyvdp/v4Tgr4/7yXlvu/b+90fFm13l8t+v+gxy/sj59c3qcmcWrv86y7DXn/W93/G9iqH8piPxVAOOpb/y11vkT/H28ePu/g8OaWKNXH0UdP87rJ/7Sun7i9PKP/++nUf9/cJz125sJ/fV9+r0d9+vDWdn33efjz3wPwPFmIFQcWfYaNPprPv5XAZg3BZQ3A5LvBTTOPfnXWtdPf/rT8fqRj3wkXv/3elhP6/i91vfTn/7V9JH0Y8WHV53qB8s4e/1ejr/Kufcf91/3vZThOR5vdN7Zb3/Z4bXf67keb3T+/ff/q5T1H+jY+8abgMN9QPemIPSrb/j9Xzfg/LUa7V1geS2Q3A8grwWKzs17n5/m773F22deuJQ9Vbx9g+Mb6Rn+fSo9WXzkeK59mD1++v7Njuf957nnUnriifj8l53/v91hTaJ2rzr85nnq+zj1PXv9bnX+lG17/vn0+OOcZRP5+Hg0tWjv83zxOO+L1+I4u+sbl3t6Xdw73sbx/Gm5vnqcvb//Xh5n9yuO05Nfd9w7//83jjfrodf37192ZA9tv9rYv3H66qHq+/meCaQ0uXl6vkZ0nzH1bxTfByCdsSJe74LP68HmrwtoXm3s/wuOV7GVM2A5A5T7weR+IAE8fBEU4vPpUbndy9Ijj5x+Sql0h8+nxwOnrx7XTl/v/y49WLxk+93sRvGW42a6nC6lG7zGp5s30qVLl+O9399/3LvmLz8s4Xs5//7zirveO/z+/u/iPL44++4GXzz99NPpvZf5hqo+/fSN9Au/gMLcsC226fXX//Zv/3Z6L+eeNpE3RRsvn555o7hLcRQi4eDN6XmvPe5eh9xCXHHNzXSTyl2KevEl310+vfys9Puvu3xamVfd+w2Os2vi5bud+t1+Py0iDs+Jz2dtu9vg717+a467xZw10uM116tfxa055/46/C881rPeX9m4s2n3Vdesx/fAKXvosHg/uVy83gWcp4rX17GcVwPO/zdg8yoD/16O7xr+vBZYnr2ZPbN1BBMpYHZ9CihZYztb3wceNxvdzH4568xbtUF2gdfb/OXV8b377Z2+epw7Fy/n+btz93Uv5Sete+dz7O8fxOvuru993YnPHjt8d8B3idfk69nx2s8eb/Td93p47dnxZuXefw7H/rcO0re//a30wV/6pfSbv/Zr6Zd+8RdPf7nvuO+ab3/u2+lzn/tc+sVffBtf22baSaN3PIk2H4QcTm9+tw73VeZMQMWH+N9r/+Tbn0tv29lBVrvp2/x+3y3jnNN/iuO0HcU9T2XLl17rbwf33+91h3WNlzi81v45e3923P/d2XuP+Owbvjv77VQKd/8tjkIfPM7Kvb+cVx38fnZ2cc69cuL70+ujzsoXOXvG3WtOX+82Ki4o3iuLkNNpIfdqxRnz5lqdPjvU7fuP+3/zWM0GdwHg4k77VWAgWJ2Bj6DzKrB5FbM5PT7+5H3X3wOa/6Ug8ypj/MuO14HL/YzlDFRkKjAUweQMSAQQPUhe62R5tc37AgiyapP3hymv+EplBpOijE3eDxu8P0knJ7wvz7Ju6qa0Eb/+5cdJL/V46fVOUrdbXNTd4PriHX/+6nH2nZ/P3p8dZ+e80XF/GW92/GXnvNHv9+rwiU98In38P/t4+sLnn0kn166ln/7pD/Dta68pPvvN53/v9xBPLz35pLzOb/ytmx54UGrXTb2TVwr5KZuzn6Oo0w/xOb7gQNp+ji/9+hqfz8q9d/h9ce7pefGJA1mfyf3aK6+E7LvWzs70iHoUb+9eddq3nnd29DgpyuGU4s5edO/34uAcy77vN+tw/2ePszoWRyEDv7rb5NPj7KzTWsXx6rJeK5vXFHB6vE4mp8fZ2X539tsbl/D6I849u99ZocvaXcNfL+5/3+D9UVrN6+vtbnOdzUfr9ay9znYKMFrPugBPb72+AujMAJ372c0Z4NwFm3uJ4r/qiFRh0N/D8aah0BsAS+qXc0Elh4kIKPnJCDCZZAJJVp5kAR7lKdd1U1aa8t2MayijPI+ysvE8G/jq5yFvWq3ULlXv3d+jleKn4p8RpzTj/d7ey6nJ+xHvh3x/rnUutZr8xvn3juLDcDgs3t39Jwq7+3L3q+L0171/s5/e6LAurdQszjsr9/QY8vneta306U9/Kep9/pFzvP9ket/73pcekbFxElUuzr13QdobjtLv/Pf/Xfq5H3vq7vdN/kut87T99LqXXuK1xWfe73lza+RR/FvIbHS3/Ob5giG2mnziFGVVlM2rl3N4JcUVRzSqOOKevvLdnSG0k844f+6R0/f+7lXcy07i7Yj6nDt3ns/Fb17nMTy9l5/j/vcd974r6l8cd2vDcVq7u9Uq3lj+cHT/NR73ykZC/Bt3Lg4qpW7dvb11u/v+/vudHacyjNv5+1kFvOjs/X3HGxVxdry2mqc3Prv9ejlbF/XlaFTD8P0uPi9PPy+m63UL4FnyCgCtF5P1qlNfL8dpdQ7mk8F4zljOXYZzxm5eF0IVjOavwmZebbRvcrwOXO4PhV7DWG70Uy6wlMd5LqiUprxWAJByPctKM8CklqVxLd6n0jzLJtVsVFpk2bQAl/G0zznVrJEaKWtV4rtGqXg9Oyanr/eOcRofTdLR0VFq1Ovxjf82trZSvdGIz/eOOtffK+He2R6vL9nDb8/O8IizxvGWm5y+eozPvuSI709/9HvqYRlnZd1f5v3vbx6N0wsvvJA++N73ps89/Q0uHaef/Mmn0oTvo7jTW9iuqAeH5z/z9B+mn3zvY2ni75xXRw5bW4/FfT2ObrzAW+5S5zNlje9eXVzgb0dHRZ5iq74Vrwgz1ZHh0Y2jkO1jj11Ok8lR/HR/U+8eFDmhvC3lzn2U/5jvbnLvS1uXoi6Tuxfed3/fWq/Tr+pbSqOot+ff7UPen13l6cVx+k0Uy3V+XzTp3uvdgw/I5eyrs5qclTEJ4VnK2cX3H8VVr6pPHKcy9Yh2UEdebUFRavGb/eEXcYo/3j1Or/UlbnlfpU9fot2WGdcVpfrZY10trz1tvSoXRl+rrKEt8X695HVVWQs662paCToBOPW0EmyWDV9H6532+VW2GAA0BatJ5zj3TUHmV9Z/FRbzKsN9o+MuuLyWtZwCC5XJz8KgcmcvL41LeYBKI8/zWZZntSwfzbO8BQPJKuM8zSrZJAdQFvwGsKR8CbYss2zGe4CkVquljM9Tvq/lZe5Z5aYzULOUVfltNrUS0zSdIctOLfUPiui13++nTrWaDgb9SOTWeO9RTVzja41SuDYu5+Bj/FOcVfzm4XkeZ5+LK2qn13Nfv/LeZxdyFGcUx3Q2u3vvs6Oo9/T09fTL+2pyWirl1tJnPv90euSRS7Shk37/tz+ffv5vfizOiJvGOfxRvmX1KVN5/Xf/5X+T3vW2nfTWR4j677v3zs5lPndSf0CcPx1wbjtNFVz8zz+eirziDQ08ODALNuO6HS4zgzBLnfZOoknpJRjQWx95JB30Dzh7Gt95+NLmWl8tbkYDq3yudbgXJ+1Sh/2DfdptuZc5b0p9vCdlU1fP8fD3Dveccr3f7Jj0oNk0j77ljVX0vDi9uNtZU6MtHPd+tx+QDa/Vdic+z/whLohv46V6WoC/xbWWE11R9IcyPjui/+Jd8V3cp/iCw/7gPkUhnNunBDQvTqX3uDbexRenF913rddYlVcV+ZqjqP+936POldK6qBW/rUqAyXK9XvNq/fmttgZ0FoDIarEel32drxuVxmo95z2As56l1arG65Q/mM2ysVoJNmmUr7470BQh0/cCNN8VYN4UXPYAFRjLy41e9ki/lt+ZlPNSuwCWfL0oZXVeVzUQARBZLUsJMJlWUp4ts1xA8XU2HuRzgKTWJIrKm9nM7wERb1PNS1ml1sjmiyWf59Sy+H4uta1UUsbvfr559WraaBobz9M+8f2lS5dSJeg316QK/50dxTu/9bj3PcerPtw7J83n937inh5zvnvVEZ+5j7/zv7+/6hp/j1dfKrzwpvifo/g3ruWtbHh//yR951vfSh/72MfSb/zGb6S3vOUt6e1vf+j0vpZt6f7xubgsvvv93/gf0rveciltbDT5rih3Y8NRj0pq7m5QLswE2Xmve9FBUWaUbXHIbX//apS7u3spNSu7aTTfR6YPxTUj5NvknJPRiacU1/Em6kS5fndWXlTX7ypN6rERd9q/eTXtOuqkHCjwhPKsb/zIMZ9bMa7xHicj7lWJa8+OEdc0Kc/j7Nzi1rTprnz8jdd44/vi90Inis/Fj37wfTN+j3Pjiygy3nsP3/t78dvpdWcHhZ3eMT5atzgr6lhcMx+dlhm/Fe+jfrStMuec4oL4PurJ2zirOJWDN6e/+953a0AkLovvKGO9Kox8na8rgMtsPQFoxmvoyzqVS/FdWgIUpepqDcjEe0EnLy/XpYWFrVal6nI97a/W9Y3VaoLFNg5Wi+H51YVOvkrH5dXrwqa7IJP9peFSARxvcrwKYO4DF4eX6/1yXpnu5eXupbw0O8nzZglQaZSy5qIU4LKqljLAZrpe8roqZUsAprIqzVZzQCfLF8tFXsnrWbWe8vlqkWfgUqqUA0wq1TybT1ZZhRMny1U2HgxSuVyGYZuHWaT+8SDxBQyynF65eTNtbrXT1iZxf7nCr3NeTjvlbkedHpTPHeJYnP674BwuKz6dvl/Q83fLODvuK6tMOYt5UcLZUZTx+u/j4LezO/v7ghuVG3xJmZ5dhlDLeP/lv/qd9Pf/1k+nmzeP0mf++DPp7/z9n0+LMedG4VagEqXYxtCwcif9+Rf/NI1v/kV67/c9muYLSuOEBf+cu/RocX6jnI73bqZ5f4z8Gty7qN98fhoCxDVcRJv2Ywh8kS5dfjC12+fS0eA4ndvdjTpO4OS2YTHxk20oyvF+NrliGYsJNZuHHBudTtpsb8W15UY7DQixxpRx7sFLadIfBIuxjAbX2Sb/sZ8b7U0/pbG/ERPUy/Sy8ua/u+GJcot6+/9ZvOEZtInvbXOZtluPuL8nqlu8Rv/wvl7vnIZElSJ84bBM/2yKN4l7nPbnWR3q/Djxe7/j/WLse/74v1yup0WliGt8H79z7sQ40UM98HraoX55TlSQwxfrUdw/KsDJp//4Y7wv7uM/5XptHfrqJ8FEoAFM5vPper7mb0YoNJusy5XaspKXV+sSwVKpsqrUG0tBRoBJ8+VynVcAl8VyUJovGwDNqjzjc1otKs3lThuAgc28CmRe2Fr9VcKlvxxg3gxcNnOqNiuVVwBKC2BZFsAyzYhr/I7X+SwrZwBMDWBZLJbl+WqcZ3A4AaZSb5UQTL6cLfJ6pZYhohxqki1oSxnqQyHZaDzJSlbESAt6+fLLL6dWnTCqVE639vfwtBcB6VLqEOsvl8uUODnO5/Dj2VHiHIQKRy2nZSgH3bLkNU4uJ4qLYzr1t+LC+IrrSrxb0qHx6jVxnBYe5d67URTndxx+uzj9raDG3hLqeu/04oDglTpbMVP3Au146zufSJ/457+VPvLh96atc03uSk0oc0pZtagP+lGiHmWod2+ZPvvZP07vuFLmWote8IdSl5upu3URp7WVystpGh7d4vsmrKCcRrxHaNRlRv0oh/9r3Sa3qKXb1/kNur17cZdzd9PRUT9deewxQrFemgIQy9Eydbowm9ERdTptiC9cax2XsxHFTdNyuuSrZtra2uVnwiXalYa9dLS/D6O6mGqtZurtXU/T0TQ1kY19otTK9M+UOjVrrSjW/pA1lU/lN51aPvX1fqd9UeZ9IWc+F6KPOpXpVM8o+ow+5j/LRyiUQ/2QQa1p+ILEeH/Wlegp5xdlx8Hv6pa/a/eCTKEugsc0rvWwHI+FIRQn1+gf72qc5HmGScvl7LQetXhdei8Ksz22+26ZyM76eR/vFvLhw+mtOAfL9OA+ZYKJqC2wgmPk+3xdymEpAM5iNVmVAJcEKZnP5qt1li/Lp3/ranVRyenEWbYAJRZrXH68CjLTOUBTX66q8yWOabnop9XlDmVGyHQTkDkCZO6NMH03kHlTgHkjcDEsuga41M5PS5VFpwQ6ACp1wCQr+wddKhMblufZrEwTKlkVsOH75XhRXi6H+GGYDVIHNpEvqAHYACs53gGRrLOUIxp5y2pBvVZZWuWZ4DAYjrIbr7ySGs1KttFuReLT+Lm7dQEZ01HZOqviEZZLIP30WK7i31TKK3ZzfA4VyHmFoZQ4306+dxQKEkdcYP9R9ilIUB/+csqBZfKd9/PwM9yNMnmtUHicFjePEks0qYpSRwx937FcWdcS5dTTc9dup2997WvpZ3/mJ9PTTz8XIc3P/vQP4fEHXI9HXFLXipWaU2ZRTrVaSi8890r649/79+nHP/BEqldnePxqquDhqy0AF2pYrXcpo5fmgyEX1FOLa4Ymcpc59eH+Fslfo0pbENDR0QmvE4DhQqq3zuPhh6l7/kIa04Zl7yBNegN+u4z8HSqVaysRC6H7Qi7UraQReZRSt3sBMKRfKlXuUU1Ht2/QxdW08cADwWgm/HluRTkXAk+rkPcytRob0VKLrJqcRrT2+Xg2jmuqyGXmj2dHiJxrUa3lin5PVWSG3OfL1KCvZhZP+6tVrqMv4n6cY5m+P+vnou68j//p5/gM7KpbnsMJ1jZ0h/+jX2kTRfO+KDXOoD7qSInf4pto4+k5UQz/cZEym89nCWP3pDjXI667+5nG+x5k8ZPXGRLZTuKCddWy1+v1YjEDUHLOWa1BFN6XVovVkvAhXwoyazzQfDpblutl4oUaF5sNrlBotlgBLtX1iM8NAGfM57RYlWvL1Qjog83s1vEuAM3rQea7jyx9bwBztJU/92AtfxxwuQ1zqeVlAKQAl1J5UclgK3RkZb6AgRH2ZYSDk+mwQhRURm6VSqNWAWnKy9EMclItQcJgNZXScjnl+mpereelSX8WALOCuYDLlJhn0+ksOzk6zm7euZ0efejBzPi13ztJj8Zs31WaI5WiYzAAelQD1+ALJUVxMV4+FL+h6DBCPtPzAILXe4hp9pP2W5RhbDy3S0/PwMPw3WgKzVVrOL/OZ+9ABxYnWIDadl+58/kkQdN4d3pPXiy3Xtcbew4MNf6tp8989s/S449dSlcuXkmf+DefTL/4sx9JW+2c9nmdJlyP8iIs8paUlaNULzz37XTzhW+k93zf29Ji6sA+3jivp872DpVupsrGVjrcv5VKq0lCqxKuIE0GB6kCYI0tj/Ktco3v6Y7UOxlRwoRLN1Kn+RDyOkzNre00L3XT0c2XuOcKWTSjHZVoq23in6LJiAG5VZD/aor8qGxeTtu7ABX1bW9vp/HJYepbH9jRBkzmhPfz0QnhWDNNF3ga5Umxc5hKUy9OuKEM4MrUT5CtRH9NJ97U/qWvOFfpnx3RJ5xzF/h49VPRN/eOlT97wCBDB2xEyNXmoDM4DNtYgi1G+bTNPohSw/ABWH6IOiCEkAnvleMEUIuuQ18qFdgK36k6GALXeW0lQRK4Zsw9invOaZP6ay0roSOALf/ahuKluKffL7FOHWfOq3XNs/KaYMe8C81a8y935981YLOcT5ewIYIFAAaIopQF7jteuXq+Xuf8leacM6fuvPe75Xw9BnRa/BFULHv5Yl4eL8/LYs5AZs+/b6zTxz9x2vtvDDJvCDCvZy/fyF9ZP1C6GxYBMKBiecJfabYyxKvkk1y+Ul3MJtXjkzuVGu60WmtWsY8KIFCZzxeVKsElmFBu1Jql/nBYqtarpRw2s1hOcxqIvPD9MhlOOgRYrl59KXvirW/LZnit8WScbXY2IvEHw7E1WRmv7LEy7KEfzEHM5tPUqBG345kWswVf858ECTH4u2zDz/GeawtAQhEcFuL9q5WVc/3j/Zg4ukIcXq5C4ynXayPG5hrPsXzP0yBWeiTK83sqZ1FxPw+EFbq+4PwlZX0Z5tLfm6Sf+thH0u986o8SMko//RPvpe4TyjQ840TKUN2WXggpruXQ/FUt/c6//n+ltzyQp8cAXHXKmlZrdTxcC6/fSqnZSf3b12JUo0nINFuMcaHjlGOfMytAmRBovHiZ+tbScEg4tTiJ/Emrep7SYIqtDidspT5sg6qHDMZDwPNULpaDm4x7rwjHaJkDUmixck2pA8gFv6/DrHixPqkKgFEfw4HhyYFXphphImJD5rZ3jgESHBAqVcqONC1Shf40F1Wm7draZDrjc5V2I1eFH3cuXsvWLWR19pPvi8++xHe85hGEFEcOOKy4r7pQ1tC5yYKwxoyocvI31IY6w35om8BQ3P+0//2jjzGCqAVX3B0hiw7nbpScavRNGdCxH2fTMeeMolyFVaF98wV14GPFEMvyuS4HoE6byMHJUP/iPaGJ1/qF40eCC4ERdrQqV0F6lJNAaTmDtdAeDBBTmxlHZYtS6Qxc0ixAZZVgDLwvV2cVAaaczShgjjUSyNXmy94JIFMPkFnf2V5m558BbC6t06ejukRKv0qo9D0ATICLhwDzEar/7M0svXVautFHrVcbpQrBLXBRMccynQ0rpaxeg3ZUxwDLbDKu1apZLSutq4RMtRUctVxpVlezUTXjqtl4UoFdlNqdjfJstSBYAl+I+uArpTIl0bn5eDjKr127lm1v72REgFlOhzXbjazVvLcEIJSbP2LvTOXW6O34QhE0GJSQWGyF1PxdEKgDOhDHaLGJvgAdfgMr4zoNxEOF8a2fHazyo6DlZwFFxYl7Ymjm70M3OEkAMYk6m5qU9Vp1ppC9v5u8q2P8xMZRJlqTTibT9Juf/K30d37x5wGMVvqnv/Y/pv/8P/1FwKSon9TbLss1onyGMReg5iyhL335m+n5b34xfeT9D3AeXoyr6tVuKtdbqQUIz7hJFaMd3rhKaHOSdh55Wzo5BCQskPtPRpMAFlu0KGPAMIbpySJNVv3U3ehgQB3uRT3rHcDqXBqdcK1GZHuon3kBVCCMOTA0muqbKb+NQmZYXbRz6/w5QoxFam9tpRXh2sHBUWp1z6U64DM42SMMmqVao821evY5LEmtxkpsE/WKkim/SH5CdDVY/p/h9cM44+AEv+ZPWfs+6lZUjJ9P5e4P/HmeRk587hvKJxwiVBQkIgl/WrB6JYj5qQAZdQLY9x4c6k+ZNnrcKx/94HuvnVGWIVCJzzIl5VEtN7k/ki8uiFfvYZ5GHQp9gkFlnF+FeRZy91zLznDJujfrLEnhN8lJxvcCDtXDhleA5Kqc6T+lMhCcBRwRkEGh5ujAHEozK62zGQAyW+OX19lqyplTugygyacTOgVwn1VXC3xmec71cK51gMy5Wm+Zjomizk9XESo9Q6j0vQDMXXDx+MTH87u5l3WvtHd+WqoeAy8ENZNKv1KeNyqgQxU0rxOl1YaTfq1ertSb7XZtvVrUoXw1JFrvbuxU54tpdTmfVCsEpbKY2WpdXvM3XcH0gP5Ws13a39/LB8dH4FCedzc2shu3bgI7peyRRx+JOmGsmRRU5hL1yxATSnuWSKX2gJEe1lwMEqY/cpTB8xwVOqPfCJxz9TpQY37z8EKTgSbdpNi6AK+V9ppDkeWYbFwiYu/nPdZnymHHU2SEYPyu94vvtTpJKR7ZUw2zLEdWBI5ie/X0m//mN9Nb3/6W9N73vS/91//1v0oPP3QpffTDT3Kfka6cUqhzdBn3NWfjrdYViMlG+rV/+v9ID54vpR9855XIzKz4PmV4/NpOap93iHmSmnrlAaET9L7W2cGYB7CfLIwYp0VxkzSHzmT1UurSvtGdozSarAH0be6cx1wWp5p2ug/CGOZQ/3Eq1RSiTOXUcyOzFcYgwEFV8ch9mMgApRF0kSd1yDES5VhrtlOl0UxHt64jF+55iVCX7puPByEXh41VY4HBblb+XJxqAnPc0S4sjE3COxfEZJ8hK8qRQWn8gXhFP505lTVWZD+skL0hl7czsa36aMjckVLXASCCDU486nymByiRqsR5HvapYRQX83uJOhbOyPNR+6ihtS3szXzbdILsTuup3AQJWcpqReW4Xla0UGa2H10q6rRex7056ia6MzhK1AC2IshQzmJFpMO1WcV5MGYtBZlsifiojeCykvhyEoJYrukpar1czQDQGefOAOMpyDDFvU9p0kSgWRELlvluPM+nldI4gGa1LAEykzn3W+yc3168PlR6kmJ+1Ua/6iiMleNV4HLGXjo3s/WdWn67VC2f5V3KixIscFWZrebVUX9QW69ndVromBzg261Pp5MGoIE86nXClHqG+tLIKjytilJUCAXLC/qxDNQgz1K5Vi3dvH6zdOvmjfyBS1eydr2R7x3tZzQecHksA2mlmhnolEVCLgClABk9hMOnfm/nmXCrN7klzVS5VQcptjmZBQoTysZvehKBxE4K9gM1sFyVouS4VaEHQXHDo/Cbv3u+ihE5HmogqCxRPL8zeeeIFmFfMKRQwrjulN47qsF99E7gbnrh6nH6oz/4d+kf/v2fTTePl+kPPvWH6Rd/+kNpZ1sKTX9oDXSKR+RiAKoSKrPMG+ml27fTn/7R76T3vONC2umizlXAL++mk34pnXvoqfTK9dvpA7/8c2l561ZaDgeo1CTuPzg5xvAxwmqO3BwJmqWNRy6nwxu30+0XvpMeubSd/uTzL6VHH3wqPf7wlVRqtWjjFr8dpQOA6vEffCqtIokLQDlLC2NQ5kY1eAO+R32XY+pOeEe7YaDodB6jQk6+yyqNVCHkGh/dCXCobl4kctoEkCa0jXMFI2QTCXPKEyQEZZkSvoay1xhYwRw0XuJ0fTEMCGZBm0zyx6gRikUFAp8FEt/zTXw/I0CoEqJgeQCQwHVP7S0z+of7Frk4mCt94EgRHIC2IkfCFaKOU/0pdC6YSOiM+mGuSHZS9J3XeQfsnHY6LL5AdrA/3pVoaw7IlNBROx2o5FsohfxC3UFfTOYbMgrka8qvNhoylWhPASbWWkUhTIKqrDJzDOUl1QMvnUiWFQDjjZEW582BnRkVmgF8kywDaFCHPFtPuNoJNJMVCgOQTZZ0ZDOvT8c5xjtfATL5fNmszKeL3vx8/xwU4ZBQCRZzFiq9AYu5K927AHOWe3lsKxdcHDVq1MCD8gDHAvvozwSKGpWqLZfT+qq8ahDu1KulagO7b9bqreZ0Om/U6636cj5voNe1yWRWK+VZ1cExoLQMLa0oheOTk/ykd1y6cvlyaTTo53t39rOHHnwkbzYaWYmQSQPnxtSrBMmwM12/ZMdApXmvMjWdO4AXw7ajww1fZgCP8zKi3/UOnCdlRWCci4GYE8BYDXMEjQUKqseICzjMl00drUCxBC/QLk3HU5S4UAC71HsJGAFQGgRl6sn81ftxifWNe6AIfEvd0HkZkAbz2c88nd79nncCKO30bz75+bTbLacP//BTkUy2erKOxQTjrQCejTqKSgMptwTT+OSnP58GV59JP//hp6jrLH3r5Ul66B0fTN988Wb69nNX02I6S5vnLicHj5545xPpsUevpB0MvNMtpfHiVqqeW6WvPv10yk5m6W2PP5Fa1c20nq7Ti89/O/35My+kj3zoo6n3/AsYfz01OhfS3itH6ebL30rv+4WfSJ3HH0A31wC4uYgCZAhaov1GFbBs6oohxeApbdZgCfVqjS1jnJDnfDaKESpzLKXaFmqDYQL+jgp5roaqBQXGKHtkYm5DBiFwFQf3RawZ101GfepgnyA4fsdQ+F2H7qHP913BirxIBiMDkTn4ExZb9CrtykRL5axCCXCnTsLZ2WKIehHhIf+V7oZRpyDiP4CeuROBrUyYrrNZ4nzUJWFh5lwh2g9cRgOzTKKPA6J/ShUchW3nVwmHs4cdZap6H8x2ifEYdQt4sLN1Zh0BFXWXelL50prwbsX9V9yPJkJWuDnGo9BkNbNqqTyfL+YzqgpzWU+RymQGoGTL+RgyNa7kpfFqvRjn6zRe5eVxKS0nq+kSsFlPa9VsvqzUYD2D+bxcXk5rteWD17rLgsnAYt4gVFIkcbwOYNKTpZfOvZRX+7UcJ14pERVNFgMTtrXReApRqNdKFcBlsWxWa5UGpLUJTWxlea05n84BmkaDjuFv2iitsupsPq/VqrVqpVStHBwfl5997nn0q1562+OPlV56+Tv55uZmvr29m5dLVTNWaAHqEMqgXpQirbWYL4HstQiPkPEUKgYKqGLgRuk//NuU3/Ay/g6do0HF7yqnXssj5j2gBHMAIEInDpVS9mKnqVTSbMmMolJJanXpNN9RUIASSub8FuNm61nGE60d8EPB/M0QxD5Xg/WG+neVQ8/3ree+nY72jtKHf/TH0+39o/Q7v/nZ9I/+0U9xn2N1OwBGtnF0eJh2z59Pjc3NZH5WsOpDmX/7330mPVSdpe9/tDDaabqUVhvvSHPA4PrLL6ce12blVnru2y+nrc1umoyP03veDtA8dC7NS8epch6lpo511UvfRnhVWVTTYDxJ25fOY/S1NH/ppbS43U9P//mXU+XiufSD73tX+s6tV9ID73xHtMME7ZknNjzC3LQtfpvQdsCH32yz4KFDKNc7aLjzNjChWjkNB/2QZ7m+mapNfgPkBSfTCdWauSycCwWqqzoFFVSnISPwOhApQJyu5rtFlCdLIwyP/irRJ17j4TWyTPMgpik8dDZrkKUIWWVehWnLkLznWgDFyGHa8e18Mk2Vuv2IZfKboz4V59UoAIv0lUO5eOjQbLuoY6ut0wKZ1HFI3B2gGlEv3kaYLhpRNn8Z4WTNJDDXoYV44ywm5kX4jt7aRhw41+CpuYdAI3PBqq0FAGTSRVe5Amgy7rCWxeB2uRumAzkI+skVU/R4wvduYTAmehqh8uNstRrl2WpEAaPZYjoCnMb1cn0ymgwnlaw0qzTrwM18tsgBGIztUrn2XVnMqVisLu/vGzlajw9LroreIzybzI8r2/VuJa+uK/PBuF5qVut0UIPYu1FtVFuYUAEuqdyazZdtOrKJ0TWpVAOPg7asa7VmrYYwqvt39ssnJ/1yu9Mtd7c3S4f7t8Xf0pUHH8jGk2VOOGUolMlcQmIyPmoJ7clGI4wZtSpm2eoZiVNpjXEqFC8YA4IrYm/AJHIwOiT6DwbFOebZaajKF7+hOChnnI+hmR07O4BCHFyexuNRAI9HsBxfrY+UlmstsyiLUAYjUQk0AOl0MQ+iULTwchja0eFx+vJXv5x+7EM/Qji1lf7Z//uT6cd+6G3p/JWNNF+PUmPtKFUxSjMY9FKt2UoNQhWnQFQIhb714q30T3/tX6R/9PM/kC7hPIiZU637aNp51y+m3//y1fTFP/4053fTraNx+vD3vytd/eZX02OXz6f3/MDb00bHSWvUG9oNQUTtkR11NRndzin7q99Kf/bv/iht7VbTw29/R7r+x3+RhuNh+uh/8R+nyjahDOeVMQjl5RCrmhzLxZCbOU+97grjE7MFG2WjN4/f8NIZAAn8pnq9Cfsbp/FomHLaVG1uUE45zYYnUT5Co2xDWoCCjzJMmRAOKu7lcPiE6+vUw2kfOO6oix4/Runot5W5C+qgEnlt9LnAgdk6KmPAYPhtP/JVHMXsZs71CxgOmsftHJlT3xxJRBf4tdrQmZzmxSyWI0YlqawMWmYngAl25lkymIyhunqq47GJgqdy1xlFqo5yfPVcQS1GA3V28Rvh7XAYbVKv2u02ol7DAqeYB+0pl9a1elN648zdtYNHiJ7TpzCZsrNeuVO2yNb5HDnMEMoMqU0BrUmWryeA7AgPPkLPR9xuOJ2Mh9jhEJGNcKhjbGxkOFWqZJNFVpvWJrUZgLyYbc4XozRcDPdGq6fOPfmGLCYsR5vzNX36I1k6v5el1rns5eu3S9PVoFReTkqtZqkMca+MB4PKdDWpwhBq+TqvZeVyA+/XmI5nAEqpNZnMW/VqtQkHA2hmTW7RooOaoGaDz41rL7/YaLVb9XqjVp/PJ/Vh77j2wEMP1drtVhU2V1u7LAmNxEir9C5/5u9KVRpTwQNUMdIK4FOhIytI1t8qCKJCR1VgHHxfhmCVOHce5yDMCvc17epybP7yOH+94o8yvW45X5z+tnaEyzx0xVyR96Lz4jwkVEFaalkFj+K8nygDQIrfon6rZQVAq0AlK5PRyGw4riXFb0i7eOXzn/7plyuXL1+pXLp8ofLc81cr169eq7z/fe+p5PxX8m9FfWF55Uqz0mptVpQBVhRtS+uNyr/6V7+rE6k89mC30m6mymw1pdys0rr4aOWPvvKtyid/+48qX/jSM5Wvff3FynanXmlUU+XKA9uVZZojI+W0qlRLGUy0QTBNvSLjSZv57+SgV+kf7Vc2di/QhnWlfLys9OaTyg987AOV3rhfKdG2+XhCm0sVwoQKSlfJaLdtw5CRc1bBUPjL6Bvkz+e0Qi2JLfGQ3KSMLPijD+jFaNvKMjwfRC8vqeNyWplNh5UsX/B+XFlMxsAB7xczx3ArhI6V9YI6rBf8NnSgIX6rVvMKBkWbxvSRukGfLMZ8N6KvJrwfRdmwK95PqP8UjF1UsCXqP6WMCWXNKuPxMfew/GncAw/Pd8OoL46wMp+NKxPqVKnSVu6zmFEm39v3WDTyKHRpTXu9HghHF9DDGTrh+gXaDjBVYGVgIf0a19Hm8YBXIhTqsKLOy+kE3Z1UsAXqQJkZ/VFaVWAR2GGPekwoL6s06tXKhDYvkIH3Ff+z9aIMg4TsZGWYWBmnikjWRa4BQoXuGnTBCda5OWD0ni7gapxaAVjldU6EBcCtcObx52Q9GDsmk+MrcN8ltKFRXy1v1dZvwXFl28cpHU3Wae9cSh/5TPrV0wdaBLDcBZhPfDz/9DN3ss7lQbZTbZcAzfLl828rTfqH1cFyWeu2GtV1tdzowkeW5UQoNMG1ltuELO1ms9lZp3KberbhUC1UuFlK9SaeqvHsN79Wr9UrtQcuX6q++PL18v7+YflHPvAB1K1aQko5AqKtNIEuB40jwQtQZA7vAVboMPQQalmv1AkVcT0cRSgjrTbzbzadc9DuWDODpwz4NCQSXdBlOqnwjnwlEyFkC6+mxB3GdiTJGaUOWyKPRJ1iRMHvI8TiWr2SzCK+w/M714ZP0SnmAqT387kh0pyQCip8KlgjvpTX0vUbN9PzLzybfvwnflzvk37vU59N74ZlPHh5N0ZA0AJcoV6Ue3EP1+KMR7THOTp4tTt78/Rf/l/+7+lHf/hievsjF1KzZk5pmuqty+mBj/zd9C8/+XT6Z//P34COl9PRYJgePNdIH4YdZfOTdGn3XHr40gPUq5WqLYdK6zAYGEUVRDAByz1v7vXSneNxOn/pwYTKpC/8+r9JG5t5+vAvvR+OOQmGsJitTKRHSGFS2wRkyJrzTX3Qf7yTEtD2FeWDX2vc6Tpfcp9yhAGOqDQNOQknTF46rTGvtlMbNOwf3aHsSZrOpzCWHHE4NCwLLEIldACvSF8RxvV7x4RbIChtyGFlynrc64fcO7C+EbowX8AG+cEQeEW/lMypWVfOdVKcozbWlR/pWxP4s1NmRh/zCwXDuBr0wyC1Wk4CcRxmTrmr1Gg0+T1LhBKUD1rKvPhN1mEYbtneN8tkyebywOawNGrAq2UaujldQEZkficO5OXvqq+J3WZrG6iucy6hliNG/LCajddDrrdusJ31BI9AFdZEEOvu5haVBD1q+Woycw1Dtmw1O/jMNQzGDH2aERg4UjThDhMcIEwlDSeL2ZBzBzjxPnUe0NcDmjesVurD4XQwAm7GlXV5MsgmU8K4GT5mPh4fzS93LsleNLHlaxlMNDfs4G54dCdLe+fzV9brUqM/K48ay/J2+2J1Pi3Vmo16DUxvTsfT1nw5aXbajfZituhgpp3xeNoplzttWtZJ5XULdtO6c+NO8/OfebrxwQ+9s7azu1E7Pjms3bl9XH7rE0+Wm61WeTgc5KZywEPYNBgDkkL9MteMoMDZiNjTrnAkx4oSEmULQCckKZXFcO2gaMnp4eiLShA9xFXSTJVe419DR4scioqvSRXs2DKdaBXgwWXOwBR8PASxyPJTlkBk2BP3B1BcG+TsYLwYsTO1WFDbdT3NBTsuiSKC6mNUIPIn/vnvp//4734otTa76S/+4mp65plvp3/49z+Wjo+OUsNhSOuowaLsJYzLRpdyy+M9oPjJT306PffMV9JH3/dQunx+C4NDPoQHrfaD6Zmbk/Tbn76TXn75II0JiXuozvc/bhGz9NbHttOj2+dTs9QGrOqJKCyVEJHDtFm7m5bmJhrddDhdp3/x67+ZfvxDP5G++uWn03Q4Tb/80z+Wtlvj1Ogs0+HJoc1JFy5sKxgMsagj3jrailiQM4CYrwAQ5LyqAOqESACnfVr1Tz9qO/nPuSYH+3sYSTvl9Q0MthLzYkwdDCb9BEtOtRwfhlPBt9BWZAnAEYGnGgA5nI7SiL86IEOgkTY3OxjfKvUPT2I2rGHJDFnCKFO3FZughPHXcEBTdAGqHHpkXbyHkxzNxwichsuOCOUYv6EM+poGvUEk9QWW0RhQwdAr1Xrk4saA5oK60Li4LqPdNcqbzp0wyX0Jm2qnc1wIAcIxGr85uonkApD4iT/DzSLkL/QWDUV/ShVk1MC0as2U0wgNZcb9Bv2+Za7brc21IdlwLNBkq1q9sS7Jh2czuheSBs0CQOfo7wxLmhN2TbCTABjY5nC2mPO3HEJr+kBTPyvnfaKMAe0dYBUDCOawPxiOm5XqGLc2WS0zYo7mzBGlc7XaMusSr58NWd8HMpqAigHApOwTT308+/jRVv7MjaNs6/K4/MqNO+V2d7P8yCPnaqX2Vl2nssqXLSrSKuVren7SXs7LXeLMDgyjs1itO1hj59atm+296y81a9V6a2f3cqNSWeNrZzUaWz1/7ryMsQwQAykGEtUcgQrOBIqrrIbwEVJWYATdpOFxTCcTyCGeHa+g93QItHW60Y95j+GIDqYjm8T3DnOan1HgQFec4796PhmOQOI1HgLQSknYyXiOMcxFb+OxpLwYEeB34VkDcUTgDHxkP+ZL9LDT1SyUIZuWUhllVnmAd4CM72ob6Td/90/Sw0Q8P/LDP5BuD8fpv/1vfzP9F//53wqjMvavmTughlPe1/HGJhJN6OEQI18gs/n9P/wcdTxIb39gI3W7GtA6hjFr8I2vPn87dd1H5kI9fefrN1JztUl8tkhXr19LGzvtVEcCox6Mwegbb1mlfr2sk745307PH+ynD/7kx9J+7ySN15P0oY9+LP3Tf/7J9Jk/+MP04EYnPXr5PCp5krowF1AlXYZxuR3pHOdINwbgaliCSiX107uffCA9cqGTFoMBXp3+wygdPXEuhzkgQjRkXEndnd00pJwbt6h7dzucBRE0hnyI8c5gmfQ1gN0oASh1+qssSy1j3DAZ+tlk/hAZa8iyV8G2A3j3jvtpCvNzYqMyXAVHggvQbS4H1MgFkRgCRw5RfVsgaMYHgM0cnHkSfneuirkUNcj9dKp12gC7HJ6cUCrNa7ZpeyMNInFNh6kHyEMALVeblHk6l4Z6SEsc0jeRHRP2ApydkGdiGjZW7tB29WAC0AyifpFTWtN+2FS12omRRWcDw3ogSOg6HqPXG6Lqketdt7ud9Xg+WY8HJ+FtS7W6I0jLwclofv7ylXmlVJ0viDOzVJ4sF+sJcfQQejPEgQ5gRwOAyV3H+zDGPvJzj82+TAZbAb1Wo9V0NVmVsYRZfdZpLGdZvblc3zlcZo1tQOZNAaZgME8DMN3J1byztcvdS5WdnRr3WNXzvFo/Hk7qjWqlOZ8t20iqDWp3qlm1U2t0ukizOxyOOy9dfYHvlm2U0aRvczhfNbudarW70a4BJFVCvjI/mX4HXPB1S4CVw1m5xIwZTAjBzlKj2QJs3BXHyiGd5YLo3fkms0B/FcrkazAIDIZQFKM0Qb6O0MLRAYHA5JvMI7SI/xsogsOeZuA9PKfEtZGA4xyVrwAYPJvKABDZiSqSo0EeApQ0OQDFL1CU0WQULCRLAJIg5zV8V2qU0gtXb6Uv/Mk30y//7IdSZ6OdfutT/z51O+30kR99fxoOe6mF4c4AyLgJ/6hUVMvKUc8Ginyc/ui3fgv6XUkdIv4GSC8j29xuYAro0HCe6lud1ENZzz/YSNdeOknXX1gQIjUxOIxlo5baTaep19IGXSUTqOSLdFzupl/7/efSp790K33gxz6crh1O0s9//KPpi1/5cvpnv/6FtOj30jsAs6NXjgmvUnrsSksOTl8UgFsC4GJlB8Yk2EpOZOAf+7F3cX4zLYYj5Mk5MBoNT2O/cPkyoZ0GRB93tgLc9+/cidnKmxvnnFIajGTYu40zmJsSTrtbu7zv0y+AAca5jAHDNWCEP0MnBJMq+hC9BCjUOp00OunFFqAtDLHWacS0f+ehuIjQOilnma5AY8hrzdURp+rHHBccnczWUFzV0RGBOBF+D/vD1Gi3wdrQywi3XZldq3If+4aQaY6eGhKG9uo9+c/QyyFugSxCJrNWysZ6ce50hA4uqzDSzbDM+XTAvQEeAMZ5Xd5rAZttNjZgoRXu2YHjOUBBPebr9XjUI+w6Wud5Zb29vWOItB70R0vC7NX29iZ3X8/zcmVOWEogtZ4CmhPkP6nUykNuSEi0HGalvI899binTAagWfY5v5+XqwNAfzRZLkfNcmm0mq9mS2eSjOez7VJ1mVX3l6lTW752NCnc+K/AXiLB+9Qz+dEKUp5v5dXmpNTe3MCGZ6WT6aqyzNfwTZ3ivF5dl+rTyax+fHTc4ETCoVJz786t5tNPf6X52ANXWuX1JObCXL+533j7O95Rb7Vrtcl0CDOtwRLblQwuUnEuzHpeRuBlPFdpOluUoGlgTlZq1JuoCbEMLaQzYHYl+tyVW3wGodCEHNqHbWVOnxBKIOGrnDLzRrPh0FIOWOQACexo4aVRBIDhvCnsvxG/l3Ax/JAPej25vuugnKLDb6t8Np3l1UY9h147/QfWa+7SJA4OY4XJUK7vV/Q4MomEmZnGUrVmDJZPhuOc2Dqfo0V/+Hufzd/x1gfzR554LO8P5vnXv/q1/KM/8SFNgjLlWOu82Wzm0/HYmnK/oq4ZrgsvLkvPj/dv5wd7vXxyXMpHvRIRXSPf35/ks9GKa6p5r7fIr90c59NZNW9tPZJfP+jl3Y1a3tho5YPlKn/p1q38zvFJnjXL+fF4lL9453o+qUzzdaedDw9P8nc9+WT+pa++kr/1HU/l167dyb/9F9fyv/lzv5A30ix/YCvl//k//uX8fe98JN/h+ulomD/59ofydz1xPn/Hozv52x8+n//AU4/kTzy8nT/11ofyjSY6VOOv0cgbrWbe7tTzbrtJB9ovq7zZasDy1zkhcN7ZvZAvZ/TTbETfdXK3Qqxuns9rFa6vt/L5IstrjWaereZcv6J/nEq8zA8P9vMO54ceIMMF/WWfrhEfdp83O518PBie9j/9R1fPptPos2q9Fn1mPypu36M8oQPqlt/b17PZlK9r9AciNo3Lf+grZVVyDDpfELu2ul3qlOUj9ARPk9fqFWfSoEspn1AnaAbncV8HNdEhHA+6ZP9K2NA52gTv4LpGXqnVuUPOtTpdiEutil1THtdaL5DElELonsnZyWgc6JgZT9PyOsjtJDXEkfeHk7xUa4bsOLLZfBG2hOFlMHtI7AqHPI78EbwNQWRUJKNbkiuypXJC2gLlXDjmAY1eUOyiXm1Afohhy7XVeuqwVW3ZqDTXa8Ase3mXeJ2W/mORvkj0Or8knHAwGGfv7n0jT8Nm/q3lUeVSp1qZ1Dcqq3mtTmTYqMwWjfl6TmRS78hgZvNpdzRZb8wms26rWe62Ss3ujevXu6XKur19YavZaG22ZvN1o1RaE3bmcLpUoWFwgry0XK5KGpGGP51OCZ3XWQMvgJLEjN3hsNhkSnqJFkRcqhcxf+J7FAtaeBhU2zAmPAKQ6R4negq9hhRUTIgELV5DTxCMhXLsQb+TsfjZ9zIVWYOf9WooZ3x2BbTU2Il2spo53tChchN4M1kK5ztRqkrs7VC1s7+91pmi3/zO7fTnX3k2/aO/9xNpAgP5t7/5B+mBixvpgz/yrlhAGfkiBFOl/tQu6hc5AboXvbOn0B1CGtSW0DTyChltXGaET9TF/VSIH4OBzTnffADxsSjINaM0nAypj9PtG9TdCYXmFPSGTv2fpf/6v/+d9I6Hd9KDD781PbO/mxZAype/+s30lsffmb767efTN/7iK+nyxjQ9dbGUzu9U0+Fwkba2u2ljo5GaMIqqQ7XzPL2LsKjblnEZhiof6tIowoZKk/pYN8IMQDSVYJHN7lYMudZ2Cb9oz+H1l2Aci7Rz7gFijo3U2e6k45vXia6q6aQ3hMVspUnvyI3gkTusdb6gHwiJOxuR8FVXXPdj0tWkeDlWJOept7cfm0TJnhL/T8YjZIityqyQkaxVFxV9Tr/NzMdllWAcZSiZZgYIRT9IfJzGL8vxHnadTEq2Yxht2RRFu7v0HfWZ9DAwl0xMomyoUYRGCDktnAGcppzn1h+uTapizhiIAxRcY30M510moU6YAHboXuUqwWptm9s1AIUwoRbXNdau1p6N6O8ld10K4VQOpS6XS6tyleCBOGy+ms6xFQWFT59OoDNTQHsIGg3KpeqQ0/vY2wn37M3nix6I1cvWvIfJVLPKcJXPh+VVeUToOFmWx9P2ZGu6rowQ0mKR3T/p7uOfiMxDKdiL4OLxrpv5er6ZX1sf5ptZszSqV0uluXthEfqtF9VUWjlAVc+E2lLeePrP/rwBQ21WSutmVc4z7hOK1prb53YaePP6YrGqASQwc9nKuuqwMiENdm4CZF3Co5QIjYAYu0X/IJa4TUPM2M24NhsOhtliMcUbtgKMqG2wGFEeNOUV5gJzkDxjNIH8c19FMZkAHiRuwJ80qDhvGe/dVc9yLA+BOoYTLAhlpT6IjO8BMM7H61CILElP4nu6MLyxZcTufNzLOxCvA//wPbzKeFXJP/VvP53/rV/6AJ6kkl995Sj/ype/lv/cz7w/7k8HRN28L/Eul7uNDgwNdJNNeV/r4zmT6SgnNM+ntK0EeynpKflvEedXcqAqn2YLvC1QxHeoNZ4NL0xZC9y60z2XcOYl55YqbRgCzGWU5Z/74pfzH33fYzAT5L/o5+eb03x0+9m8uridf/3Pn8k3ytP8o++9mP+NX/6h/Ny5Wv7Ig9v5W992KX/Lo1v5e9/9WH5pdyt/2xOX8laDdi97tAmVp+40L8Jf+j6fLmCBtK0Ih7P8pDfK21ubUb/BCBaz0Q2vO5tM8nqbPsUCMRpYyZDrZsEUarUOMkIetoIyUS9wFwnQ/3p53Ar9Rvu4t2P+czcaULYwhZNj6wWPQTZ2ExEC1xX6EeyAfsDoirJM9AUeqg/I1kwz/WNfWLa6IvOdw0q8Xl0CCHLCI+pRjftOp7LXKqykGfoCQkR/rGAgK3QFc6BU6qYO0W9RLuXIZhwHjsPBVP4cCAFHKL8ZdbOOs9kMPSHaqcoIl5BgpK4eYifVRjUrYZ40DwKMi4Imwa6yQb8Hk2wSxgGMi5XnryeT8bpRr67Qr1WZ7uOiJTqPEqU5NrCg2hoP4RTIto4pmXRMabEouRqbeGKSL8fl9XJYGa+blc21T0lJF28Ww9VPfWMtthQAE+HRN7L0QiNLG+VsiHFUt6qlxcmkVEI7Df7dyJK4rwqjqN2+fauxt7dXv3zlcmOrXWlef/FGs3cybFx55EKjvdlt4Hvra/O1tBTjd14Lvm5VATgop1QWVGA9pWXsfJdBjZvGTBlxK58MVTAcKB1MKTqRDoVpIRRYzhhhoQwySQJPblKrqw5g5cqlA9lgMIAJNQClBdeY1ymupaPFEEJqJ4FAEfk9yqD3YQsZAo3PnBIAB2hkhC1xnt8BTJy74v5D7icayv4AaQ6XXDlBhg5wZz7OpxH1Zva7/+6z2Vuu7GRPvOXBDHaR/eZvfSp797vemj326IPcY0RdOM97cpRoE50b96JbiiyMaMW9lg7VOwBmWpz2ZmvOnc/xkdSDSCruV0ayVTSS72y3+IXJZZPxJGs0alG3KYQOiXi6u4NlJ4Np9rk/+2r22INb2QO7lezBnXV2YWuVXd7Jsqce286+/53ns7/7Nz+Yve+tW9nD73oga9RnWas0zq5c3sia7WrW4J6jo2PqM8uqtVU2X42oF3WlQ4jyM9hVNqOdVepcpu5UjLuXs2arm2GBWVarZuhuhikiN/ppMc96xwfZxtamGyRmtXY9m472uC99zO91+mM6OYm2R1yCNhHCohfIjbpg/Fy3oO+AUX6bTsZZZ3MTuVR4P0WgECAbrmyoi8JWd5Be9LNODYbsRE78B/rEnwxfI4UdRV+oR94DtY79inAAGaFgNplOsnqrgz42M4nyeDSIa8vtJno9oSw4TdxrTV8EDcnqtRZlRRo5yi36jaZU1VlkRT1q9RYynAMIZpydRVShzpzkzkkmgbAVd4iEVdMG3InkHF0CwNAnAbOewZAAUNowcYKiEwKJBKol7mCiMK2nkxEgg/ks1wvsEvEtwXK9dDb3lY6bIxeo+WpBI+b0GfFSael+uCtieOf9Evau1vPDddbCAgJgfETtZzCV+4/3puRG3r7NUL4sHjVSozFwxVojG09W2XMvX8XzneRPvvWxfNYflcb9Uf74Ew/l3/eet5acmeP+unLBstOL0HK4PLFvkQsRIEwFisiYKzGmM4XKCH9eGBTq57+93kk2GqOsCExBaoh+T+xNZ2JcfB+AkatMPvkRGZQW2XQ2ylooJX2AIgkk1QAlzQlRhmEJQhDF+L0oU+BYZ65z8j7+LnD4u+cJXJh7Rp/rLjK8T7yC/hneRZsHxEoZRA8DsywfpZBlr1x9JZv2T7Knvu9xDKmRfe0bL2RzFOW9P/C2bDbmOu6tohLaRB3BUcqhRrYLhTPkL6MUApn/z2cr6hhLJbJVCcXiHm5lrJtbrsbZdE6/IZeSZaH0cGuUOKfeKZsNj7LldIiCDZCEe5vNsvF8lK3NPVLZNfdJ/KE0tCPP6t1G1tosZbvnVtnFSwjTHVHpDyqXtTrdbDpcZMPDSbaYlLI2n6EGXIeW41JrGlmzFQAyXk7Q/TXGPc/Gg3G2oP5EBnTCKjvZP0bx21nN9DB902xt+TUA6b3myK5Hl7qCXnCZZuPpYTaZA+51nAdtRwpZVsdbN6vZaDLMnAaDj8ra3SZGSZ3RKQ16NOQ+nFNrAjKAwBBAsr6EbxioctexqAtYE+A4n8+QK2DDbxq0PmQ8glHzGYZMX+GYON0N6xs4Eb5GngAa996/dZ1+GuMEWoBqlXOG2QRdrlbdbqRDv9TQVxwaQL+YT0KH6gBIKVdPXTK0pCz76ZjP02wOKBKiZR1k7EToyWKEDCa4eue4YpvIrapjnnPPiqC5jDJH/QPqOsxb7W5mvole5rWTN7s7MNx6Ppkt89EYBgb8VGHClVo5H48mqM6i3GxUS+0mngrnj56AV2tVnJgSNucf/xFuO/knG/t0EPAhJwa+dTBAPV5/vBpgfF72S3x5PIqTOwgk69AxeSV76eWr2WDYzy9e2s0fvPhQ/vQX/5wWLfPd8xdzlKo0grZVoY6L6ZyQ1DSL/WYU6OZZYL9JLprUpwyYmEkzhNvIKrCl2cxnIqlMgPFynXU7G9n2Fm5U7Rfz6WhZh4f2h2Ciw4kbuUmVDlkg1CkGq0KgKCgyTJjPdhjcDsXR00CX4/o5wtEruLZJD1Kt1KJMv/O3ityTezsnx1cNZILSe37YP38atte4n7lKqLdSIUsY6RSG8fk/+0r2wOXdaMeMev3Zn309+/D734UhYMgYqgBh+xYzPVsFGouXC+oK2IXHoi189mZjAEnP637EuKVsCdggT7vdfqIMQHFOOStYwQJ2NpcBKReBso3yoWi1dtZW8SkPzQlgnDkr0MHNhPzm/WyIAa4AJXwYyj3D0CcKK1sMh+gyRtI6H0o9Hh9nR3u3INWAHucIuERrgBcGj6Hj1qgmMqacRgsQAehrMoPg/RSJt2036tmcGG01hfHQXsvYvXQZkMUw+by1vZXNcXLt1hXYTRVvj3HSDylrAxB16u4SGpgnwFhHLv2THmBKH1OOxjqlXjoHfCwsZwyAtalbmfIrsCvlSn1LhU6c9aVwbd8qfw9Zisy22Wyjf+pqkz7GwcS2rsusjwMRYRJ9hQizzY3NbHByBNhPALQOMm8GmOLlkQ/3KFH3UotrkQIgs0ZOM5yiOlaBxTnZdEH/EhIif7kmzI5+nYz6gCb9323hROfZCJZeR06NRof6lKhnK0ylVkfGPgoI5zEHZGa9W9l8fIe2Odt/Bhs8ycGbvNNtE3o3AJV5PhkNS61Gi79maT2bl6ajYZlQrUQYirQgO5Ss7SZsvdwQrAr98OkgPq/MhyZu0R8+6vmNjlcBzDNbR3iEIfQe9lKZZ4M0SOPjQfbCt7+etTfq+YWNdtY72M+/9vWvZg88+FD+yGNvyUuNRmldrdE39RI0lD4sEfoshRdYy5xXyZo72Mzyw/BaCsGOJJacz4hZFwighJfweQlr0NhkLkAjG+NcvYPGoM9SeUVpGU+wEQza8MZcjQyl0XAJlOfobQomIq2tQpFlBn7n7372ev8MzXyVsfi7wCR4BWtS2zi/CGWK8y3HUG4Ju2lyP6+XRSaUJS6Bkn7j2Reyo6Np9iM/9G48zjz78794Fg/ez972+MMREqRSUS6lxvWCjW2VrXgPblL8znvlsMSbOcCgJy9hVE08GN4Gw5shFeuFAZYbUfectolGrsQ381IoLW0DSMoooE9s0CgwNepNmNSb8dcDpARQvSZgspyCI6tsd/ccyq+86A+3uapvIXRkVq9lu+fPZa0N2QvGgAc1pJCdCvYxNx6HIKgv6F9ZnzIkWIb2p8x09HTaxzBnGCIsAOs0vJpOx1m11cqG1mHWh5mMs8kQkOlucg59SWsHx0PK9Rqd0Zz74AO77WCb48HQqTAAgZyTkBAgc2V+A6AAArMGoZehjsDs+YWeyaoEqxVApcNyLZxyhz048ZVzDb3sK/XKkHaFnthvdRiUbT/TK+XXagEKs0F2dLhPn9Y4p+mmaAAeLAOD1KmWdWD0gJ4pJXcFmEa5NZhOFSCz+5Wbeqb+1um38YhQFL3f2d6mfmVY/iH3nmYVmJLzvfDtoZNrrsPtEb5Sz9lRvkaOs/ER95rlzQ72ga2Z6/GG3Y0Nd5bK9+8caWGlZr1aagAs436/NOiflGBPEJhlaT4elrTVJTqSTRe5Y1ZGBRP7sCQ5OE57Z8+Qr/ustCeL9xyvZjB3j3PxTOiXvnUjOzw8SI8//EhWnc/SIfFxq1xL73nnk9n2+e18UaqZQNRzg4ggfQcaSO9g9Dmxfy5gTPA6rg4HWNL581t0jCFXRWFHxhwkxGRVF0dtnIPiiECxB6uPezBepGMTIBLRjBrvPBkfrGUuFgWJLH+rbWZdGoEdBkEoplXrYBwckjRYZlGWo0t3ZRDvV57Eby4Y8dVFa3i1GH2wDo5aUM3kUgXPwbPFn9fh8dJ84ozNlIazdfrD3386ffRD38/98gQTTV/44tfSRz/2QzFvw3bqNov5PMV8CMcGYXfUg9+oS9ST/+K+s3nsSWOss4b7IbYYffEcXAqVJ87RarnXPJulcTZO02UfUweoYzHtOpYEuDBvjqz7TgjMXYCHUrp6BXn2TuZgVzm1c3i4U/O5N3iV8nrZVTaptNGOEQ0ne82X5bRz7i30WxvTqKZKi78GVyBOIASZOYpFkIy8I+JbLaJ/UYxw9HO3IoHguiJ+cnIQ/TOjP47vXE21dis1u93kKqZe7yhtb3eSewTjpBKAR5szYI6AeI5OpHZajOYJBhRyrzecoNdP08EYpc5TvdnivnnqHfViHx1XP9ebzgvaTDDxWLgIMISMlbv65NYILidwhAcHGCN5tqlWc1kdfYS+6dIJMnlFqnkFGRtnxgARZyxo3yS5vQJuIw1PeuhIMzVaG7Shkk6O99CfWWo3OgirHv2m7li2/e5021h5jv476DVb9NNgcBTztkqpGs9ZWozHycmn1VYzjRfTdMe9dRb0DXWtokPO0JahxaxlBKOjsNzJZMS9xpGPoiGpIjjivLq752FG3WyAA+wRls4BqUaz5oTXbDAaZodHB5HHFLKHI8OgYt6PLKmY5prSCSzmPJgR6ZVvnH75K8VLfncEieOp09c9/vN53+cfPZ92zm9kDvWNoOnbO5vZg48+nFXx3HM0w1geapvXqnVQuZITkuQm9/QiBV11QYRROPoFlbXyTit3PwyV22FCDQ7wxnDoFHoJyEAQo9h2wWXrDlM6e5fQix7EIACaNoriNO/YqIhrYTkoqpOmHK528pnhIkpXb9BhZ0qxpvOLzhSUnKJtcOCaovFwkGYTZ/BqrC4JmMfeJGqOWdvSio6jgxdORTiVEYGr1IbrhTNNuB6zVl984dn07ievpCffciWVqNez33ougPKJxx+NWcKx9gWGaeG4sai3SwMEPgCZtgNk1hkldcsDt1DgZkZf6EULA6cOKDgemHYVSl1spuU2B3WUPoVsnPBHZAaYgIo1k3pVjL2UKlkthnNHKOdgPIRMpeQqBwgx5aY0dojZx2gMpygRBoMyUTuL4F/+aq3UP9hPw/5hGvT3+Q5LoI9ywFajwEnHLGtB0EliVcpyZqpbaC7pe42yCpC1W10Ko7LcE98ba7d0Om5MJfC699oCw8JmEu4ptbsX6etKqndoh3XGcAnA4/rVCrjptB3qTPNpHxkKFg59CsJZbHDuhuWT/gl9LGDUqajyL7ZBdep/o97m/nVAyImINZpO3Wgbmhk6APQjiynX6LSW/O70BAGB7x1ydgoB/JKeS4RngEqTcxMyOgnwrQGAhFoxeU9jb7V86kOb7ze4BtkvXE7gWi/3ISrT5fQf+qOTcvh7MBiEXigyJ/NBSWL6RKNaDwBCCqnOPZ00qq6bdrBuznOhrpkTF+fjwzQ7uZ0tRkQquKNKWUgq59VaN9vowkhbm4BRBtgQtkGHuxCGTnsjOyHsMx/UMv9F2F2Fxsb8+hInw47EinWlSKukM4S5CzAep1s0PPNMSte+cC2lO3dSPFTvzjDdeP5Gyprl7PEnnuCLcur1QTHQwWgatOdfWPNyCc4IHoCJbAbaZhw7Gc+gq4HInAXWO18ANHQ9x5D42xEOKBq/qZx4QRA3FJo/Ed3wz20UVCjoNnLL45VwCwNT+V0MOU9dvB5hFp2NIVKGDAUGGJ7JVxUimAtKILgEGHE+L3F4jR5JoPN3F//JpPzexW/wTj4jPzrOsik4WJPsQgG6V0wJr3TncJRe+M619EM/+Bjf4oVHq/Sp3/18+pu/9EGcnmYKoKrY/qcyej+MLmEobjWhpyHuj/sG0NFGPayGN58JRFhwqmAgFZfs89n5LCp9KBQNQeFFAed4UM0aAKtCrt3Zm7vX9LbIU0bkzFPnqkBA0gbGKQPMYUX1Zoc6oKhcWMfQZuMZsqV/MuqC7ja7MICB64RgDhiDBgmkFcrvlC3a6PntbitkrxwEfo1YcPe9sp9rFPy+d/0Vl1/TFgwJj+98oG5nI5zHrWsvY67gHFiXVzq0o46eLNN0PgiDhtTHqIhgm9N/GjGOkP51Lksxp8QdBvsDmIRgQr85m7c4b1zMI0E3NE7JlqCkAxAsBWznu1gP9cyWtAAI2yP7dL+aEYYvWMhI1alYokI7bOOKc5SpdTn26QkuAaE/lMMc4O73euhEnpp15KeO0nE6FN/HBlXccWtrm7q43MW1rgVI21a8GveizfQ1IJAaOFz1p0fYoZNob26kJmwQlgoOwYgps9WoY6gToqxetp73s8X4JKvi/In0aLoui16rtvJ6q5M3mq18QLg5Gg9zQDTb3d7NxJLe/u1sPDwwd5Z8tLOwFgdY4QOcfdZHSk/Gv2eHcovDB3+l9Ex64IcfSOfOP5Wu3drPWudb6S2PvyVdvvxoGg0xNCqE7OmYNfpUAoWbhD/LbDoa08AY5jsVXt94VUoKEmIpdIqrT3UbGgv2QxniVC25qbPJTUdTzM6jaw49h6KuMErXAykCDz2CnXsWNrlzf5U/Yu1QFoUcwITxeo4KLg0WFAovg4pzb4FIb0gRHAif0EXvr58SWKgINabTOX+JYc3XAzz7Ph2LptMVFfcHgeqrmBMVME3THgr7P/3bz6AMtbS1u5vmKP9n//xa2j7fTm997EKwGWJ37g94AiqChG04a08DpTerZrtD2QGXAvhoNJ/PwjHsJuptyGL115wsyHq9RmcI51ofFx1SSCgjYk0rlNNd/wsOxn0B6TrG3GrJHJSDYZoTFV3vU8Lbuu5IoythkIAZbVyt8K4IsN3u2t/xV62r3DBDwLEIYwtQl425f0z0C8YlM5pNVrGGSWYjuLmOKqYccY3gadgyp77t3R0AEIOmbgtYH3Q8DUb9VGlvcM4wNXCfAn+n8wAeu2Plw+DhzRhbF0M7APyH0edOVm9WG2nYG2KchWx1OC1XW4+GlNtLwwku2Jk0yEZ9kanIsJ2h5Hu+DanZJlejuy+PTwfIYGJSLKf52zHqp7JTDjpJJ71Bf5BXA5bcD/BT9wQaQ+LZaBTtqMFmchxLBUZjGzynQgg7h7W7+ZfrnlwsqX6YHtAmdLTew4ml5pI63U4xokS/zpGFDgZL4jdYfDAkdF+FCVNaRE6wf3g7jQf79KtTL2Sq9Ledjm1sbm5j7rD7kx6gNIchdrNtAC+VF2m4mDgayEFYSqiahvXMJ5mfQcz9ByL51fSJT6T0kY/gh97/0ezatWvpG898OlhB5ihSSTZCpZfTbG5OBMk3UAxq5fDdaSkmS0uA0NjEXHxl0tKOtFUuHHMRo63WCGQ/DQy6jjHbYvMcrjB1XUjkH+jNCJuMZYNZaFzLmN1bsBIVswAQj4KlWCWYCYaoUfqdwg9l53tfVa5Ye8K5egIZgn8FKymMuGBOHH7HbxSWhlBs6f0a79dEEcKgAMgJXrjSKLaCuHP7JH3nxYP0sZ95f5rQgBv7h4D2v08/87H3UQ5g6SOuUBCpOkUiF8Ocon7OFo0d3ERvDplRKAn1buLxrI/hpHu9rpGL9bWeglCGMiPPUDhDBUEr/qifShYLEjmHoDzouYDjM0fn9NNqiTfHkJoN81UCmuBMuYAgIqd9w3RyfEDdF7HFwsr2uugPr3jx4qV4r9E1Gy36mHoC7M40NhSAS9GXKCB95lYUAnqthreFPWkgenyNRaA92D/i+jbna3R9rlyn7u5mzJbVU9ersAaMNQPM3JCcBtAMQP3Ofhi6jziZAk7OYna1uDKdjmAyoW8wOffepc7qjvvgzqlzt9uhnq7Sd40W4RH1U6dCR3hvuCsTsd8HwxMAfZyOYR3j0YzwbjNAxnC8UqM9yLvYf1gGhD4hZ50Jakr56Dt9vrHVjVDcLSYiLAOolrimPqHmbKzD6QaQ64BVPR8HQ3FJtiDDq7WUm/bk41DGwSJV+tiMi3s5A9ncTJ02ncAEiRBC12uAE2/QYx0AJEFdoP2GpXOckEAzOjmkjCGmPs/KFZgOXM/+ahM2NRpb2WA4zPYOr6PGg6zTbGWtSitRiZROBlkbfEipRx/KYV56LYERYP5J+vjHZTApPf+7v5uq7d3syac+QgcUDx73KYrGWlLzCl5SG9DriuyhsJgX/Rle1Fcnp8UzdhF0jsIVLneRLQAotxOUKjqKbQypIajwMhWvV3Du64IucJ3eT0XEKFEMjdnvsLkwcMvVAM/+ZAGGF5bjEd9x/8IYCwCyXlJwwsuIac9YjuFRkcfhJA6ZkN5U6bjxMuLmfnSyK2MpS1flAruaHcf7k/48feJf/G76pf/oPeHBUt5If/gHX0hPPvxoeuvDDxBDuzVnAR5T6j6DSvvqobIF+HFvQVRwdNWxrMzvRRdZilU7a1sBokXdfW+bnIIvoAsQ6mHRTuVcsDGXCtT4TmUV4DrtZuQ4Ll3aSBubrYjnHYPWKAPUCXtcghHbUziRk/vjReiTCfKZpA6sz45a0y73Jra+govhpX1mH8Y0d+qonjgN3j8VX/1R1rKwItFKG5AtBSIHQhTfwQ4WhHT9PsBCfxgn9QHtWvccpMRQLk+bW26aLWvZ5F72/Rhvz2+AmLFCrqOif5RBs9UEJGEM1MHFgoacJm/N+VinCZ7fvqwD6B4rR2K5zjyODtJQyjyVD+FXB5XNAlC2HbB0/hykkAP4iJwa18L5aJ+fi5BqnLobsp9yOoHFuX9NDTAIh4F8BkfHqHeJ+xfLDMbI0z2p0VzqRvv5zcWq6oi6arnmXgS+sD2RkaMCCG9tbQWQGw46FF5rukNkJeN6rQb3bvgYDFJtSc6dWlLO8GQPU3VKhBtmZNmMsCinD5sd5/VUsiMA9qgPsCXYY72c1ZH/cHgn7nv3OEvynh72JQwGCsPx+M/8DAp3mcY7bHd2YEj8W2mC8FnNESKUbGoUQYesY/JSjxuXYj5CE29DqCGSozgr50MsZDV2inGy1yzTgrhUsJjiIQUXQcuNk0aTISEHigpQCDRAR3SAz9TRm9Wg7T5G1FXNE4QveMCU6ALBStJRgEQYJp9N9tkZUmW/M0Hs79J1wUa2ZO7HrRN91ThVBg2svdmFMlLHPjE2gGD+xxGUNaGPoyGuVpFCVsr19JnPPZ+uXNiJzZ0S5966MUovPfti+pmPPkmHuUqalnAP1xIZCrhCOkKxU6Xwnr6VijreLjiqrAV4FqAnoHi+9T9rp4fvZXuFIeNFVXJ+8lqNV6ov8HiPyRjDpt4yB2Xi3q4hI/omwB1mg6pRXhnAconTEgM/CSOzGiap14SJOgfzEi985zk8rKuci9XoAoZ1sG6OtGlg/nZ8ckKbi/1OSrz6ne0LwLQZnD+Ccdg+mZue2716p3MZbCUN+4O02W7TD7YHhd/YoZ6C2n7sP1zGoxbljbgGVoYeup7oaO8A+fM97Z3BQg0A1DlzHOZ8lFmjA6CUluHABBnvXYzoFQ7MCK5er6LXVSS3Thswnwl1jTVV1FeWYNtcsS9wG/4NDedgYwGUlGfuD1Xi3uazAHt+O9y7TSTimqzt6KNqTt2QpevG2tu7MSpmvm4JcFFy5MIMmdRbdwRY0lc6agXoex26h6vyNU4Tvm6TMRj3kdERdYWpAWgRzgEutDGrIPt6rdAPGW0ZIjAdATIrHw2M7Ol3pKd/Sg3C04vnLmcN+nXUG2R9GdT4OELNs+MlCMxrESb/FUIkKcxHjJHuO7yFBxSJ6Ls4CCgQlLhOw8DBIco3GgwNf5CElXTGox4oyzaaBR3WcEyUeRShC6egrRqGtN9Fdw4RqtywnwgJ7FgPv4tHpmoWFGRsGspLZxcjRKVQUoOaCMc8k9/9TpAzxNKYTAOJ2pajYXhuxP50nVhUvC8YRGgC71X4o5N9FMWd9Bp47C0UogbIFF7eNR2rrJ6+9o2X09N/+pX0Ux99DzJZxFYR//J/+P30wz/0nnT58nkUg7CS8zGdJBGKTGlex+BNHBftcUezs7DOuk8xZJVW+Xn4vfUozi9A0vMEe4FD49JTm0T3cBjP/VcWK5QtM2YHGKiBoxaLJUDrsC0h29e+9i1CoBFsrWCK1mmMhz6BMgv4pTLemBBQtuhIXhWQrUPt7dPB4CS98spByNOQyr5QjuGtYWfWKdgVXtcQSifQaMI26DfB2kSv72s4JPvHJzrWObfq0zoN1QhRuhubsQ3HEn2JkIP7jAbHkbPAUpAL7ZxS/yF9WmrQXi5FZwRlE9yGhidHe05SRi2L8FBAdVjXnIu7FhpDbXTbtHVJf++lW3duhOxDT+kzAbsYwVxh0ITFox5vp4B1D4mi68qGc2SLBas0IQvjNqREj0M3qZejUaqo7K9OWFijz/euX0dl6BdsxW0oBMhJbw9HQyje2eL7Lt9RVQSuzP2z79UHDTucC19qJycArXscq8NuZu9QsptkyYjcosJQ1f11fOKno5+Ra9IGfc4jdc6oSI4+ySB7vdtpPLsNTk1TmfDZ5D9WkpkR2exezGSDwGU6Pj5OUJhkmt8cjE90foZX4qF7o0i/YohUvH/V4UWtJuhEX0J2qUTZyT/RoZPhOPUOD8PQt7Y2QrFcRSxYOGtWxB7DWhye1QhKrhRFaRyCVbnteFmClHnqPAYEL2zFuSiDBm6naTQivj1jd5sL0PPGtpnghR1qJxZGV4QOET5QHzeCsqRYXayB0xF+p/Fq0MazAlvMMUCZIqEcoUABOsb4FRTYDS1KKD7/8sfvK0InQzfq2Z9X0u/90bfSe556Ij3x2MW0pA1/8ez11D+5kx56YCPNqHex2pZ24LUcJajUzSctIsEYChgKYiLb+qukxeeYI0Qjo/58tn2ea66lYGiUS73P2qwBGyIGC0A+3tMY23kkjkBE/gFmYuhUrQLOMK9HHn6C+ikLTIV2q6iOxiBNjFCmorEUDyeLOR6AtXM3DEG851vfdikMxjLpsWCo3lfPGiOGtoW6uFrYMMlnVkdYJBIAaBqlIYeAf/vWNUDNVdKrdHhwFJt1dX0SJE21j9w3p94qpTHKP0V/8vYO9c3TTqcDIwEwYDHlSie5493CfqYtnS1YqMlevLhKJjNpotM6rQARWPQQ1mC+qtECZKivbM22F3Oz7HMBuXAqMj1ZkNMKcpzJiDoJaDhUvjOEBYwwXB2BYV+MSgHatlVbsAy6LJK9zbbD1tV0fLCf8nUlVWttjN99hACL/VtpNnE7zTLg3KV8R+nsJx0z7UNO5lvMIRnayqI6HduljAU7nBX6MUe2Joddbe7+NbK9/nEvyi3zXZ0wOXPJTORQDYmd10Or80U2nx6k3vEr2ax/wHcLMElaUU4TdBGlSLs7l9PmpYvIbxijV2ZgPM6mupwddN/Z4SjScyndLD690eGw3RQYG07GmUNjPsBKXbdRKElWbzhJzuQqioQhRx7G3A2N8VZujbh2xACrdaKXsXEeyTUZSSueKT3B8HygOYXGn/TPzZnMH9jRZhQ0OJPFHhH6CDa82qkivOgcoQKHBiraazwCSKB1tFq3olctQjrv4zwc/xx6hJOB1iB1HaWmQ90ScbUaptysP0o4w1i/c20vPf/8jfSzP/UODG2cRrCD//HffjZ96CPvSk899RCqiCFAR2lyJAKBSGTisvtZ2thwjy4BEkpNJxlO6KUFUpVQ71TU2RwF5/HZIUc9lm02NxKkjCM6H+Ox7ZFPoulTWEmVcALHQAhYjMTZbufMnMACDFVOCD3cpc+Hlrlzvh5v59z51HIbTcVDuT5O3ecXyYrimUcCHf/pxc5dOE8bAHQA274xlxHhGxUrWJk5DPfeXWFUjuIA2vSjyCVbiuFfKuVcpJhsjQFpnHgQDHLA90uMqI2s2pR9hOwGAEgfMCK8qG7AbvCbnOOTJgcDR1k6SMNkN3pSQx7UeQ0Q+NwkE+FnjE85uv2ljlAZOe2hCjhdvPAArBEGTSMNEx0xUm8jx4LMNWQnjAoyvEW3nD4gM6LenG9b5CyR6BUE6ZPIvSEzwUXfaf/p8GT/2ksHHZsMYEOwDJ8dVakWeZoxhj3pH2EXsL7OJjKDvWIvgoyjYea8dESWpTNS/3UI6r36q1NWNitCdNhJOJ+dc+dCB8YDnL9hfxnG6DA34GbQv4oKEl4hEx98tp71AGdYKmEXQRrt1XEo4maaOnpX30qt84+mYk5LpHhPj3vRUJja2fF4eiKlS8X7nrNn0jAIjPCgp5mgkDpyk0jxYHAEaVxpMTbARqs0KqsTiYLWo8hYFwQrR2+grwjA8XtHNZomkBCgQ7d6HTtCodmZhgd2kF4lhgpRGj87FwCQjfcqdTHKZDyN0uCN9JAak9er4B4asHuvCDTGsM5wVGkMyTxXo9BQfP7MbIIR0YEzPKFDhs6fMLyR0ZixN5SYY3R9aPMf/MFn09/+5R9I29s+E7qcvvr1F9Ph0SK9573v5ly8CZR37VMiKEM7KLu6kDdm8FUG2+qf4Zb1sL7K0/o0qb91tV7uyieWCPCFQQJ4dPoEeXuu1xpu+tlkowwjRnW4XxUlctKiIGqeQYBpNGQcq/TKtWuASbFr4Gg0p+4nsB5AWO+NcZYJCWoAEFWlL3EelFmqwxL45vC4eFa1wFvU3XAIHUB+AsqwXzBYRwuL/qIU66nsNXadAO81TvvR9h4cHGJMhtYA+MR8BOrWaHMP9BAlnI9O0sbObhocn2CQGEFnF/nCOmqYB0ZkOSY5nctoWx0G73S6aTiADdAGHZqAIIMu5ldhVEtZC45tPKJ9de6NMa9lbebquK+J2FPDVk7mBs3X+exoE/X2jfqlLASTABScZikYAedRD0e4vH8BLDAI3suODGUEKVntsHcUkwsbhOKV+iZsDNY/OUknh69wv3U8y9tZ0lEPQcb5OtiA+qNyhZ3ZxwC59mII63yhBuVn2OSodxAOr7OzAz40kO8ojbDnDBZYbmDlAjL9LrO3be5ZUyHycP/i+eSQMHQ/9frXuV8xShxHkfkg2ummnd2dGKR+XYhUvHi8OgfjMQRUjo7GKH0/zaFBHZiERulFbj6ssBErneAu83gNGhxZdhTMDgpGgJKasY6hT5BFdPbJlfH0yrXxsjmUYhq4yGunuDVmAS7uvzqKDlSoer0i3EFZxNQZmsSHYpTI+3mNSK5JFAasAToS5mQ48xB2kF7UPz3NmbeRyppQHCB0E40mrJcL+BIxcjgDyrN9Xjclbv3Up79C+bP0/h94lOuzdDSspN/57T9NP/r9j6aLW+7DSnkYlZs/u9fqeop8fDojdMbZpVpt0F0BBpZllQVHDVBDtT16W79z9MCEosBi+zVKPb3n+Rqsge8sx4J9b5JRmWlMsjPDAuVdQZH8fkm7uCxko/czKY/WI3t6N19FDmNNnaTyOWU5ma7e3KAOBVgJcOZQ9hyeVP4op33XItQQ5Dw4LUbrBEYBXoZzdpgEdmqCR9QHfaGyaWUIpQzordxX2FSt2w6jiecoravpwuZWmh3eTJm5GHM69E42P07Xr78AhadRzh6mcc7ZUY92Ll6GrY1SHbDV0dmbpg0N45Vf6Mup/B1MUEdlljpLt/Z0Yp6JU4HGmNn+FnDtl2A2lNEnXFK/ZOnmPAw3LLuGA60icxO/ESIhYxPhegyvncjW0f/NzY2YKyOrajY7/HY6q5h79g4d3UHeLUNTQ2TzNTAV+s4owdDf2b1tfm/BLAVv2bBPBp0NkSe6XaFOk94wwKiKLWxsWnaRoxqNnOAIQ6ImwTjpCyySCtYpB9tFR2cAF1wYfYVkzPeSoVNxUGY3nQ5T3xcivR5gUno+/r0R/3adnpegbxOfS3yQmtAgG+cGywpeZfDREDIFd21XYhq3AOQOXx72pY+aMAFlp/YRYEzvh5WogyPizH1nOWKoCjpCFQRQhAZ2hl5BkDL00cDLAXIaVtBgFMPfCpYzD9ofmoJlyAbOjNYhd4es7RTBKNiPDozzIozjOw1jdGo0jUYLI5F9QSGhgybgVC53sjfE60+W6Utffjb9+I+9K2118PAg/R99+qvQyUH62Q89guc5pBqOAHkPFBJv6V62C2dowiqcO6JSGyLJ9pSRYGpbBQfloAxso3+2zU6W6UQORkXn8FwPzzlbW0NVMUTpP2zGGIp72T49nFPblyhiXE+9escoxykgqViOXMgCBCX3l3UfWPMjY0DXEbg+rGWxhAnCMjYxcuXoaEoFlrLGawsUGo9JXMNnwdjQcGd3G8MTCOwDR3ScF6NcBCtqgCwkOE7uO+6d4K03kOEkDQ7uRH18pvXSkJrrT457aRPQmw8PwmCbm7vBqLBj6j1O+zCBmR1v0+lb54E4G1a1MPRuYOwma9FMABlgRU6FrtHHvI6GJ4R8yIxzHK0cU4/Io5lsFnGRnfN7SuiG4aeytfKCjI8RMbmqfA3H/BNs7efIUwLy2og6J4MKeSGDyagYbq43CI16h+no9k30opka3fPcjvCF9owHdyjXSXvdYFAx6hlg5Zq8Qtdnwdp0PAIkOha6hj7AKmUlYTfUzzlFwymOpY7cuhXuPUwjwrSQmbpAXwHZyARAc6Sr3cYmAHPbRBtGMMjpbB8Z3sdm7h5OhHnTEMnjcvzr4abJHh1uMDrZp6L9NIKGe5i09OoADVshaNC4mNpM5QSjWHeh0AEVcytVhKuAg5kIShjSLpTX/IpGqFcw2UbTMEYR2ox7M8oSU9elwuAUpGyoSIA6Xd4Mv7vsF0xA4KBCeEwEAAJXUH4VuQCjYlKZggKbYS2AE51rPTVCM+aYlXeL4WvnI/isa/NK9Flallvp1//1v08PbF9IH3zvk5xbgr1M06d/72vpox/+/tQ5t5NGtPdsHsPUx2/kM8qlg1Fu57u4tX3QdO9vUpT2y56QTCiTk6aKR5YWoWcknwVbQFMGI3PyCYom8CLhiCzMpVA4tZbCU3fq4DwIQTUmuLU6eGMpPQDDORrNUY8yqY4sLTMvhiwatL9JP7g2yyHeJcxrMaN8gT4z7u+nGeyzBatY0r5zm9uwH8C3vYNsBT9HWghjqb10ew3QhrxpgxMl6b7oJ1mNcjW0O8Go9veuA2B7nAuwEpQ7gS3eY/T11gVA7WIY7qh/mzYPKSNPey8TPpTQj9Y57lNL5y/spMH4CIWtprxVxYiGGM8gLQD+Ff29v3+DexbzsAzVHV0axOQ5h5yLeVR8BTCZmzHEpF8yHaqJTYAlmCavtlPjpm5AEZ696NcGKGeeKfoVwBbtS+bBIr8iIyyucbQsRnrGhEj8LkjpEOy7eruWmp0auoNdAeb1TjFXxkc1Tnp9yp+l9vZWKhHmuLVXGZAc29fogc+ScnKkiV9ZygzZjvguwh7aPcYe5AbFkpl5OCzr3SQ0JG6IyKO08ulw6ADyBz6RG9dOTG47b4gXADfog+z66BZvhslpKoZIr5rJ+0YM5uzY3yfewpOYyDPf0kFBZSbmt1y8Jg0U9aezIYJz5iasBaGPieMdKXJWqmGN81/UtM2NrbS1cS51utuhaK4QdQ2OXs4hzePjA64HEvAajuwUyV8ntgkMhQfX6Aqm4pwWsYnvTkeBNLpIKjvyQ9wtNfU6AUUaa05AD6VRm0TV08tkRAwn0ZmbEbi8p97ASVvuqLJeUzaezvJNBks9X3nldrr64q30t//GO6MOi3Uz/Y//9iucN0o/9qHvwwPMonNlKs55cYIbNoXStAkpDUO0aI2vCM30yk5Q0/ObH3ByWnhI5HlG331UKbjI+SjlrKDUGogEJRK8nGsuyjYZm+uKpPh1cyb8JqiaRDanIwvU6+kg9IAqmYtH/d2NoD3kR8rY3f2VI9iDkQBGyMrJYH7n+h5HYCp8TzXC88mErG8LhuHO+oUTqOKY3F/5LEw2wWsYtAim6ExZDdvRnSZecsq5ffTDx986+ujjO8xRUO00QJ9qlCNba2Bgy9kgjalz+9xD1NF82gojz9PXvvYX6bB/jDMc0vcy1FLMTNdtHMPCvD5m9wp21D8m4MH0XEuk51dGOrsObMERpsFgHDv+RyiLEQxwjobRhvaGnT5iRYDwz3SAI62yK4EsGDl6I513CoOAaWjmudw6cnWGaxr8mDDKQQCdsNMFjgiNZOXWw7k9a1kQ+j4+6aduayt1OxcAPRPDJqZxVLUW9zGvtI6+c5RJZuV6LHNDLtScjE64B7oBG5/gGAVHBVHFjrWPMXVfwZSst5OAIjymPmYjpob42FSEfvSZh3bu1guvm8n7ZiHSzZunIRI0NYapk4/5cOauKFYo+dERnUTc5kQck6BqmBVyiNLhs1BcGwjVikc50MkCiYk/5yGIwqJskfsQMPTconiRES+ovmhfjKL4LB0z7mHoKKFKKj74GsktzvF+6DYHZS6K2abG+Zbhc4ztGI0xZiADTNbJkMQOtG0ah3RW7yPYHNK5sgRXxprbyTHU/jxLv/NbX0g/9xPvSQ9c2YYcldL1g3H66jPPpF/+mx9IhMDQbBQNeTk6EdPYp5ofncv1dpadZx7Edjm0r+wi9qeu1sGp6PXw3sa7DjsWYWOxqFEDsK4FxwrGhYcNsNQH4SlNBAooMQHRfA8KNHSUAmMv5g6d5mwoN0BdeVum1AJDVLB6wiGM00SpiU7XXRmXL+dlFHGT+xaOYRPnc0z4e/PqSyhsIUcB2pmpMVGNNuo9DaN1VO1YgEe/cRuVdEJbFUCMOFFv50f5rKfcB+jbLoB3fORkuWJY14RrsVCSvsNomi2Y8PEhzBkW41ySdYYzRE/osx5hXS1WbBPGYR3m72TCModI1tPc0cC8lGxFgwYs1SVgQwDqm3QFsLqbm6nb3EgVnMXgBKCkD0s4sdAd+iuexpmbGHcEkL6ibGd4+8gR1xnpqGK+LLpt6NgCzBvosqNDDpPTuGJI+hTsBWXD0c0tGCG9Nzo8DuATEJ0ukdnnghTf12rYKCCT503K8doi96OOh75TltGHDEr9dSuJdU4E4qgitzZMM5+0CoAcx1YWjRb6A+DJUg0jY5W85YejMozedJo4v+GAAEyPXsya2y9Gkb7xRqup4/h0Ss89F4NIu7u7xVco2VmcJUup+zABjmo1T+3OFjUsR8e5y76GbYxfq7q2pcH3zvjVo2IIUKusNKKRs2Axm5sXaZBJXcfkfQQnMV6dmB5BqGQatJqo0dmRKqOHhuGs3jFKUhids0cdqTHBiDHRGhXY701WmttQ0X1MqfME9HB6WEdZokzeC5YnILAGraEW80xcaId3pQPmGIELzyCv6bc/8zIoPk4/9aMPR9JrXm2nf/nbn0lbKMx73/mWoJsuzqMqlFWApQyqjLdY0JEJBcgo34equbeI3kXDDYpMu1T2pgsLzWGEspkkLhiO9T2bYxHJYJTQ+toeva5hqX1RgAdOxfkONOTMI0t/I3fGmZEMRi55tfBUzoExNjC5aN7AmJ3iuc+Cr6kj8rZPI/EJeJZqbcpG2flPsNm7c4QBOJRdQWVkWSbMTXRjuNByE4WHB32ArgD2s1yZI1buW2JoUMx0HkVi9mjvOOWExpmeHXnP+siU8jd3LtH3S8D/Thrwp/EfE1q5e3/zwkMx+rLT3Upve+gyrJmwqnuFOji6KZNe0D5H5dTJYiZzhNIwFPUNdxbOqNUArNBDneQUtmhOJabkE2ap49a/Qn9nlGMeyZY4RO35dH8Y9nDQp7w1TOyE63V0OEjCEKdkeI6hn22NwQ7eB/NDDubHHEmSjS+xqQ3aIst3nxvEQ7+1sDEAJlaU91L/8Abfz1Nn+3KqAoIr3sejcmMQYUl/OzVgDrADkDCgGpGHq+jd4tjf3BFdpuUcmznvnc6gQzAUL1eo/+SEFgNunY3Ubu1yf4AmGAyvEJjJ5DhJQbobzpp7o6WOrwIYDndkuHQvB0OQc/pOFjSissV7h/+80LkfCl024nobp2AbrzryI0Z4qNy0G+WUTqLMp97DUQ5ndjq6IxKGR+BPgHC41cepemgMjqbYsZ5nIlKwKwywmNEoU5EKO6X82tVXIsa1fhpEGBzv9a5hmNTDPxVMRRME2j5FHsP1/iYGC1YlpV8CiCZ8G+nGrVH61O9/IX3gg+/gPJQSVH/pJVD7he+kX/6pd6aL284cnVIv2yLqG0rYYc5UNgFriGetBA2BE+X0HAEAoBhBNQ1RZG4FaCgvFY9LMFSHU8sAlEBiOKE8TI5roLI1Y39fvafXtd3yQNqO8FVsgapYbV6sbRmOnPBWgJyT7TRE+8nZnTNZGMpfDPWjfDItQEAQXMFoTAj7tw+wbGxupe0t188IeMUkvGCnhIrKs9imwXC1hFd246ViSgDdHMZu7qMYdTFhCtugj5r08507+1D7VoSwc8BcEK53dwGNbfrKJO8YG3JFdSm98OzXMBJ0o3UhjWElbcp1Iuj1W/t4/XYwDoqJhHoAOLIVUMK4nPjpqCeyOjq8DZjoLAvQiTyFTKkDc+JVlqye0RzaQdjJdX5czk3Wyn51FHwnc+PPNgdj5ztzNQJaOA/KsWMN+12Nr44aOvkZf3OqJ5ZpuGuo6jPKx2kyGKIDAL5MhTYtV6PUO75JnQawOxggjsyQW52JZQk0Wj02F+caMnXLJ3u6cNWRJQFJG7auOoux0/+jn4tQ3V0GdL77N6/iKCQbgiN6x38xeSUYjBBTzOS9d7zJMHXMgzk9rvVeSS8981J4eA+NGovknfSeFwhAtV6KJK/AIQ10Vq7DvL6vEzebLPP8DLhbLAmiofGx4HE2LOJUhG2cbYebjNNgbIBHh5jZQ2AQtMLYKNfyi/k2xUiT52usDj+ax2gH8yimvPswcuttQjPYCcZkEtL7SVn7fUIHwZ5/VB474+w3DdkHq6caTIt6/sEffiE99Zbd9IPvfiJN5oQdszLh0h+n8x3ZyyNpjhe1Z0M2nG8Mr0fUWY9NMhKr23nRPjuec2rW5zSvJNMwj6JyCWwO7y7QNvMdZ3kE9ypRgW23CVK9mYcKoies1AAMyvN7qfLZWqBiKLoIjRytk0GoQDOU7c7+IQC4gGG4jYJMyJEV7oFxeQ0tCWAT5DNCAVcGL02QU1cX9RkWD4bHaQEgeS8FKlN08p5g5qijOZ8m1Ltel2YXywk0QueAqDOukXJmc/QRLGgKiPWODmMOj+HiemWC8hhtRa8IexqNDvozSUcnsJgNR/pSOtjbS41zFyOEq8OutrsNTodFYiRlAPlINoEDdGMpj9G4h54SntFPpmllHI4u9fvH3A8LRRZOM8DMI7RtbHTSADnGDGzk6AhTTLt3YIHQwW0R3P3OMNQ0AVgS/aCDVF9jNz+ukx34rHNH3pwK4J8Aax8IsrJJ9VE5rdCLk+OjYEwOnTufZjzB+FuArDN86ce8hEPv3cC5HuKwiQRam/STebwWgIV+IFPcadicDMnV5llG36M/Y75zVNA8kPrjsgwjDp27tmQOb4t2dzbUlYHQg+ROWYYUppjmH0cxSH1vqt3ZcR/A3Hfs78dSgfOPPBKxc3FoIB4KF9rOpTN3PcMgnVmocdIz4cFdkepOdBWMM6aX08hGdSPt752kO3s308HBDcAJbwKlFXxUfFFTxeMtZUHDELrbB/goWY3F76Te5hAEJg0hwjPAQH24fuMGnVtP29vbUZ4IHutaODROjcfJgeYHirkcy+h8mVCR/ygYlvuNOK/Az3b+gnY8+/LL6cXnb6b/7OMfSA7gVesb6dkX++nbX38+/Z1f/ijejfhWSDLOtS28N3kpNbduGkSt3EROguIEA+rRtsJjaYS2z9EyE8IyBztRduOD3GyLoGFiDm2hzSbJBygcwBzGDAbCJtyAKrbVQDFkbhq563zsE+8hsPE2wNhcw3QCsyGkNeZeOdt15nOVXemsV0vp3O4VvP0m9TAx6a3xuIQrjkbkVVjKaYJWsDKkmDlyRNkm6WOLBvpFQ5MtyWKdwLh3+zb6AoMCHHRMsbAVA1Vvlb1K7VaZPpO906qm3slhMCNXfR+hM6PBHkbdCeN0VvFJ/w6G1kjbhErj0X5MtGx3L1BWJXUB20Z1lm4f3kxlQMmd4wyHBJOQFX2cAZY6AeWnYwnwo8+crGb+K4B8PAmH4HqhWsspGAAmMlJ+1TZ1ceYvui9oBHOlPbbb/YUWCHxMnzjNQc5kTqneasdoXpxH2OKSDWdMlwQ6fndOjw7h6OQ4LTNYJP1jPsikSYt29o6O0+AA0CFkqfPnde6LtKbvpsMjmlhLzfYFAGaD3xoh62C41FfWuKA+NQDXxZCOGkY4pJ7xew+HWwIIm1VYO+eqR+ZY3bCq0SjRN8gYANaRVGszdADZBIFxSssu8PKG+8GcHZ9Oz8dSAZO8u5F1P0cl4nB4imNBfKe3lC6NUJjicofxBJ9iGNbwyaXpw+Ek4vUOnsTrrl5/gcakAICd3fN0qNfq5Xg1zjfZJJVEm+1wDxXO+NVJQGchgwqtUfnZhJnhxZy6KDznANg5shSn4qO2cZ4MRusKD8t7vxPMLO8QKu0R5/Gn1wmmY4kA52yWp9/7vb9IH/iRd6QHruwUzAA6/O8/86fpIz/6rvT2xy+kwfQEd0X9Kc89QgTGESGI4Zex8IpwYTLFA2BQDnv6sPKI/zlf0DFRqiyCQYkCGJtPuRQMqoC5rI/bBviYS9JABFPLl9XEcCn37LQ2APZiqwzDEj2hjMfFdSaJI2RBqQsvWkpXrmxxD39b0SZH/6gj7x2JOjk+TodHe4QqN+gPnAVg5bCt+5ZEiOdMWt73++bWYI9cX9u5SFtdegBo0Q73XanXiPtjr5da2ugKWAWob29vxtwj80zu/GZer6DmtRhcGPYO4iH4GrDG2MY728fu79nGq8YyBr3t3hHnwwJmx2mO8pfx4NX2LkaB4WGsL159Ln3xK0+nCX2pzJ1vojoYZh4c7CM3vbfhnIx7AahWOeckWKNbaDoM7tYO5ohana20e+5y1Fsdnw57AToofrTDbV9lIIgw7hH2gcztB4HXfKEG73cL83vUv5gzZst0poa6hfOjeWEL6roI7yRDi9w9f47PszQknJONNABUYiPqii5Qds99f9Hj+vZuqsVaI8N1gA3QKMFcCP6oO2CjY4AVKROHoq1zbLXK/UwRuI+Q4GpY3cehgUDEIsiEOjgPZhbbNnAUEdKbHvcAhrAp5sFEDsZJNK8+RvORWIIiOK25l8Y917HAQtx6kcrKaoxbpVtDYkWV33kxzgZW2TdRiu5GO5K8bvqjwinwYC10/lkI40Q3R278XkPSKMyqO8Qn05gQizod3ffmXvT0hhkOyRnvFgsXdbkCYpGgE8OcqyPhtec9z9yNwOg9z4BFZuB7DcB5Fnb2n37x2XT75q30fe+6nCYgempupD/+4tfT1595Of3ge97KObAQmICbo5uwdV8Tk7qWJ70eDNxgiIgS8DUA0XialCGrGgDUKnXkkAhJbFPkoWiDnlVFc0TA4flIXFMnDcQpBHrXIqxyc3Q3QXduzyqNzE2gJco28jPSYq4TtGQubhLmBCxzYDdu9NPenRPibLdKMCdlQtackfvhUDeYxNa2GiRg2b+tNOqbU0ALMUgXQm7s7ARLdch6BX3XYMwx1KD1AqaMM4aAqW+n26Fs9eMkrhFAY1tK2I6jjYYXMjkNZncbB4FM5hhiY2OXuonhyDAHuOjDDABpVDuwGhjnCOaCY5uMABn6udI5h065nqaWzu9upo3Ndmp2YBvokCNkWpFTLZx/dHS8zz3G3FN2Q5/T9hRDzzLVNnXPYzLhGJmjGlQCPUPOQ/rVCWoyPoFHYHEhraGfOmQ7ywHMMHTKckZ7sDSB+JQBGv65BYO6oB62ASv70+uLUF5dHeNkDEdh7rArw8dabBA2pu9ucX+cEYBaKrfQPcI0dNRhfvXSMK5WJ0Sk33TiMQigCaAOvmawHUc7XSLhekAdh3UUvM1z2X8x3UHg5L9ut5k2O262pXUBxEeT1Bo64uznvyzJG5PvnggG45A2GIIxFfA0Q6kUgAaggnW7W2lrZwvYoDPxXoKsisS/dHwZj2T8525ZBYCsUchWs9g310lY2r8gEZPXUKJiCYGLIWsBTno/41xpqx5N5dQrWxZMHWEb85qrIBRwWI/z29BV0VdD9DfESH1NchlGGGtbv3V0vOV5CCSCmJ0eQOc9UV6HMgcA2THGeu3GXvrQB96eHn1oM1ZHXz8ap3/1qS+m93z/Q+mRBx6g7YDrqpx2tncsHsXQmI2naeNsBLXE0Og4R2OcITlGIfWGxrwbzsqEQXhPZaAHl43YsdbZrSZdJOjwvVtS6mbMUcguZTCCsiMxxufFlhhagLkE7oeSuPdJEe6F0wxl0QD0WnoxFc4NtAzNlKmKbD90MMYWjEGAdt2Sc1qk9248roydNuAizgntc6RHMGq2YBHQePeTGY37aRg5NZwBsftwrDI5oQ4AwFEV8zJkui5k3cSobR9lqvBOa8CATUK6N84cJphhPHrYwclBMXMYXepsXwT31ql/dFjkFjQu5He4fytVN84DSpeQQTud39hOm86vQRYrPTbMYEjf+ogrE9V6aHNEOiUN2z+Zcf/kKPVgOMVIoNPQAG2Yps4y13miY+qzLNuwwyF09VdnIMALWOq4YHs2z4Uu4fyZW8qmydCRrEUYoDptG2IGNmyiwTUUI6THtCnP0cpixjd65fqnDRkKP/YOb6XewP5xL2VCQQA6nmYB2DonrU44X2208XB23Om8FsqEGqROc4c21AAhHD5tlEWZlyvygs4u7nMJ36OjcOk06sHE+V4HqezMwZj61eHtnA48v/aw7ncPQyQXUzu79mxHO+fBWJhDU+OJiTnHwuvhKcy92PFRDB3ThzYVHti2VEBClw7UkdSS8wEpYnVXqKpEggy6HpsRLTE4e16F07PKkpSCO3/F4sZT4BBdTcZqCGbCTUAbsnmunj6mSfObQ9TOQdCgRD+BUfZi0lMQkb2oBCaAA7zoMNmMoyb+mXuZlTbTP/0Xz6SXr95JTzy+BV3sRcf/wR9/MT1/7SQ9eAVlyoqFbNgVigP1XgGoeBgVRs8g5ZOt6Rkc+rUusQcJXthRAI3dukX9uKigxoaATtPmZIxV9uHcj1johjfV0xQL9YqQSkVXXu7bEvNk8L4qogZtAtb1KSaRVWY9qXI0N/TNbz4XMlS47rtbzN8rJp2VKhhR2dBuzjVuBCaz8z4mL/XQgLdeDxbaow+2CHuPoc1nuZliZIoqmivjujbfTcdQbhTe0M9wboouyWLsEwHWkUfZ0/HxIeHlIBiY4eH1G9c5H1UmjHLI2l3XrLMbINW5zw6h8LDHubAZ9xgeHN0isgXYz+2mqSNvlF2ertO1qzfTHXRtogPC8RgGurn4OcL1wUhGiCNEPrIYZ4AXez33MbiT0B0BwzlO4+Nbqd4ijAPgyoQdB7fupHH/iLq2Uq3jWArnxp8vaxwqoY3loiSyYoc83LxKpxEOg++AnzjXyZM6p5jlzZ/A51YY/hyf+TPPozx6B272tI1sN7nEfkc3AN5yczNCWeg2Mp9FyqBMWNzcOpfqnS72pL6bwQQwiRTsyyHM0ydQyBadF+W6tHjMDfcZ0i8FSBR5Jg+3gRCY3dEOYaXeiVtmvj7q8XgVwJiCcUe7dIpGTrayghbmM1ncvU26fAS6n6BYLlZTkTx8zo0IrXd2aEuldFKcFNGEo3kEx+cdynVURS8qQKmMbv0gJcOkiIHr0bmGX07kM18QxsYhpfW9yah+fxCsxSbodaTaARR0nGRXwWnRspE5Rq2HcuaiAFUKD1ymroZG1IlrIhTjNm46PQZsvvLN6+nzX34+Xb7QSG954CIq45KAefr287fTpZ1SevLxC1xjbsQ8CZ4XWTQjLABMMWhDOVej+ieImcdwvpDDngJAMWTsyBuhAnVwYpy5DFecOywcGyxRfx/dogEqARVr2BfInCJQ5JAMmRxi1ThlHHovva5e2DrElHg+x+JN81xcbEg3cG9YgP/C+e20vQWARp5BzzXj2gplOUrlTYt7r2BCemJ3RTOf44xbJzBWANCL5zA2DMWp6dCTYGvmQDL8pErpfCJEwGepvezR2bj2ScFA7RPrLWt1W0rZnIBvcrO0nuGl3bOX++pgAGOZbeyV0t3ESbTTAMdmLq3VdkfFPPUPbgT7rsJeXNzaBhi325s4JJgUOjybCxirmFOlV1dfZGHFuiGcoAlYQwTav3fnGmWoX7SdvovNppzBTH1Mograx0d76YgQWfiQDZqvktEb+ii7YrId7I4+knWraGeJ98JBKhMZN6GygtJ5IEOdpmGXc1vUmbP9k5w6EOu8YLVt2tXBiQyQVW/QS7Wt7WIWNGFmHTByrxxHxpym4AhTreb+w84cx9niVWT0cqV6tZ06m126T6eo01H/6BP+4gkM4iFnqqdoKO9OD4KcIkLaTy8VW9q96ngVwPhoknuzYJxn52rqm3gHjBul87BxDqu1oV3OfVEhDJ/MfRhyOPOzgUcFG1AgDAnB+Mwal42vEFTv6CAt8E42cBPvc/7cOYzEtRST5P7BrqtwewOz486rsGH0bygBUEOnrNItvIaK6+iMmyVhMTFE54Y97hFrPkKkdng7gMMRHcCyJZJjICvqOuZ3J1Gh1RiaBqsB4dm4WW+6Sp/53JfS+c1l+vjPfyhtYax5dTv9T7//5fT0n7+YfvEjb0/vestDoTgzznc42aG/FaFSMQu2R73ndKT5ozkMR6UqGqLKmTwzjBEkpJweMR8GBRdLzdrXkLEKKlAqX0ldHQMvJnxhxxiB22WYmLMT3WDIrRg9VFy3w+zC1FxnsvCp98jJ6eY15zYMjtMPvved6dK5Dv0F2MPEOl2HW+lbru/COFxUl61hRfwNRwUbVNllGjPod5aNUq2BAlIHk4Inx/uATp8wBUDTOEYrDHESjKSB4cumTPA7P8cQjybGn882wvSQxSKdEH67OFQCIPuRoXRo09HtvVSB+pdrXfQGQCBsMqlZ372UBoIXenayfz3m7ziHZo7zmx4PUnfnMiFcsSq8CrtrIvOtzStp99yD6CKgQZsqhDXbO+fDMbk7gIeaJmMwZ6Ven2AH5RZhBtebMDVMdYi93m2ly488FMDmxDSBJy8ZctxbUW3eSBnJYmI1O3IIYMFIpzoG/aAdCAD5n6xQJkF3Enbh0HFYE8LMBewtvuTP0B+tC5vpDw+R3RAAxl77e2m4TwyCI693WqF7sZwFHXOzKRlkjZBJcFbmTqwrUW/LBPJOnRXAYt/wnzbHbaKC6jOxrPGZX6Rqx7lvhe4m7HgHVvKIW9q95rBpd4/nn3su3ThdTW1chb9Mly9vIUwaTewsktoF0kk10ZBI5BdpjR0FAkcpHDYzAag3EC2PDo8RkLMPnQ9gEgmKSxgS1Bi65bJzFdBzikNvZhMxHkcsAA29veGTYZHPi+mgqGf5FDerEvXnxPIaZYycRFyJYVKPyWQe+8mi8qA2VV85tEfnEcu5p4ejP3pC8IL61tOzLy7Sl750O/3if/QU1BzKzL2Pp5X0e7/79fTIbjl9+AfeGR5mhiJYhsrkKASf6Oha2tjo0OnSWyecIRR+MXGtJzQschhTzdIYtjY2kANdmVVRADtbUFlFAthQJh4YNh3Emo8oHw9j7srwSU8jgGqc/skK9DzOu3CzbFoTMnZVtUxQ5ZGhnD9/KR0eHIRnQlyUJZs0fHLOjklh61cDwJ0d6kzrJl2iVwasAOqj/VvUo4XTwJCCMeHpb98m7p9ELsK5NtmacgCPjc3NKFtgj3wFMjtyjothQmQcZTenm2PZd7Tdnf9kNkUStY+c1unwzk1k67YgTpjsx7yPHPBo1Dupfwz74L9Rf45ebKGgGO9gmEr1Loa2EyMpWxuttI1RDIYHqTc3H1MitADY3C6UvtSzu5TFo9GmLtxfo3PUb3R8nIYHe4B6lVDjYhoPkfegjyx6Ies5fTYnHHHxp/LWUTiT27yL+SRHotLK5K18Zo5j6+EYSjCPdshbFut1/B96LnOUKeiOXGcke1oQasbyD/TGJHOVditLrzX10Ky1aON2sL07N6+nvIY7Jox0f5kMh5lhA/29G8ivh0636E6XEGCr9KmP4xkj57A71LVOWYKbI3vOZ9I2i/wgoVNICN3HGWDCHOZpYYbfSw6mmGcHh3EeDLzHHc7QwRCiXvQseejcGD+by9BYRH9Rz988HDUwceS0a5eHu47CkQ6H6EKn6Dh3QdOwTfYJBnpBje5s7RIfEKRsBlzXe0LHX776Ujqgo3d3nD/jd0MaWdDrSHpaLh0UCwnxanoMFdKRCYclszrhDPWFvCb3HXFDa+3fMCQe75G107MvH6d/9a8/mX7+Jx9PP/4j74iNxoepk37t1/8wNajv//Ef/Ex6gLAi4ljCgBjFAXj1noZAJpxdXSpAeBS5FJXGEMjEazEhTc8oIzg82KcMeA1KGcHIKWB4vpPhZDCCsLJ1NXIRGqF69hxeL1gA3tG8l4bs+VLtQh5lYugJcnKqvGEFskZ5ZijcJEKzJeDvPi0T2AjgIZsDlCmCP7lWAepUJYBMAxAAzp+/khx4kU002siAvtxwOjogb+JTB+L+Ps0WoETf0PzoQ8Nny9Bh6YUFVhOh5r1ss6GhieDw8DAMWZiTySZzR2wGGCTMBxAKmo6sndfiSM+FCxfTVneDUGlIG9apswVY9G6n1fg4dbZ30gphxZR93OP1V76TDgGnGjo8H9P5OjIMVDA1z3V0fJIGgKjhpnN4DIXObVLesc8QAuh7A87DcVGmo1Yr9HPn8sPhyFzB7nCy25c0O4QplBuDEJol/W2fxjQEZcFXhjyODgU7t0zCnsjXULahrPOL1muAvrnN7y4TwOY6Hc5rAoYCuKOx2tY08pe1smu+zvF9sSHYAp1wImCMauIoMnR04vB/n5ATm6hRLlAFwNIXyK0ALHNvkgj7TDZdMLZgFBya5nw45yoct3NwT/UcNX7DQzW9dzzH3+k8mBhF4lppk1GaWWd3w5cxqJBIIcWaIxrnPBRhw99EOz3GaGKCCYDgFiqqoys2wHkcLqByH08VSfDy1USarMacSTycLF+guE7KohIYh8PAJjUfe/QhGu4GRs4gls45V8Vp8uY18Bgamx4bITvU62xdPWQxDIeiLScxqWzB9dJ5R2EMx9x/43icpf/qn/9xeuBSI/2f/vFPpQ6hwgSq/ydffD79/h9+K/2Dj/9IevdT0GskQmthQnmq6v0IFcxZOHPYSXxNWNylC5ciWakHE4TM0svEirxRYA5K4YI0ZIMSalhj2hpbQ6iE1FX2JqNxTYr5D2VL8wKEzXkpb9mNIKzHdBJYCyM03+I8lr29I76H8ehJAUGVW5YgdZdlGnPzJW1ZESqNMZJy8omAUnX3jRWkzQ+ZbPQJhU5HFwaXS9jHDA9J3Vwk6KZF2zAxl4o44uBwcxPDlzW6y7/5N5P9Aoyzlx2xMnw9wgjsN2dnRxgIq7GPzcEJMO4s1x9BzelnFxDOJovII0zHOA0My9GbBsykveHcn0lawZz6hH+ZG1Wvj9PtV75JX89Ta3sXIGqEsu9ub6TjkyM89jJt7pzDAdJ2h/bR5053M4xaPXHdj3NHsLWQrzv/HWOckSsDdJXlOoN54bTcWiO3zsjNsMHyHG2ttzBg9HiBIa0zR4lMmJZTt70dIasJdfvQKRvmx5zv41C6coqnS+KNTd66nac77cnqtSGfftBAhgKZbuAsEayTdlLmBmDr5t39w1vo9yi1dtAfzq/B6EoZfSh4D8a0j9AVJpQBWNww9FKgtE+0Zwd4VgCJm1+1G+gK4V/ETOCNZ+jEioMQ6Wz94muOVwOMx+laJEeRJIwx9ZnXYjJdgWzVBh4YlJXyunu9a3mOj46piGcUnk/D0nsKQCbC9Nw+j7gB67FzDIdM8OrlnEujYrmK1eFowwWIN4xJCtxG2UxGXkg7xPCi+Bg21HKozDwEnSD6OuEsDAcgcbKbScv9O077NglbLLxzNasx7YJQSXCSFbRbGxgrRk4nv/jCy2kN+Pztv/0jKNUw2jGYrNKn/uCL6fEHW+mnPvjutMbYXBEtY3EVrTNzM/MCKIwzc5WTSiNbwJyLdsGWBAw7TTkIdq4kdg6DgKDRm+jUCHkbQGIYJIgZ6wtE7o9jn7tdgxP3zuovY4nRHdq2JMZ2YZxx//b2eWTtvIoabdxF0ZzfY6hpKOTjU002E6YBji7SdL6SoaSycqmA/aKhOcXAh5C5j/ASANQLT6a9VHMqPjpwgBI7BWB3+yI6cBsQOIm80mB8Qv/3YU+2w0d5CCI+evgomIpzizahyTFMTxtMEqs/6oShd9mFs4SD5u9kcreuXU99dMyRJZ3P1PsMTyirT12Q5xS2gp0c7d8EPAE4mdoJLGQEaG4+DItpcy1soFZODQA9p69swxqGZQ6D6At5yRoJiQFNR3Zktupskf8R1Ffp5rWX+Q2dE4jQz9lE9m6IVWzMpM6MuL53fIc2uCnbNvoMgMi2MGj8WYSqlQp81UeVAIqyexnFhHBNRmcCN1g8oGfOR1CxrwSh4nErvod1UledsamLdebo4IAynJHtHi/N1CIMPNy/gfQBQsC0hM2Uq+2UryiT+wxHh6FjhlsyQR1NPL422Aq2BYVxRvKp6QfIG3abenC/Glw1EVIxleXNjnsA457f9x2xHwyvkJRAq2bT3b30crVI0omeKpihhwCyuUHYgmIrGI3erQcRT7CY4yOH+orRDXFRdG45iS6Uyj8MDO8VyV0Q2FEKk48+ykLv51Cmhmu53r+YAep1BAFSchgLV4WwZUbmUvSAPhzM+8R8Ge4rOEUYwv8a22YHgVNHleebrxymf/4v/iD99AefSg9s+xQ+mBse44Vr+8Tg++kXfuxJzpUh0b64XqDDy9teANBZyzGUyH0NKwYwp1bTldHE5LRXBbHDBFc9jWFL231T6FCT3MpAxTg5JhZeW1tDEuNyvZjAXlznyBy4EnISZAQY43jzE/aHv1mmE7tUxBVUyZyKoU3s3UFfOQT8hT/9swCUDWRpLojCMFKZaI6BOOt0Qvh0FPIyR6a3dRjdET9HylTasXN5NroYYZuwYpJeuQpPLrdjQeIEJrZ9bjuYm3/OrXF42Hk16ohPhnR0w2F7GYs5JSd92Kdu62B9zGXZdudObaFfPhje3z1fkCvlyA3AqDQ7aXv3AucBkIBhnzDGR8iapF1wDzorbV15CGYImMB+dvnt5ne+k5598YW0rHEO4p6bY8B5CGhOsTg5hn1ST3e5s88ddbx47hzGOQZovbdbfhK24MCmhO0xlwvhO5XBmcXmnPbv3EEXYAm5e9WgadTHUFgDdg9gV1C7raxzY5wgKRPx+UUxOMG5ph40eEPUWHWu6qLcDp6oP7JSR2jNj5guWK3N+xG6jYtFkVUcbZfQ9fDOXuQAXSyaVbqpGo7e3QuJMk4OAUnAHx1w6YJgb7RRjMwaXRQT9hx8mVIfw+9i8aszng2vv9cQyYl25mAiRCpyMK1zTZTXH4vV1D506Ww/GMMPr9bQjdUi3kSZY64JiuiDxvXo4yEUjYpvbMI4oGnGts5SlGoKOB5W1KHHhqtwAYnYXyOfQWVvU/HiOTUuGSjmi3i+s0yLxJijVm5wPJubbB6G8usJLU/gc3TIDjGMdJ1QLK4EpGNBI+c4zwYLSP8allIFjX/qw29NGzCoFh0xnK7Tr3/is+mHv/9K+on3PwrdpZ4qOAZrO2t0oB2pMbinKm+ifnogUcyhc6l/sYPYCuV1MhS/IZ8xHtgFZAKjc0PMb+kdNjpbwRiCqhuC4GlmKLqytYxiOwkZpPE8IBLfm7wlFKD+5jMODqTGPeTtb8iT+gl21sUd9Z0p2x94jcptLmEcz3ASQNwZT08mizg43I95Pc7hcIarI1UqOjqcxgBoAyWJpQXc47B/kl65hjHPDXMaqQYzNLYXiC1PTwlMUm/DDyftLdCxDgxZnXBNlpMxHfotVNJ2nJzQz4C8Sw1cUTzFcEzKVqHr7i43X/QivCrXd2P9zYywbYMQaky9beb2bhuWczVdf/GrsI0VHhwWA+uoI+ddN3EybOhspjbeXSYSkSl1dqDEMEQ2IruLcIj6joZ9gK4JS7pOUwAkwGoF+5gPj9PJwW1qPU9NaFSx7049DQcTwtQ92KDbkbhEQzkICLawCJn5FDqjUReDGTAU6wC7dZJm5K5gJ6u1+0rLtgjnwpmqE07mdHQJEEJsTt5U51swYR05PDRVsk5qunUGzmOA3crUV7Dipfrl/WDDM1jPCMfs8LxD7IiBO+i8YFRhV7Ai/xNsrTrRRYdQv542U8skr+NBzv5//Sj1fQDD4VKBm6fPLYkUDCwlEsVQGBlMxF8cS8IPqWzMxkT5Xbw1guo510TaLgr2T3oBMB1icxNTJv9iFSrC0zhUdg3GHIxJTitvZ1ima0DKJVfRYnAbO6fCN/60kx2ibGBobtzjUgI376aTaIrhkR3pJC5zF57TcUIWHR5PVbRDQd8qXsclC2sMcFavpC997cX0jS9cTR/7wJMoMvIa76ej/n4sHbj+yjB93/d/f+Qs5hobXmPv5ssodQnvaUdSJhTW/VfuUH873USjSW69jbqkMQQTO803uSOaj6eYTKHhDZ8ZZOdhOLASvZqbMBtLm/9QTfSsLnnQWB2ONxcxmdIePOECA4jFbJRvElgWJMvQIOpN8y/TWHNjos/SiomA5mGcECdll5Y7zOkIDsZC+HRwcCeM78KF3RgGRUrci5bWqxj5MU6D0BOld5jWRL2jUZeunE/vevcVQiAoOYDjTGgNqd8fB4uN5Q30t6GciitYOZtVsDFRb3gsAxvTv5USrFiEQH7mr25eP0julihLu3btauQTXMls/go6ga3CzgApQ/c+YVo8LRmHWGn4SA7YCGHTd77z7ZSbB7KD6BVuGSNBt24R1pnrQi/NnyjLnV0Mp11BxgPaaXK2SEgbujsS5Nwuk/OCVRXwa23tpAXtPdw7JhQjDNu+gHN0lfox57pIcEAbXcWtU6C/AAJHrWIdGPIvQMfJkPQjuiA66kxla7HLo7OQ1245ekA/8x5d0UE6q9mcmHk/LITzijlUhtfqEBbA9UVkMIcF9o+R46yHXFoxPO8iTB/u1m1vxuZZhmfxOF0cpM7fQYwFtj4RuAxjkINzmg2RTNPcy8GcHndHqd9kT153tLt097klQAzsRwIjvTUOc3Lb0dGe90EJrHyBwtL2VkzVd6RjmHwcgvmZDcITqVjQT/56LpqiIQKKNNBzBA6FqfbHQ9PpwF6PGJY/GxJT5zlfliMgeb6hlVPgY19frtvZ2QmD8IP/mfSVljt93feu2lXIhg0yKGdETgGFGXW5dusk/dN/9vn0g++5kH74vY+Gka0of8b5L71yNT1woZ4efHAHp093oRArPEsHL+n+Kbbhzp1b6CYdhQwuXy4WwknNBWABz/Yas7u7XzyyhfoaDjonxV3L/NUdxFT60fgk1i4Z0tUBCZpLvZ10WGw05BRxH9kpE3TFusYdm2KBp+ZNBHjZgMwsEWcL0C2MzK1P/crRBoFeBzChHWsY2eY21DgmQMqyZAtFGDnBo7cJMV3Y6tA7VUJ+gAHhpHkjZ8GaWD23cwFAOgYoS+nchWY6wMCbm7CC1hbKmaMD26Gw6lA8xTGrcG03lHNzYytCS6fOe39DhQeuPEijZb/TuzS+uynT0Ws6GghzwRCizZy/d+OVNMUz16mr4U0kOmF5TvUP5oQzq0v70V+XD3TPXRbxU8k+oJ16gAog0Ww5Moj26MwANnfdv7N3u5grE6xTqMfYkXN3cwv5DHAqB9zLvXxOUgP9l6HKBo72DtPFBx5NDz3yeOi2q8v7PZi8e9m4Vg3dAOODzcosZXE6bxmkoGK/BjNFTwV+QdjRJSdUGgIZ3uukY+QKQcgiHUXa2iAEAlaciatDcL2SgzTaZov2mFfz0UN716+FY3bkLGUmyG13BZkKYgAQ9fL53YZNrvCulyEIhgDWEh2UqZmYNQdTBEjFcW+e3b18y2sYzL39YMyzePjo2IODfkwPVlhdEE84c+aonzV6GysD0Zil6YZA7uqlwJoohUNug8EwtfEgGrh0PkxK8OBc5284xGqY5bBb9CY9L5A5Du9ohOXGFH9qvFgQfy6lbmNQe5x8hGUPBqHxWLZDf8bECpiqhed3CNGJUE7QanY38Mk5HVZPf/yZL6daqZf+xt/8QGpv0LF0/iLrpi999ZX0uT/9RvoHf+f70s4GABc5Fred7OKhUZA57AEFb8dqccO1Isks6OiNB7Tfx3TEIzuRi0ZdBXgMj/ggJ44/w0kXtOnBYio532mQk9hw3YldbjtqLseQy85NsMUxQNOL+pzHYB5GkQWrGGrGe7lq2R3mphOn/gNqwYYWKHMLNu3SBICSctqb1bS9ZWgC+0PhzE8ILKOh25u6ZcImnh4PjbJN+E3mNHUK+ggPiqdVeQyz7DNnaDsXxvxagoF2XdGMN9cRyFYdQnaejGuM3KrybF9nH8sqkNFh0TZHC48wXBUkHvOq7LJROiJc9smQJql7PoLEBaMY05WLF6H/sheoOkZQJ/Q57hE2H9/BY99Kne0tdLaTtuow1mUrNbeupLnzeQgTt5CTZiPwuoixu3Eu2KhMwDCgQSh26CZU9Kf5FXWq2M50hS7W0639q2m8OEpzn31F38nciiT2MECr1blMM5AH6hwOFVCPpTIwX52IgyAmcJ1K4dYZ5lHmyFGb8hrzew6WmGx2W4syIKAemXfz0KHoUBVWrKbmHtrQbCJAFXNYzNHEMhVTElUYFwyyTPkuEnVSYwPGsqCOWqRrzHReMk772yUeNZiuYB7GuOSPA7VH/w7QlbOJdsWLMVLxXKR7x12A+TSg40S7e0cPIZrm9ZgVq6mpynB0hOnLKkz6QttRKHMODl3rXa8CY0dHB+nixXNUtthIBwzhDyABTUV8jchJSSKzICWSq4SGRy++cJXGLTAY0BjGoGBjlIS7FyykFIBiuOF9jNVNZDn+f3BwFEZtefG0ACQh+MXiOQBM+5YCLlEu4Cu9vD9Nn/6fX0g//kPvSA9d9CFeeLbG+fTyrWr6P//f/gwq203f9653QLnpRpQjImgMVWN1xS2cgU4xybzAE0OvHWHSdOlcZeJqcncFcwhUYNQzecSjW05ZjkOCssBgIlO8JcZf53s9cYRYGNXQjZoBZhPpDmnaBvdHdaGiO6I56hFD9Y42oZTFwj3ZITWmbj3CvSnUWLm4ZschZpO2Ao3hZ//kOG1utmBFZd4P0lseexT56xjcmLsZdSTah32sYBWNdHR4Pd14+TkH5DBsVytfgLXO0iYeWoMxMXpyeAvwgAVTj+FgBEi6dEEmiyrDdE3Eemhwe3cOYsqD/e+cpV1Ykcrv3Bidg8Zn+131fXRwEABTazg6gzMC6Obo5PGNZ9PmZb6jfm6q3SKEPTm8Q28QrmIoLrw9PjhM5c3d1L1whe866BD6S5vuEHb1DNGQj2xXedoORxhPuN/JPgwtx5sD6PkCh9eDIVPXBgZ8g3C5SWhmXqtWIbRqbgMsTrfoBeNwNNPpE4KIDkIdMOwKJgOoCejBmtBNk7S+Zjggr5G1GlY6yuTIKPwSGKgANHmqw2xAdXQcMETlZDs6OR1RjT52i9GpTKbAhDQ8JLQCSOrm+Mr0qRuZw04dEm9vAjzNBvU1VeHoJ5ELDE2gcze/DZyoddGWItrgiLVfiP/eGJLD1N9lJm88+/4egYkICV/JnyNHhi8+IwkvCLO5EGPeKrDnpLR/B8+FyTqydOHipfS2t78dECljcAqVOBFjVzEbMePWdS7OcXGIVYHQbCotDr9y9SWYwjCdP38+4kHBxPyDXktlV8kEqi28kqugL+K9hPoJTObmzWt0HMhNuagxzqwYuzfGFeAUlhP+zMqbjzk8nKb/63/zO2n7XCd96AOPRfiyWtfTwfEyfeI3/iS9+23b6f/w935auhRgaGKtWEcEsGA0PhnPvIcLP51RHJtsBdV1F7tiQqJxs+DiRK5Tp0N1pcLUIbLneA28kgYnwMYWBnEdnVmmrrSj2W6kThcGEzJYYoDu7WFoKmiaRPdh7IDIyUmAFCciO9f5mLNAFtMRCgKoYIhH+/vUH0eAMbnJc9NYm3tbnsseiolxLprM0oAYnmgV6m/YCpKgdSqzYLO9u82fgCxQwewwrth2E/1wdbMLTWVT9q0jVjojnzpQcS0PZasXJj7tGPda2caZWD+dgAAbs4krpxM60aMOulfH+7qWzJG/+WiQpv2T2CZhAtvQYblFgaGhj/RodmgXTun4AAZ57NMZMUzCwfngVhq78xsgM6XcKjrpZuUd2jxF12e1LNUBcfNijpypnxcvwZCou+Dv8g2T+/a7Xv7ChcuwzXps0ylYAz+8AgTIxQ23ZeGdzR0A+Bx9i64DAoJMhXB5jnAzDL3Nb7kzfQGwVtt5OMVAhs7QfnRFecgx0gGGb0YNxYifurJBmOkcn2K1uzlR5Bhq4N7N2Az95rYR2lJCVrLuOu02QjEKMSwyupCZRd8vuTmYZQpkMB4md/DzUT5V5I8WaA4cAKo+55TAnCV5XSnwVHxx77gLMHePS5fNB8dhfKUgPZrcxIeeScGOQB+Xlp8c3YH2DREmdcKT7m7vJDfYVoiu6VErkQGHeRcFVyCyCdBivN0qF0sOpFtuGv7ww5dRNGd3OmqgEWKQ5kVQWj+beJXCquiW5cS0HkqDa0nbOxsRr68VFPU0NrWzVBCXE7hQzBjT2ap/8qcvpG8/c5j+03/40+nSxQ3qC0ubrdNvfvKz6U+++Ez65Z/70XRlG8ZCOFLkJewMKD7eWZpaqbneqhzhkCuLDRhcWOcomPTXjnSOg6TFIUrXlwS74HoX7DUNZ/RS/GZiVmXWe6WSCXTjY4fxi1yVD4QzlCwS3dSDcmVNPoC9hdHCjyKWp+gANioLAALMFOcizEzPi/eKfVzX43TtJgzk+knMvN2mz5SP1Fim6HCkSUhB8TYeP7b+xKtrWDIt6+umVuV6h8I7GNBWJPmdY9JttwhHmnjGCYZ+IVVogwn7eEqkqkYbAngAs1u3T3NX6IJJej12PJscVuFkTB8rfHx4GPJ1fo8bVLul5UI9Wc/SkBBIFmuOyikAhkgjmG9naxv5mRzlnkucGfrrnrzNNu1f99MJbc+o/+alh9IE/ckx9Aa6eevOS+mbr3w79ZDFknoCBdQPR4hcBtThCNZsHR2NqjZgqNTbRLsh7OFhPyzJx6vIXA3dDpHdjD6tYshu86kO9AjdNHrUMjUI24zfFyv7RF118qFT8uk+dQjHGosjsYUcx2J4VswVcktT3ptHgt1P0I85epdzX76MPjTHZyK9SR+Vc8PUQIyU1QiZKddEcIW+EoRdLtE/6mPPhJ2x0FFwdAAGh6FTobKDgdMXfPQLdT5lMGfH/TmYNzpeDzA3bxTLChCMG1ED5UGHYidxlNTE6hh6ZQZcr+YwYRSCYGIVqsaGwsRoEYYeuQeEIfK6UC6oIgqpUzSs0vtK0Q/29iNZqyeP4WfidScvGWJYptn1UYAdHpCYW/qaQOkFoNCutdPuuW2MYIB3G6fKSsHjsUozOpn7IdAadNQ64wTSzf2D9JkvPJt+6gc301MXmmkEYJqYPexN0h/9ya308KVm+qHvuwJVXSNswhDuFw9Fx0yCCaH8JiwdnTJh7Ozc8AD85wxW5SI33eycw2ig1vznMKjhh3NPUA90QVp9Okwuj4XZxTOB4y5T5IQi0GaNSPCNx+RSHxPfdpsbewFZcb2yURlkNKKKgOfckBnvD45OCEfwxg7fy1Dc9Q5Kf25XVllLJyPCGbq5Uu3SX7V0e+8wtTe2U6e9hSq4DeUIuQ8B8WKvWushMPYPisdplDrdYLeHN25Gvzqx8Zj7TfCAxu6G0IPeiZOx0YkqTsnd+4pVx05IE9h9Jo8P4heoTK5CqNL+3lFqo9AN2IjzY1wB7jYM4+kBISRhza3rUZ75IWfjtvHgi/EJLGoM87lMX2MQXOsWqfMpwUWd8JLvRoQ8YwChXN+CGV4AQJxuj8Gjl6+8+J107eAV5Ca4YIRVHdSakO18cm/cFfLW8Zk/AmmKvkc/3UjcDedjOJuudCgYqgbLwnBxaPWNdtq5cJ72OFoDkcB+zJ0Y3jtdwxBJvRIcTH4HYeRPhiIwuwg18nugj4F6zJbHq7tEw8OQy3Nts0435u0YXoRTMgow+V8kg90IrFKrpB6A6aiZ26648t41ZigagNhJpfZGygFh8y9eN5kPYuKkYXkbnY6Zt1X08i6FefODWvxq8e6+iXYymCLFS0hDnGXCEjNNR/29yOI3oEtIhA5wXxa9CJ250U01KiqNP5HhYBhBE/GysTaI+NI9XEWimJAGNXYkwrha+tXpbMcQtLNC9do3b93kFiK1iWGZkDt+oXAYtY9hcEvKk6NeOrx9BMwSwFCmXtiJf15HFyBcZezwtZ4CUEPgs6yWPvf5r8NOmunv/e0Po1wYHvefrurpD//dl8Iz/id/4wcIXZxEZBxqNp92cMTzgJwt23d+hu0wEWnI4yt0HNo+6MNo6Gzpvvtx+L3hlQggSzGp5vCmyT+fHGn4Y67KsCR28ONaPbBhYczBcAgSOdoGy5VJOH08HiZH2wwZndZuDsOcWcyTcX4RSuiiwnMXLuLVd1DGYhKVORsYfeoNszQEOG7gUGSDDg9PRxlUvJg6bwxuLmLCby1oeGxd2UbpujBBAMaHu1ecZEk7HQVyDdgU5nOIs4jNvdALcxw0ADhxvo1bShBeGZ4QVjkk7XOVpvMR7OF62oR9+twfRxql/+4xY59rMPP1BKNQLoaGxR5CIulocAJQOD8K+WEI8yEAo4E3OvHQPxPeQ/M2+33C4yYyQHcRzdVnv4mBEhpdeCiY52o5Sg/g3HY6dXT3KPUI0WghMnC9j+vcqjiwHdrTT32nAujdCROa3Md66ASdyT4Y92F/3JPr3DJBw6UFqQorHSJ3Q414JAxAOjAHRTjrvCD3L9KxqlOufzKklMU6QdK5Kg7t27DiAWuCCBwJZujewzI48z+GqIbV5pac2u8z0b1WuzAFEWy+5ORMgFoGQ7vUFx1APHMe3ZMNubRGdtbe2AFO3YuXNkgmUOEYtTVsbxJGVndP58HcO95gGowA80+Kdx85e3Ts2cJIGAIMRu+5c2kHox+BXg2YgDR6lm7evIlHPqExOUCBkQRlhKHQgCYUN4wmRi8UiLkW9/qQutJAlM31KDKRPmAUjy7BozmUqceWFl+5cjmono9r0BuEd1Q4UDq9NT2c9vZu80pXQ+f1CE7pniP8mDfiOqDBCI+BZHCfMpkJ8eXXXzhMf/71Z9MPvGMnPfTwLh2PMfH9N18epd/8t8+kj/7IQ+nHP/xu7g1Ic3//zP+cPTuJ24XHjjkKKIdeqFjQ55aC9TCueC6O+SDEuySscpNvdwgTKARZDcIhYYHQpw8abhYzJuFAKJeAptH7+BVDZ9NuDsNja4B2YWSbjhTJori/AObq6BMM3ZEX8wdUD8UoFhwaVjsC5AO7lpNh+vMvP59u3hG4MsIaPabzL1wKsE496LLLER58wL1fCc8MSfDyC8HM+ROAigYAl4uFfi4h2IDFtKwPCntysgejGNGngF67GeGFQ6mbeHEpvyQrHgZGn7z08isRdu6e2+Se03T79u1ov4lKBwR6MACsJJhwH9CLR4MsyoA09UAIveODAOYmDNLFj4bq/ePDyElsnN9RWIAkjmLQi/lC9fY2AGMA4+zyOxh8K9WcJ4VHV0hvufJoqmGwlZpDuucAlq0IQ0y4u9f0lLq6JahOx2F4WUwxgpbSzvb5tHd7D9mgFzJ2+tih4hHMr6hTAch16hrP8qaP1fUY3Ah5ylgECkGAhgTw6dycSW1ynNIAF7cKTTEfBz3g1b2R8ZC8oh84LeKF+N0lH7xBzoWeqasjnJ825KZSYUvog+kMGb4OoywwA3xHd6AYVMENylU25e+wvtt+uPeONEEDqW9t8gaIOR1F+u5bZnI8757fvMpger1XEHKKRJtUzxCpAUI6i3cC8Fw4f57fzoeHdANwVxCbyNL7aJR6Y5+7Mx65bV8nGk17Yj6FiVEnEI3xoN3NFgZnV0yIS+1cYnxiQQ3UERk9tl465pfAmIwtBZ1DvPOli1vp8bc/iofdSBnx9mpZTdOlHbNMZf4yvMkcerdwxAeEP9gfpv/q1z6fKq3t9BM/8Ta+c/JaHSWcpU/83v+cJK7vfuoJQiwETyjjfU3I2vuGPlJgN6iOBC7G7o57zs/QO7iwUaYnJfUxs4Kjk5ViliqG6LoalxCoUFJeQVJGZFkChtP6T06OMIZxKJ9zZxwFM4R0SYIJ4AAflEWWaEc7pKrhyRRM4hXbWLQjVHX++2h0EmtRas5iRS0q3EMD+8kfezI99ojtqKaN5gbGbSyDoW5W09aFWto/egUNMFfUTHdu3OY+o9RpQtf1vsRdI4C7f3gnrYd3AKz9dHy4l55/GRZy+XJ65JFLqW4eqbOZGrsXUxNgyehrlxI0CbumhrqTPgxlIz145Up4V5Oihjpb2x3a5S6FJjadizNNB4d+1klVka8LA+lrdKNeXxEq1QrDM8zAwHRC5qacud3d3Umb6KhIOxgeRYhjewWfem2Vbl1/Fke5TM0dc34yAr7PGunKxoXUrAGWtR10dAu9Bnx1kDEiB3tCz/XsK9iDADMeuwaoGB7ewesf3zmC2WA49POa/nL1+oQ+NYwzF9M9dzEe5G8Oxb6OjdE532e6IxqM2fVo6Dk95iihLMbhZftIVhO5TZwMiFLsTYz+CHr+HqwZsHDqg5uBRQL+VJaOpMayHl7dB/jscD8nwzMuhQ220+7ulQjjTg587nRhu7VKl37nYxGRpdHxEEzwi63UUsanCPMG+03dBzCnIVI82THeGSS5XYM72sUX1iAq4iEzkaVoRCKc+QhhwucSiY52doz6IIh4ALnJKjpbA9HD+jR/ZyQaLpi0FWGd/yDTcZhPo3P+wQKEFVB89q2JqLNFccaqJmsPTw6oF+FaBmiZY+H6OvdBF2COIHvF4TcqDVg8/a3b6Xj/KP3sj/8Q9XZ2LR1a7qZb++P0p3/yfPrYjz2YPvj+t9A5ID0e1hDDBKsIYw7AhXt6Y0eSXKeh0dNUPADeEwM3CWh4Z4DmbF4Tfu6H43aVts/Y3YWVfRTLXJRZfI3VSXJm8gtPowdyhjPeG0NxIpohpEfsUMc5Z0OF9oHAa9kCul4wntsDcJYJ/QSPTqMbc1bcutHhYieTOeqy3aZugPD1m9dTtYVHdMwZIzJxKcMKdgP7MbnqXidocxoTGrqEYWPnAiHxRprgnevNbmoQzgxQ6APCrXO7u+nm7Vuxw/+MEEtA6RBiRUJ+PuZ87s355tjcs2aT39SX69evpldevhqJRHcGVK9cNd6ob9J/leQK4e0dFJ2+NJzTcFzKYH7IhHQV2q4hqlNOspsh0+2LlwFciHy7lV556WX6DSMnFO90tyI34i5w5WontbYfTDN+cxOqDgY9OtgPWbrcwa05ZRjmP5yNKzMDE2gP4sJpqkfBcvlcM2yRBR66IZdTIQSCYmO0ttchwxkspNbdJlwn5K010Slzi87sLWZWx1486HEkYAEZ5ebQtuGdz0RSt1AB9EdGAzBy/hlAxTOPTm1MF2UZOqUYQeKIdAZ2IGsxVIuZ0Bzew/DHrTdL1Ek56ggX2J8zm0uGTBANaEycj1pzyJRjv4bTdEqBGq897gHMvdm9nOuevMVbQwB3r+KOhCR0KBWpNFw9KrJKXYsnCPSIh52zYBzpRsFSfJO7tJgGzQGSErTUfSj4DqWNBz3xXkDy4d4xLZxz3CrTfIPMQSBxMZix7AYVahN6CTI22pyDWxa6ec4chqKB+7zsbD3mXhl0j87CK7o+xV3Zbh300teefS595P3b6YefeoD7O/GtS9hUS//md7+c3v34VvpbP/l+vLyxKtgNc3B9kYvWDOFqMCuNTkChjzBsn8G0FSAq84iRJTrGIU4X2gkUTv93WwUpqOzHmLhhkpXy3KsmErVQYPMmyqXlWhmU1ftMZu5JQjwP8ODOivzL1IR7MXfmbGN0k5juPCiiCtzuQ2O+yeHhmGznkgIq7WZJbpJVQdFv3BrATABrFNTkY63ZSW7F2Wo4SWtF6OEOgLO0s9OG+jvUL9hsYpA93jt5sRLlua7JR7gYPjVhn/2DI5jlIF29fjuNjvZjvoZLFKazYtMqny/t6nuBOzYmo5yXX3wFRzJPD1y+lNr0qXu7ChqCZmEEhXfW8WAvGJNT4t36wEe4tNPhHiEZ9dAwZBQrzhUUY1I7zu3hh65AzjB0+ttlAYZFDg8/eOWB1MNLc2qqbl+JoWv72RGbxfA4ffMbX0k9WKm5K5x+vLplQgdmZhiqnhseOatZAIhwY7aGxeymg1v7MfJVrRFicK/YNIp+MERxAh5omDKM1rzWgnBLQMFFwsS3qRt1ABQCZAAMgUVHoswNu8y5CKgyNsMir1/A2tWtYskMoISvEPACJZGNjFDQKfSXV5k5rEzd9LOydrTRQQJH9xobhIgAv7maO7du0ecmc03MF0lfahcpBPhcOlvs6PEGG9rdBzAezoORwpxt4EtMfXQEg8GbmoPBffPlIsIms89HKJFeT6+9iXAMDxR+PMKCBklfS1JJl5jT4ZubO9BF1xLFriKc485rx8TaB4DQCCWthzBctyKQOXxtmYYElIawFukYxuJK4gjDMAw9Bb+keTaFXh/ACI6hvoQZAJZzYBajeYLlps89/Z30yvPH6R/87Z+mTu7eNSGcWqdP/rs/S1dvXUu//DOPp8cfbCIQFPtkACWc41EwathMGLTJ3vAmgBl1MrEWyUzYhqNf5qBcuU1/YnRuhUnABes5C5mCbuKZ3fjI5QiOBOiV3W7RRXBu2u2aJcMFPa2JQ+/X7fjYCUcRTPIZT8MK+U+D1eiKvXiLYV6JjYDtNheVCtcBJu7+b4hYg80EpSfkLJflw8t02J+k5589Sjdeci+VPGY6G3bcvE6b6W5ZqHNxTL46i9phaPVgdHg7QsC83g1D6dCWxx58EC93Pj30yNsAIuqFYTW7bhmxTZtlfM7BIHTCOJSDe6vodJ549G3pHNc5BeH87nZsodoEoF1d3O020tZOPe2ec0sN+hew7Q32U7tL33dbUYflFHo/ce6H84/qaT6CPWPIK0JcRy6HYydBrtP5rXOcN0tj2LLbhtp/Tr04OTlOOeynce7BNOI3k+oPX7gE6wHsendwQGsMX+/siGExMtbpdAmrYeVYsmyimECXUW43lhLIymR7DgAsYTnxSFf+ZDxuuyEjreJU6+hLiRDdnRFjXgxGXEWmKXcnRICCP6HS7Sc0cAGljFMVUKyHQOPSGp2lfW52SVBxNMrSTKQLIPIU9UegKsIhJ/dhN44ISsdwNJwWgxJb7RqOipCc39SfDZjqyRFRAjpb4/o67bgbYKFL5mmdg/VmRwDMJ/hzJm+x4RR/p2xndGcPWk+F+Q/1T1vnttJjjz1my/Ag0PyASb0rACIK0uGO5DjPJdgMwnYoTeQcTYbQ72G6fuNqoHGXTtjCazgyIKiYrJR2hkBAWCmajz/RQJ1BaDK51zsOEIoFYICIyVTzGO6RoSFsbW5iIE1oqF4BRpQvUnezma4dLNPv/v630i/8xNvS7oZJW+luM13dm6Zf/40vIPRFetvjl7mEeBvPv9NpIkzRXoOo4G0FvnmwGddLGaIga7yGa3eoDx/sQD2g7fVck74O7boEQNo+o+0+DF2QcAqsZRrO9GMHNzckcsEbshY4UBTbJP12HpI5h0JBFL2jYlW8iUlElAVN63Q2uLYAG5mNnskZqScnPvNnBUvH86BIMoUSCvniK/uAyzrtHw9oo6HehHOdz+MIFCGduZ3BDGAUrDAqwjTX//g8LLd6jIl39FEdVmkY6KrfMu2NZSJ40p2tdlpigDF3h/M7fO/yhzu376CoyB4DcIKh5zpqc/v2zXBQ5gru3N6jLr3k+qmNrRYe9Vrav3MQfV2vE2bCVFz4KBs5OL7N52o6OTyK3F0ZUGs1dmBbG8hUlse9ty6mrYtXAFnkzmc3jNe4zI04L8uV+eY1ys3d1Ny6BCBuwpCAE4xaZjoGEJKLLx1ONXnK/Qs2oG31kKur2DuRJJ1rvLA215m5yl7GIhMRYFw+YRjjIs8RbTH3t6YeTa41uWsdBDhTCk3CMh/D4giqixWN8IvFn0KFwYT655wZQ29zeIAMjsenpeaRQjBEoi4AnzpaLEoUiIwK0B9zQ+oqdbYrHTjx9xgJHJtnm9DnozTmfGdBG2mMkYULKOs4PB9Li0q8bpA6UjBPPsk/r1rseDpMff9xSmCMrwyRDg4GMWrkESPx1KqBsbkiU1BBpnhQZzguUSpOUrH4UiBwDw8TmC40HMJMLl92T9MR369jzYg02FhxtcTT19t0rvjoxDFiUjqnWB2N5wHQNGw3t9LwFXK95QrnSRoQ/ugdVRyfmhgjKyiBhHEPT/bP/qfP4g1r6ec/9v00wLk4iD9vpC9985V01F+mH/mBB2PvESeY4fqSD+My5HLJfpFsdIMqPUEZdNeTEq/ynx7exPbBwQF1LKay+5sezfkG6oOdekxIYJgnK1qh+I76mLymiFBUASfAGLB0+wnDRONtFxEWsyyrdC5gICsLJuBzmY8CbGLxIvIV3PSAglYMLwNohoqxJQUhiqGcm4CbX3Eneoc43Wby3PkNIuKuraHtKe2c28YYFoQ6B+GVt5ybZIIaJRP4naiVIfuDOzdT7/pLlMN13MdRIcPa61dfglmi6EtXbc9o5zg8om0/v7Mb/bJ/GwUD6NymokkfVmo4Dwx/hAfd3N6lTudDp44Ajk57O7XqbhkJcCM7PbVAYr2aHYyWtsfuiIQHNVgBZCadYNgxqxlDyjvUH+a8dfly2qJsKeZyVSLcvohzgCVyXo/+W6/NMzySlnkHkHcUqR1PW3D0SXBwd7oShuVIjjqh/slEkXCEcIZJ/x/G/jzGsvQ87wTfc8499567r7FHrpW17yUuJYrmJsmSLFvetx577Eb3jBvjRmMag8EA4wEsDQb91wwagwYMo+1uW3bbsiXLohZKXESpSIqkWFUskrVlZVVWZmTGHnHj7vtyzjy/72ZxUcuNucVgZkbEPfec73vf533e9YM5a9G1knqP5AfQ57kTySQH1rtArtgw9Th0Q+P+MP2RZ4VVcMzsRNcCXMhErSbIkSGF2epP/SI6wBeyhR66WJ7WHYBxMqL9wLhJNNzeAzLIIwaK5mTkEVBiKD6PtvqSf4AfqE/iXpbas6n2LMPoDP2PNDW1bfow6/QF5iLuDa1rReAtdDUpj9774PX22w/+snrp7WZ/XV8/0irwYPxdLr/u2qmxlmUpiB5t5f/iI8t9oEza5e/1IACN7ls3SPn3TEoFBSbHHzi6RfYpi0BIGElfIqyksel4JjsEU6G2hc3j76vgsK7DMZXaJBTNLYQWCAqI5daKOWuKBwu9OzsXMKSF6PjRArD+OGMvfffC3nr3xP7Szz+ne9b7JQT4tvcuRvaFl75jTz1Wsr/65150gDkRheqIZSwlzFBTF2PQ8xIo41kBJoQJ4QMMKDIkZkCglW5UrGJB9B5wdZF6KRE0nTS6HwOOlGdrI6Vko+FAjKytZ5KVgdxKAOnXQcsZB7rqRdK66Iufu/OU9DfXYS4ld+6BlIOYFAKGC0KVLel+hJ51IQul5bdyXgKq32FcaFbUf2ejatd2CTqOxCAYszG1gkAkny5YuYBLIldoqefW3harYkdy4Zj3MpHFzNcqFmj/bDG27v57+qMnSzezoZjfefPEsSaAbaxrM7uEwjRY3Ll8+dUQJLmSctdgAf1+ywl6oVS1QkWsR/d93mzZO++8o+cMrF7btFy6Yffvnbvm0vlkFUeoVGVFpSxuZorkh9jc8UnTPD07ndxkbya6LkyMbmpP6z7T+gYR83toJEWZCtrHuhXZL7ZEoJPOb1i+ekW/x/6mraL7IljvRmPEKDjsVCoPs5B8YkyJQTr3R+BBBzxTBANcYj5XcjAbypAstYOSF7I+rqRBYEBAldMlMrp/WONqxEfWgTqxFIpCuYelmBdV6TAhphMig45xOKCDrYTflxNXaa1nXwXpVwAHCK0KNVeZGtgS+McLWSStzn3CxIYCFXdah+RZD2yLYVf2lirM0Gq7V6Vb7LvY7vk5uCcWhOv2g0qYH4RgfqSb+kEdDK8Peh2lNGLDdn5+ZkcChoujYwuFUgv9t9Rif3AgPqjXbfcdw3BMRQuOheKYDh+lx5pKCZkNM5FlJ8dOPxABzUyeTAhHq/akBKSWdQ36lkBQYUdPbKAiYXFzUYTImYwuLiWhApThzC7argWmiC/M4XHSESs/EmFBJbUZ5+2J/fbv/bH9uU/esE//2EPa0Jn83qqoXcF+7Xdet/ZR2z7z4YdsS67fdChkl6Xh8/E73bgFKTNAyOgIUoYuUKvdcYO+JThEltzZ2AIT3BZqMVzHtq7jLVZWSvtvxUpZn4tvTXEcFiFy958VTV4NNGKWqhSuK9YgZWV4czYjRiWmUq5JAQTUAAouEJPycEepG6FWBLDE/SDQCyhThJiT75zTvWNlEShYj2NJApJOS5+h+2QotG7EZhI+Omf9MEeiSGCZExhpX+U+cXYSB8SjNPQsoShkoRBg3AEKsnjmvFhGKluR1ZaQ3XjI1rd2pBhoYsoyotS8v77WkHWe2PH5iWvCI+uFcuci4hkzO5TLw+/U6lXZt4bugUFYUgwB65NPXheIMAVfQKz1pJ+KXXaukNYoHWpXJIuuy1uy4cmNobqW442JM5BqTUtpxjJKLiArg0VGMCUFQbk8KeKwxQBvgVBp3RK9Px2WLPILlg+l9GKquJ5U6KLw2AjXGU3AVpo2k04gi8gF4IBxS8gw6ed0l7t+Oim661cSEJCNgY0y25dqWppXmY/LTGPcSncCpgypm0XjGAvsYxVPAURcrEWyh+EBODytBUwGFwdj7FoatF/omav6lVDjqrqjbInnAEaSC+phAHrwhiHtHHtDBTnABMvBjcOlotxBN6fryYDh7unVvJBHo7/iFn9QlvunvRyD+eDFuUi8mhcATM/W1qh1qdqVRx4h4qefyGekh0IPqOfRgq4CrW7yvG5oIWFrSoCGQj5SYnfv3nV+d689tLXGppujoXWTfz9YnZcjAa3qe7g/Y1l0/GHn/oCiuEhaXHe4m6gohVp6Slmt1eI5hNbGUk8AjS2VI6tLOGmFnwB808B+/6V3zEZL+7lPPqa1ILgs7dYCv3LzwL70B6/Zjz1RtI89u2ttsgso+tLX88i6CsgoGsRa4uYRiIUNUG9SKoHuYgPaWFgUzwCLgGEQR2GWCBKIdXJgIiVGkEZ6rztxUc9HqjUtYcSPJmDNJHoOGaPh0p2/HOM3My9GAi5GAdjB2phHCxVmBAKWibWjbYEYBsFyRkPs3b3vCqLyElpYDYxSEmjTBf1L+rfePxfb4JxwjrFlIBONk0N6yjjzmDWWlWRdyYyxHyTenQEQhcfCccnaxroVG2u6HnKgPZJFpeAN4WR/3n3nrsBHCi25GOvZsZT0Qq1vrVlKgtod9I3B8G5QucCmIbeIEyOOjw5cHxUpdcA3q3uaTHrOJWSuLa4arIUB3RNdHxeMFhFS173u2KLymoCvJFeOFhXSxrilnChZ0HrWXYyQ+AzFdxwpA0iyBxyPixsAC4rDgtZADGkUO4AZ9ZlPJEAWGGHgWFDXC+SMJSNEMJZSZCk4CummJkqW3BlPeiHXGJ6Z7lVPIGKrfdSzUYDK8xNEJyXvIEOLi7u7CsTyOTIsWn/iLfqG/uRfD14PYnOwDzehQMaWF4FfmD5fvOeDVgLYjwNU7ZegysV9wCpKLj5IpKAjeCjIJ++nmHY+Htnp8T0BDTGYyLFEgLVzzPSCocs4//9xdOynfmRcg5sHI8vzAVtx8YYxNSBCa4K+KLasB0VTBW0eKTraA5giT0VuQ8JXra3ZrqjVQzcel2+9buVSwxVc9Ts9MS1dS/omeXfWimBtnjStFpQmQipLj44OXaAUlGdBQH6G4TBwhxtnxksii7qYESeRsGrTMkLsZRLaV197z35DLOVv/cxj9tQjlyTo2iRPgqvd+fxX3tTiJfbpTz9r22sFebgoEO3s1J3oWUFPedKMNNDKa9uJfbAJcmdgW2w5vFrCRManUq3o2WhfxyLKtQqWDhw4IwiwcHNNtC7u4HiBH5Wy3W7LMRDdsq4fOFCt1mv6Oy8pdUwWrWMdCbbrAJdyuyyWFoziPgJ3DOwik9dqrbqkh6OOFEgWz7mtiawLVF4UXwobyVUhs0XMAnAcayGY9zIaCGRyvskb0KfSwZ7Svdes25/b6Vlf9ygXRi5IKk38RW6alJJJ9TOyaVIE4kOLaV/7m3ejUXtycSZypzjzZylmlMilxN3r6nsYLjeNLqf3yVWjootjWzEgicCQwOPl3UsyKmk3luGseWonp0f67JRtbe1KJhtat4newwgKsnTENcS4xL6Ir6BIiVgA9SWk46VPMgozKQbHvgiks3mnzAxAoy6Ikn2K2jzJHCA7HrTFZmLtW9kBTZjV/kk2kWeCzMzRZc9hjcRZhmPtn3YLpV2lggW2MogkOGAbgDOAC5Ng8BNG2O2umCCqB6DFAkCZFMuVSJ/jCgMWAiG5UO5gfBlSQNC5evpsAAOEJ/Hh3DT9nW8hm7qwXECtgcDC1X7pxScRqGfPYdTM4yGpgYHivQCim1Oke2DvidHwDEyz5NiiSIYeI0ZKHsMlDLKc1ruYhmgQ6BaBcJMXODb3f/36IYD5gd/UePQx/T/vYtI8xTQoiNwAycTMBUmJB6AEFMpFcnNW8YHV1Hr6k1b+/sZ6w1mG0fhUynIuSy1XQxsBPauJDsMWsfps5CrKTxBMD8GCabfoaSJes7G17awXnaG8qFIE/RkxyVR5N6FdOw1dp0mrOZzbF7/8pv3UZ67aT3z8hhT7zCF0WGzYd2717Wt/9J59+iNb9mPPXpYCdXQ/Wnx9KMVZ+QedvPoAfRLAR+UnMSNtRECFLrU40NJVqtgd2KafsWGk1Rkf2WydWbN9JsVv2d7ePcdKYDtE79lQzH5RDIL6H6pli7ovhIc1GrHe3sy5NQR6XUqUSYCSIqxfIssKBQdwYCgEejc3duQu1Gxn54oAfVcgrLWKPBe/4suxvphjOOq6T56JozMy8pCWcgdLzrpzfdLJTGVj5AYBRhhGR8Zgps+jNgM6TWxDaC2LLIXRBqLk7qhYrUG/xb1zuqUnV24kl0WApmWsru/qfhjgrXXSGnO2UCgXwo8FlHp+ii1pG+B5u7L043hste0NW9ve1jrVBQieBHlVbInSIeD5sCh2Emq9tVUJoIGyQP05Rqbk4gWxGDexQZ7XPZ8+m1M9iSmSzONIYcwHrRC44RxlM6YxU/cU6hrETBLtC4pclLF1ZQH6Hqlo2lIYu4CbATASs5s64wHDJghMbdMKbFBksm2wenc0ruTBjfSQfLkxIZId4pFk8TyUXWtJHI/KcGqfkMQs8TtdFyaCKwyPAcRgNsi+c8elNxhdfgrLBtR4blhOSewStuT0R/fBCQGEJtK6Fz4/xT1xfV2D5wQUMYysFQ2/JHvce2XswQL92BktXpxNvXoRhSGL9INX8Iuf+pRn6+eevTL0WtnQT18SZiZjP5fKBcvRKJgNl0EunQu1tNoTX+sUZYTMUa/b0T0GkZQkkoWK0tkwGg0Hup9cRs+c1qPjcIbD0TCVzaaDxWIZyJr4YiheOpv2c/mcXF+hhvicNsBb+XsgjqzaoOPAxblIekAQFcWg+pPMg3NPpFzaW/2d7+W0qLKwsrajeWif+8Yd++6r79v/9R9+xmol3BW5XkHeTgae/Xf//e/aeimw//rv/YStVyNtIOMmoI+4M/jQq2wYf2fnYBy4JXnRcpgB8Zi+lIBYBZ+LhULRobVsVFugwrEasAeeJSur+cG4SBk0x8xIVeNydaX8uEKrI3Ipy9YmO/a2Ks5j1CFd3q7IDLpPIFKUnPsVTLs/cSeK+bLWDtdK6iIJoY0CxQEQK5Wae5bhaFW5iTt7LLf15nv3BS45K2VjKxf5fAmVrFVOgkyjXKfVk7t75maCcK2dDYG81ohxCxwBnEjwuU8vq3vUs8VaE4YsOYtfWpXoS0esLiMjldODx6s6Grd3TPGbu/4pmCtrB1NmrbD6lDTsH+wLcAdGQyHZxWK5LEAmHa/9lGs0F2vVpaxQqVsogCSly1cs64/iExAli0JsgvcQC0GpMYwc5Zoh/qB/MWQqQ9ZxKXYpw4VLkiZNLA1yM3JnjCpw/NllupiBQ4+OO6xM32OPXTxDMipaoX8DdASABR4wGBlhTkRkLbiOyzACaJJ15IlgvO7IGWvuEVdp1Gd4vZRa6+Iyhbon4iewYzflDjBxe7mqrCX2wrVdk602Cd0glgO4yD3QH/oTeiVMikVtRZRiuYe6vVhe03Lp0Y9iiURyNtfnzcR+GKs3XS7iqRR0ko3SlOFPtd9TvWcmz2XWGg4XAp1FKiwuJuN5PJ+N4lzUju1qJbHR1cT29Gmf+soPGMwPNVO7NHXPMRghZ1XIlSHOwrT0VXDSFWDpfsGD8XSk5VlK+VcjD+g7CUXhKY/2REfJEMwWpDmpbpXvXC3KFRJjEd1iGBDze2Mpta+F1n07JQGNeWFdUSI3k0YbV2UwkXgv/63qbFBKUWG5SXP53LEU4+adE/vtz71pP/dnH7HdhhZXv0NlbRKW7It/dM/u7XXsxm7dHt7ZlSXFrQC4ZH+kxCkxBwqKGGTeAZVB9oCyfWp4mEXTlXAEUlpK/scuCCsglaCQ8UIQPSvqZ7hMBIhXFccopJRiQs8K79HvOXkQQLqTJmXptKacmUOdxVjsi+wQgV0EByvlqJ4gFAsE2PC5ZIuIcQDC1GNIQySMlHzTckCdDCX4+OWkMhHiqR2f3NFznVircyafmRaKycqFGCwFKMQwRIul5JVK0Wr1rP7MyU3q2N7dPZcx45gVpvkBbymB73BAfUpHrIq9m9jRwV0HkoVK2fX5jPT89AFNBT7aWH3e0rFBZtCQzSJzhDvZ67RsKKXqNDviaGnbaWzbI9eu21WxMZ6Xkamk2g9P5WJFYlxiNTm5cY2tLVcMRoMfgVKptosT4f7CKLRgLLQojliC7hFFhWHjiqDwzM+lHQVm5vp+tC9zfQ/26Gt9+Zy05Bi5Zz+pjYE9cB1ZSq25ZB3D6ABGzEQKwbVc4NUptj5er1XmcHUr1ES5DKH+Y0oA8RgAg9+B3WBMoweMktgKhJdnwtUEfDEgsDIHTpIN2AV7rH8IDNEfPTlyo++hJ3gCxA7RWSGe0xtuhLiTfktuGu6prg0Y42bpUoAjLwLEACStLZxq6V76FdZCt6AXwXZaBSi0e3D4/Z+Wpv7+ixjvqtxFCEM1JYFiaBBdn7q2K/M+kRXvCjiyUhxcA3BcNJMWcRO7kKKROWEeKN28nhTWFkNt3NAqssjMF0VZT09PZDmo9qzJwkENQxffIS2M0jDVDsXgi3N38rKsTmG0GW6h5b+L1DjUZ/NIqY60wa/fPrVilLJf+Onn3eSzkXx13Yyd9Of2+ZfetkCb+rMff8oF3UgrMzeWWgSSxaSlyarwmc7yS/Edi5JVIS0Iy3LnYWuR06LRGAUXNJPQutoY3ZdrYZDVOTo6coIJU8GicPYQG8bmIkw03RWZ2aL1wnpl5F66LmzphRszMADUKF6ra8M5g2bsgGQ0wqWT0Ez6EjLdRwbaLAsot7XTObej430JAKKz0L2kBJ4Ed1O2sbbuJsfl81VnsZE3gJQDvAiiUsAIS2KPUwKRtbWaXX/oqktbM0aj1zsXcxBQaG0YmUHhV7FcESspOyqNm7u9e13r1tA9CTCjmsCb8gXaJ6p6numDehXqiDBeuJj0HQkwsgIaMR8GMpG+bZ7JVdTz41IQC2R8Ki0WxPHI5BDAxbq5gdQCmDwDnfRvjBMKMhNbWwVbcUIko3rYKZ8phYURkw7uSzbcEDOt+VwGDIBnrzn2ptU8tok+HzcLI0nQm/uFCeIiDOSuMbsH1oJyL7SOfD6uCmwBOWDPCVIjryu3SK6K5ELSovXS+wEZEEgbzm0jE6s6KQyFriE3GuZMgHg+GQgMOcWRmcDSbH4mIVy5SLAZ6mNWQVlYjNRO3yOyp+vqe64NQPfL95E/7pnrcR/6BQdikBiuT60RhXbsEwK+YnArPcTV4jXqjLTIgpc2I00EMK4OZhXlXc3k/ZE09epFGcwH4xo+qLPLreeFUaCU6LyEoy0rxkOQrSHokxP15+Y4DpQg2nvv3XY+O5PH3IJpoQlANlsnWsSZZfICAbGBVUoVhKQ4S5IuK9UXaOkfjhaz6KCoC3BxbW08fUzU0rDVlOhTkDfSJpER6HVb1hP7+eprb9mv/uZr9jMf37Z6gRQejXY1W6YLYi9v2uu3zuwnPlSya5uUxbdsOdZnxVNjONVQVmIsQSoUq/Lxs07QsSzOx9XGkD1YLTL3JUupn5EqZrMRHsfedM+wLY5foQoZ8CUoTbqY6Xa4SbgBBDtpIgVMCPxB4fk3wOSupbWlGK5YrDilQygoVMQfZrgVM2cJ1MGCYFhcnxe1I9vbG1IgXTgh9kV8imzB3GVoYEoEnfPVLeuIKTGwqyI24eIUuka73XHBT2pmGvWS5GphrXMpn4wH/rqLRckY0NZPjGYSy+LKxUt0byO5FzTu0YpwuP++vfHW9+zk5Fh73Rc4RNqHvJWKeYvE9ojsZ2UEFrKsx0f39XR6FilVY2PDOGspynN8bWBdgdJwnJi21gZigAzCWgjYqDmh6ZAYC0VspIm1HY6FuD0jGxSj6E6kXBCT8Q5kOdk74igUQhKID72FjSR7/B7zWpCnDCl9KRiKD4hxMB8uKUyFtCxxIGKFfCZrSGwJvWAvkRWMpBt/IXmhahld4GIoO8oKA+TZHW7pPTQsCg6lzEuB3dglOYjHgBCwYOKYE7FnMq0wEYAQMP0AXDC8zl3l2fQ9WAtyC0sBcFz8T+9hbWBDJCy4T/SOP11vle4NtxwDgzFjxvR4CDMR+wNsdN/TVTTXcmK2P/z6oFXg6tWr9p8emSmEYVwDL+oQeMkjX/EXWS5qQ8iBr61t6sbTziow8a7X7cjSDKzZPLTnP/JhW99Ys3NRWTpEGcxUqjds99JDVhJtptSfM3g4lhYhGA07eqi+WEZL1pyUNWcYyZLKwsBm8FW1g3rPzAGZaxPQimAVCEjCemBD+KqWLtt33uzYE4/X7BMflqWLpdBiPp4E8e7xyH79t1+xJx4u2k98+JKt1SlGAkC6AoKUXK+67q/iAmlsP2dSM3gZxkHPyVwLjBL0db8XrXP50ZxywL0hMHJ/BFB0cVNGjzvE/FgaPYkbIGAIOC4V903lMi5UmoiWs1SivPo5dRAMdu53+toUgpf0aRHkG+qzVvEfhHo4ZHAT5ebMSx3ZqZSYMaLdLr+7smrQY4AdIVtwsJbul4wfVo3ZrbfvH9v+MS7TSM9HRTJCLvdBP6cSWo+udU7cnJ+Hrq3p3pj5K+bRg0oT54gsU6jqOTYFznNZegm5lBIWNhNAhXJ7Lu1krFGTlZsOhEWrn3NSJylRTnckG2ZuctzMjk7uWZvaD61mS4BK78/G9jW7duMp29i5IdBZlzGrStkz2h/do4C6xxhHL9K6SvRxP2SMUFZiFonWGbdtxSbksugeKUPAHdIHO4qP8aMUIxshywxsn4kFM7BMICpmQyofHYy0BrhLpKQBGwL2GeI0MqiM8OB7xKj4HNgqSQwMrr7j7gHXg6ZL4l8ASyzAoACRGUCwCN7Hzx2a8SD6UMoZHKMU8Ls9AwRmI7eH1LzwDNQR8csrIyhgEkBg4AAJAAbXifvnd6nVWsXo9F7JaVbXdfej77l90Mtl1LTnfL8gecvSdiCdcyxHq46cBxlKBjqOIODV8HcYzAp2/vTXDwDmR9qp3cRMvUbWFqKKKJC1lUWljkVC3ms7pUuLFlbKa7K+0GZchpkUYXVY2kQUnofBCuLjcY+uMQtrIyXc2N61XEG+eHZdyr3rLFNXLgBKiUvJgmAJWHOmnFE5TMCOUwrIoFREzVGGdJi3dH7NXv7eod1558z+4idfsM067fBaXiktBOCzX37dRvLLf/zpvL3w9CXqxdzwH08C5cZU6n9pfQWitbgnfSlFhspeARspSSp3CUoiUFX6pyToMC2CjVB7BI7dpEvYpct1XWg0cRlGOdAdjIVjUp1LL+teUFiyMZSbX3ROxPw+6MCV8kjZmmfH+lwxDOIZYwoXZeXkeyIkUO4ih2VJwaiKpeBse3PLdXfTlOkb/Tk93UPPaCykrweBp8bhotW149OBnj2ygfaiqXum3+T+/rnAhmrOkYALNynt2jo2Nqra24IxyX8kFsHBYl6a/pmczXr6PYEioKX/c7EuhiNhmrfWylavlIyD+y2hEHBuzXMxzd7A+mI5A9LXAqrG9lWrNrZtc+Oy1pHRE2WBUlqMS4q4CGyg61HaHzMYOyN3qXHFcuUNy9fW9G+BokCFwKxjL/pcmK+rCaHUQH9qObQfxEYAHe2v1sEXoFO5TUZmLIaVYuqiQFhvlKJK0aXsxGc4pA4G4ALfuMv6HNhDpC+pn4CBmAnjEsTidH0tr1NqDIaTee0VbpNuwwEPzJP9ptI85QuQZJhx0XDLUXapgH4+17V0P9IvigXRK4wL40NReJf54ue6PowXlszUQZ6JLwZDwYhXZ5mv2DVgQ0kDzwWQuNiO3suUQFgPLDsjQIMlUyDJTGBdQUaMeraRvnCltA/SR/fSNdBBCbOM3wdldvJ7/jfnwTzwm7YfHH6/euVMWCaAmdlo3l2lUUc99xDOrxQ95+bdWAMtxunRsWh46LIrCDXt+VSgcvwIEX5m21IFSiCRA724eaxxfzCx926/7/pfaBsAkSlvRgBoJIMG0hSIghYowINBaRF9CcNFayjX58D+6T/7sj3z6Lp97PkdgZaUQI/mSShfenXPfuvLN13G5IXHLlnBZXCWTnAvOkOhdsqGZAecMBAUm7s2fZbYFUHpeaCluCS0BOACwdzIxtANjVQAIJGeD6BZuTIc2M6XmBUulO6foOxYbAQLTsC8WKxro4lR0DtF01tWv6/VzsqdKIk53Limn4/k/4s9SVBWrppAWHT05Hg1ZoAxjbhpjC1AUMhWEIxlbXc2t61WXZPAaIuldDQXun4t7cXR2cgGkjca1zjI/0Lg1h/JxZmLGWndKYLE6uOGNmobYjEP2eUr2xZmEdCO1mLmqrQXBL+71I4s5b6U9HM9s9hFQetSr2+6zuCT047uKyWDxeF4FCwmDrCmC8/KlXUpNQOWcpYvNay2fslqG5ccgJTXd1dnKQtU6Nr2BWrzWM9AKYNcs9kCBkhwHGYh1iUQ4Uwr0sq4A8gsmZe0i4mtAqIEjIedttsP/cPtHdMTeQ7kGpclW6ytLD7xmXFPa8IAJ5ObJOYm9xK2QayE2JlrbRGCoeToAQFc6a2MCmEFgYXWhSJS+qT4OYxmxcBlhAQwumtbyO1JUFisuGRFmuzuEyDggzEgZMXkqEh2Vr1duDRuEJt+m2ehJgZVhsG4f+v5ASWYDGtBvMcxJLcGzDXCxVu5cQgSMkY3O0YQQyQE1Pex8mCk7kPaMBfrMjFTANZlWHnpHn546vee/nvrT5yM9AOAAV9++NgSfWnZteLEAwoSDAnl5Nwt2qBHwZYeQAuKm0B8wfUydDpaQC2a0Bd/n7Z7EnwM62m1m7qG3AQtFP0n1E4QZOu0T11QjfN0N9fr2pC+FkyUkcUXo0DYWQgY09HBvjFpvlEn8ClFFlh15Ip96633rZpP21/+2ef1Pao0JdQM/hkm9rmv37SewIRu30trdSvI2kBWWajNdYZyc7peRlZAwDKQ60PwVYrHc6KwCBAWCjbFEawVMaxKtSxF1QboWdkw7rUjwWXjmcOCtUIwYHsEPBHAdK7g6CQbyEgFgAgLxO8gfC7+IguE8GFtoLxE/B01XmrdmGmszSZWgrvKXJVqvWQZUVncON6HbABUK4CltwthomJCIiLWiGXD9WLqX7M9tZOzjgMnwYYDdorhqOPgXrDcWYFkVSCwtrYmZY21h6SOTwXsI1lp7ftY4BITpJ7ZQIBDIyi1EbjPHLzWbPYcOwoAUYFOlK/o/ggKy+oxclI8INa9EExdkCDgtEzJ1UwKE+jnc0+uocAl8bOSVDIXgHDkwLwoMDMxHFK3LlOiz8SAucluDyw8hoHS+NCxaymLvsf8W9wMlBO+wdq70gTJpgtsSq7IDHGC4njQ0hdDyqVYGWItcnG0hto6rY8YiBR3qvc61qHfgfGQgXIV0PpA1pLfoTWBpkqCrcRD2ChXDwYw6V5cwSgM6wEAkJHDzSNe4loUtB7sIs8ESOHq8XdklH3jUDiebeUKYVB0g6JNfB8gEbQ5RuQ+Q58Jk8XdYn34VUgA2Ux0wr20ViRjmIDHlMQfvFb6PhQWECxfJYCEMD/U6/jkn4jC/ABg5CER5GUINC9Hex6g02Aws0ZjS9SwqgURBXyAbBJD1woAgoZa8HyRtOaJ3dt71/rdlgCn64KlRLBdi3qKkQ56CDaR2gNRZEro66LT6+sSOE+bHNONvHRxkKKUydfGFyLfdf5WCMDqwYay4rhNHS3eN94+tN/4wm37+c9cs4e2BQwOreWrp4r2x28e2HffO7GHdgP78MMZibPAS8yDOTAoMfNkieyPh7gxHLEpn1rCFcjqz0ZYGSpVcwIsbbisHZvL6EN4N8E0V8Cm78Pm8OVhbbRX9NrnAuELbRyHgImS8hb9HiyGSsvxiC7pc8kAQ8FX4NDrNu3+3i0xkNWJmAg+M2gBONaX3id9uJU4CIuze7QOTNvLRkWB24Wda90RSDp1oeQoUrm2rj8LLuWeLzFHOHbB7ME8sinWe+YJtIdWzte0tlL+XFFAMZUFzNt8LIAWa6ToD6Hi1Mmc7j+XLsjqyqrBhiS4sD6MxUJ+J9klDsq/9dZ37V19yWW309MDmw47YtM5y5QblmGiXG3L8mIpnB2dya1bobijP2U0xGxSAmLiLQwTc0ZMTAdDxmwfxkY4I8/aiwmKH+hLcijF4MwiYnEAAy4EbgjDp9jDudZRWupAc+4C+3qP5IBaJgo5cQ9o0JyPu/o8uSAUbqJ4ycJ6Z/ckKxTf6Zoy3JRTeDKmzB3u9Y6s3RHoai/Hs76WBNYz1DUAFGJAYjVaI46C4TROKnTpxfPFhNALdAid5sA1QM4ZPukEvweIIJ8jmkzFctjTXDpjeRiZkw2CsgIN/ck6h1qYhdgN4A6aMuyLNZvJDVvOxZJkCJjixzD3qa5HX5vr9JYuENDVsjljt5CbDrOjeJZQhiRJMpSTDKYdM0IW0u5QpJlLAAERHxTaXf3fOnjtR140O+qPkd7ebh+Lwcin78qS6rOdZdNDEljMiDXU6+vOqgiQ3RQ0bnhrY1uAtOE2kUl3TNanIpXfQzEHfWh2rJ+huKA9lYG6bS0OilgUmGB5j0/PdYdaKP1HhSdFVUTXCYItRJPP+ln70h8e2lMPr9mnfuJJCQmTzkayWgW7dzG3f/u5lykOdmXsly81LCdrT3UljAWfEovLCYOgPpWNKPYH5//AXj44aI30HD58VczFncgoYaWKgFGY4o1OIEba3AOBM5aSYO7W5iYy7ZgXweK+LKGzLk6M9IwCM9gIgTzJo9Y0b1tbWy49Tt8R7Ai67Q5Yk3BAY8lwwBBwvdhUXE031AjGVMjqZ2m5HRUJo9YMAZLgShTFDcgkSOFEZSajhd1+/1zfScsN8GytLsDQtUlFHwtsjk86du/esQB35ISx2z+TlZTxKHHedMn6NEmSZZFwESCfzySsUiLYDuXqp80L29y9YjuXrkgpiSeJWnM/ckXbPVl7CepUzGM2151J0ZhVE2bKuobcbtiGQBlQAFz4gs3CViUk2h8EXlvHFwuNZXZMYQU8gWTHZW+0t4AMld0wCGIyq1gExtEzCi+55KqJkP3TlSTcKN5MckaAn/dLMy0WI22faj2k6LoVfTaVt8itWLzAF4ZDgR61JpJkfTYMSuvD/QFy7IPAkLnKyC33A2D2+23n9rdbFw5AxjLAjDNxrpFjGZyjxNEwq2ZOWBOf7/qatC8LgYZbezFZvAZkjVoopiDyebSNjCcyVrpjV3+le6R7npqkiZ6fxkqek3IN7t9lofRvMk8MkIMdsdDoyCocEli//YNw7kyGkNc6QRheLgTzvw7C/BDAfModfv/914NrEZSURLsIf1V0mig7JKHZoreE0vaxvkgnMsck7eogomxVGMUU/nhF2aVILBgBU+gpAS7iL0cHR27jS7IixBWCoCCErmgxGRk5tWK1YaEodaz3SvJcUBJ/1AVwhaq/+cW3rCOa/7/78y/qGoDCzGWg0qWqfe2779vLbwvIpFSMJNjc2hW72HAWpt08tbbu3Z03rZ87uifg8SUU0mcxg4EAkawOxpJaBI5WIYJOx7gs0pjzlrGWq4FQDHjS1miDPLGXlm0IKMhuMQeFWS1eCoHRhumF0tC9TNvDWGxBouMUisHT1FK4zm3dFPUOvqdV9yWgy4meQcKne4M1wmru3LnjlAkgIDZUq9Z1DfxpsQ2tNwoz6Les2zyTJZYSiZXp7U7g0vj/ApyHL1X0Lwi0r+vApJjBQiWz3AYpqTvq1wWwtWcSsLzYBZ3hSUbwGqVsKGEnJhAKPHw3PkBsubYmdrJuucqm1eqX9YySUzEcLGFee8kYSeb40tLB6YO6sh5KP9c13HgF3SfFlIAmBodsD1QeJSEORbYHoEFuoPTOvdTfcXw+ABEehJgBM3fn06G+T/xKyiewn+k5x30Jt66DMjJsC0XPyhi6mIg+x9f7PUEooBbJrcmLdXiSPTq2mWg4Xgzl7nbMwx0inif5Is4D89Zv2QR3RE9GCIAGVUoFcKNoUsVIYLRWBZDaX30G+8af0zHKzhwdGNRKqTvdtmMzeRkWRp0skxV7EMfWmlMv1dbeERNcdf67Rlj9DllN4oaAL7E0PpNyDL7HyZnUWeFaA4yMnBjKxZWDrrUUkEkJiDHSHpEWctHykdUaoPsMMBfxsXSx6BykszNxGC1n8/vFLT/6+kGrQP4tr3Uz9OXG+EJ8nxh11p8H5VwumM+G+ryMPisJxVwyo/kkkn+WkXBH2VxeupCJMqkwKpYKGeloRrY3nRJVkBVARVPZKB8s4mUwX4z9dJjycvmCf/PmLU8U1dvcWPOG/Z5Xq8nyBoyU5JAzbdK4p3+vhJ+5siXRZud/9jlmZGFv3D+2/+nfvmKf+cim/fSHNy2b1+9JQINM1Q5bif3yf/hj/d7EHroc2rObOfu5F5914wATUWBodKlQddYSoo87Qepu1e0qKyhFoUKZDWMODYuNr8u/6RymEpnYEDTSVVWKoUAv6bRGqCAqjMAkM8EhaHoIPYVEQsIIrXXDmXQtdpOGORo8OY+meXHmMlHcAwVdNJxR/FbIV6wi96IrtsX6jGSZt8WQEDZtg5jWavI8Hn27xQT9pnumvFgjxYI0u8kuiQWe21Rs4qsv3xdmxFYverZZN7mjWGzKETw7P6cwjPRkS9cCaKsCM1kmsROEkebA0toVfVZaVlDvXb9kQRZmWZCVb1ss0Cbuwv2n5eYAIGsbW45ms3YEo3F/pC36OzVOBHnJAlFhi4rr6bVeNH/iBrgYhFgHdTiuU13/JpaAxcVtwNXl2y5gCXuQcnNkDYwTpYKFEHNg3wEbNxReewYbIO7gjgDWPXNOM2M6Cd7SRsB72EtdSEqvz9LaAmQMyOr3mroH3I+p7gfwABB4LjFd3Qxr6SyXgBIGsBRTBDBmAFQMI9PvLYFEYIjfI4wgd13A76qItTYkF1ZtMloqfR/mgyvIVEUAyE0WZH30Oa6CWMaN+iB6mrguLBYRw43n77hjuSittyySdDqUJ7WMdTltdrKU/C3G4+FcvzaXbM+0blOBuXBtJHHxJmE6nIrtTREBMcrZMklm8VQSH/gLsWn9+jIur5Xi7clW/FZ6nqznh4ntXf3RVoE/+SJN7Vwkl6YGNYWCVHlmgpUi6d8EgGaLkfx2oZesBLUrnAPMMa7wKzaJ1c6IRjml6a8sXktKsLO9YZd3NiQTsBwJJH6h0L0g1ETRybPPJh1R8jOhd0ZUVcrvBDyx5tizf/fbb7nFvbQpy5gTTGhxmQRGw9nnv/ya3bt9ai8+sWtX9SDPXlm37QoBNrkCcoE4P4ijQMkmEXfBWhJ76or2UQuCheTMX2CBeAdVkmwSRW64dAPRSjpymY/BUSu9Xss9P8OjOJhu1dhGpoF0pJgXjX8CBRQFF40y8o6sK3EJrpmV0PpiObhQNFDClKr6/JpYQET2REIyHNHnw0kFWVeRS+DcjdTU5xwcnDqrRE8UWRFSsC3K76lXwCWAjUiAGSfaavZl5XTf5chag6nWW2ur7YqXKVkyPmdmR3IJqEehgfDo+MJN1qPgr6J7InAvu27pbE2MNOcycNQ2CRGsIHnIFssCXkZdCDyk5DWxU2JwBqgITABvN8BJjAfGhmJQFYx7oUVEbBwQuVoOyQ+MhLYEd5OwCv1JBsbFWgQentbcBLS+mAUT9BhHQQtEoi8Op59NZF6XGA4pI4AD8IiljOXycLIkzAL3gxMnAVZiDEOxBn6XmS1MGITxjLqMOyWLJXcQORB46DZWgVr9SXyIsgRpH7giXSCozh7R+b6qZ9GN6j8Ypq8vSLn+T7+LvBFGgF1TUwaDdlk8YiR6F8wMwMT9Sgl0nBsjpsKqoV8usKw/mQIAqwO0OGqF9WRcKZlJ16+nB83JyNKgm5UBxD2EmRN2IOxBeMDF3fR+AIkRnG5DtO4YNq2cAzw38UAg7abR6bUqafkhF+mH+o5+FGAeplPg2G5d3JLQvm05083J1+ZiDJ2h2rQnOsjB7TkpAhSKeRHMMglDUq6BfHyAAtqs29IDpwUOLDxFY6wHQs/CrDXWtDBSQCExqTzglvJojiodDvFj8cyE5BKgQA8GyJSLeWsKHPYuFvb67bEAKmfPPXtFCsSCCpK0Ieetsf3Rq2/Z5SsV2yll7Ymtuj37yI4edKhNJ9sxlZURg6mJEenzoIn39u9bX2whXy7KBcuI2hM5JyXMIWRiTbouz+Dmvkjg8Hdz2jSK53Cf8PmzWWormKS2ygAR9GTgEPSUTA1riNAG+kwEhO8ByKwBbg4DlRr1htX1tbW9pd/BYtL8JldCdwO1ZQAX4NLt9KT0F9bW2uOS0ttD3IaAdb1Rt3K1KpdwRywqLyHJaZcFXCWOg10XY9m1IJLiSChzBYKoiZQwtuMjJtBpD6Ol7V7ZlqFg4n0ghiXQFAjzHIwEJZbjDlrXZ/Va5ybHwNI5WWQp90KWeSAwkQrZUgADO1t1hU9tgS8vrcLaU6/CWALYCgCIIlNd6wrVpCiUp4+Z1yKDgnIz+IpD1vrtC+dGzLUHieg+RmkiuSSdPBeQdFu0sZyLXZ470Kdea6Lr4BKTlSEDxGcALMx38eW2lqt0XmM0i5IR7Y0YTrfdlFHouvsiDkeAm0wpfV4cOugJLBkgRovD6lQM6Ql1MjA0rQtZM9DHxUW0GsSm3FwgIRHDxYZ6Bko8AAPW1pUq6HNgVEWBF8wdhUa1Ca5yoD21MhjgAcf0yN1zTaf6j/cCVmROx7htki9mYgNerCUuOvfBXF1noPSZlC3hMcCfqL/hHnEXYeIuSyxdxS3F4NEaA+AxlZA6GDK7sxEgBOlg4JT740dfP1RS9wOAAXXe41CBLavrP3pAqPcQ05VF6rsWeT2KMyIACRF7FJBCJW6eoyyZhjWdDVw8I/FkDaGfUlDGKlAdnJLAk1khnUah2lDWlyFJUM98QUxB10EplqKPDF/ORPSqFCWkQmxZtJ4U4HSat3/7W2/YRXdiT96o26MPXdFGF8VwZMW8nDv76OX3R/bWUcfuHt4zb962zU3iOACeXAr5jpX6plFIxwhNDta/ceMhu3T1qjG6sC8rwvEfTOarMyBLijCXcnDEpnNrtOhu2piEleAah/1TrYsbgtXFEjA3ZDQAeEj3reIhritbm4aSrVogOHhLShTT5cxIiJKLCeEqHR0yY0PKMxPLmg5cADNLulYCcnBAaT3pb+1G2pOPfqp10sOR+dKeM7sWIVjVRtCDon/PVwHTnvaz2x2LFVJtqrfIENDkyMFm1BgxzgDWf+fuqVylgVy2nu3tnQvM+gLiqbXabdeyMZMgx2MJs+5dt2AHb75pEzrDBaihWAoWfhlkLSyvm58tSTlWwsvIDKwry0iAVX84w8LfqWqGQQQC4cVsZBlZW/4diYWkxe4yuj/+FJS5gexkghLJG+UHZEnMHVcjKNY96XKy8CMZhFVWiCyJNs+5HURrcLUJ9JOJwoojCwADMae0GDpKS3U2Tay5clkAKpBhrQVyVO7G2q+M3MKcZBZlhpXSDsFcZ04/JaTE10Lgy8wpgAPXsCx3kzVyA6kSGU8yMwRQAVnJDgCFzOACwiDYb86DZkQIcsWROoAI7jqnRaSilDudAb3LC+SpoEZeFvHE/ZwSCWpnRhjBJT1JkUtQkJIXZ9J15SOJTbrqZBlwl+kTcQBYCjIwbrqifidXzDkXjZMo5GJpPfRwclR4SaR+5OWS1H8qgwF1HtTBYElJVOO6MLEtratJN/SQkeXSpKzyNmgPhPRdF7gjhY11gNkAFu6wMi0OhWjSUwknB4YRxJpbT27SoM+gJYKalDqvLCTUf9AlczG2qRasc96y6UAWzRNw+QQEI5skof32H71n33jtvv3dn3vY/vO/8hFHwxlETeD3TnNi//I3X3a9Mdcv1+z6bsl+4qOPWigBWcrCEAzNi+JT9k1AjuM8oNvcA3NEcDtW1JKq3AvHVrA8pXJefwIK1GJIwPQsBCJptJsL9GABuEIUklF8hRUpVeQSyEpRag37cZP3BDKMgfygFoIYAYWEUF/6dnDDcDs5vAyhZJAXg8ixVLhfBDqLzKt5kKrMy4JWSnVYv35DLC8XuTUFMCajpZvPkk1LWBd9O7x3R8rFMR4j211L29XNil3ZFFOLiXsEVq7VxF4IFpecNY1cEFf36TN3BtcvK6DektGRq6fPWwxxV6V0YjEw2BQWdRnqnmoCB9wiyaCEtFgpSXZkffUN7o0AtDuFAIYm5XOxDj0/aWVGrQIalEHAJGAqlOzTnwMzZtxnT/vSPDtxQfrRsGtnZ0d20Ty2s9NDOznedwe4wU5oHKXgcCLWyYuAKQPFmbqH9effq5nLgD61Mhk7azadUodyQ5xya68Tfk8ysEimAhPKETCSlDPI7ZexXDqjA8OkFAPwFmDP9T2xT3ewPplTfY47DlgMgOuy9/pwbIJkRW6z1sNVW0v5Ya6skTvZVKAACwGEASgMFxlE6pQYbsYwqLyYF/E2WQv3RSMpmVrYETEcaqkooaAgE5l1Q9sln2SVKMbDUGF4GfjFewD9osiFqyuCSU7kRqL8SJgAuYBc68WzCBH09aBVQGtHkppCux/Clx8O8g5dkPfi7NSvlEt+q7cIvKwfRJ4X7J+chULetChiKOqfmU6m0XQ6zcymk2jn0qVIShOJOkeyRBkBR0Y+djoI9Z8gWb5oKkhlgkGvG4jm+ds7214mm/dTMpm1esmT4roxvpydPB2OHWIy82UhVykt9A4BBCnuwXHTTvUk//zXvm3PP1yw//pvPGcbshoE2+iRWAY5+18+94Z9+ZVju7Lu24cfqtjHn75izz61a0M2VsrFkbfUbBAjwJpS+wAwuiMktBjQQgCVilwW0415lIXDmuBeuaY2bZ7ziYkdyTprCbVhfF+bpk3iOtSCuJmvElAyYmTiKGmPZQWYRSKJcTSaIjH+TlsF7g0bvBrQzLBssnWyagImBJg0J8K5OhYm7abH0aawisMIkGVd8ZkRkEj3T9yDfpL5hKJDXV8ASzvGZz/3jt076Vq9uLRKJAqsNY+ylAGIAYoBcIAa8YRsZmHXrldta4vKaagwbSGAz8oY4L4SBO1LoHdv3BC80d8CyyX4OLOC3AZcYX5nKiVnuFZADEPrGuu5mKwGHUaBXIOelGmm36OTl1gEDILYDi4WirUqWNN9CQika1IKgrdU7Xou7gUroWgS153uXucKaM0xKug0h8IzzQ4ww01axS3k6pYq+mxUXiqg94IXrC+Fg+x3RiDOtXCfiNW5o1DqW1J4yRysQ2ye/cfwsBd8XrnCaZCrEnz2dNVSEDqjANtxlBSA0Q0QsHXZIRk87mFEVlKygzEnbukyTPpsYpvIHUZoIl0Rfxb7Wg3oXgEAkkcQmsJJAEd/53lkQF3qXK6tICKRXIKZsYxqLKYijyheCuQX48lkHgbpeZIsZ1E2M5UbLwTh1CnPdVvG8XLqeamp9GC28OJZJhMt0qmc1GGyyPt+HJdKcW4yjdfT15K982Fy1X45gbT8yMCp2jOCwqTst/UUxUwuSPx5kEy9YDCahflSNp0vFuUJeJmL1nl0eHSY2djejSqVQqR1juaTeRRGfka2NlOprKV136GUMExJk6S4wWI2FvAmfrFU8ySkuqOlN18MPf1Y6yhnYyllFg0ldjOV60VLfSirCcoixKfDhf1//ulLNuz07P/41562Dz16yY1rYHqOL0b18usn9u9++1VZ8ZT9H/7SU/Zf/a2fts1K3oEEGYBBp+2AA2EhMIblREByRYGENs2d/aMvXJ4pfqG2g9Qw09qJmQA0WCUACeaRlWUCqDifh7k1MAiGWpeLZYEkndcSIH2RNkbYOIxuLGWu19ckQPqerDlxB6wRXasoWk9+P4fVF0tybCUvVKDCevg9WCGuFvEA6DTjTbFGLeooRIERxtVA9bzeM9Lb9Qx6Ljg3FZ2BLC89K1s7a/adW8e2syUrLEGulWn18G1ji6HfS1vbyNsLz1+3YlYs8Nq6FQCWUtpqlYLuLW3nrTM3l5XIJoHrtUZdjFP7xmBtWdSJXKfm6b47X2rSH1m72XLggdJLz1wwk2l4ACEupquO1fO4LBBKjzUVswR0AAxABMUE+CtyWXl2JshRN6UVFgitytz5PcoiUNKh9o84D8aH42IkX2ILchMFABQ68llYYFLQ8UxMVOCH2+qO05GyMlAMsCCrmS+JkQnUH6CQnm8mdzZylcl0X2PpAQqCsHzeApdEANmXezZizrH2y5UN6L5xCnFVGM/B+rnqWz0bQAiyrRgyFbX6nu4TgObnvJ8XwX59FFvqvhjJym8546XnhQEBJCuWLAAWwMF8WGOKIMVckmw2naTDVOx7iWxsvNT1l9PxdBFl0vP+aDAXGM1WYJJMBYpTydtELIvskZZ5MJ3M4lnaD2fdfnchfV7oZ4sUANPpxGd+EB+m95LReV4Ac88BjCTwB6/V4ffHDyY79KQUcrAkS1eubskXzVm7z8iEc9H4gj39/NN2+bLYATELCXi5zoFVBEPHzhLSNMX5REyvPz0Vjb2gw3riXBMEk/qZroBjOF415RHfSCQkx81T47S9bCkrl0hKK3rDwVW37w/t/mnHPvp4zT785DXduZQ3mTgf+qQ5tG+/09Nnx/bJ5+r2iReu2XhwrM/3ZMElGGIFEQIoZRXrkhCMbdinspj6k0S+OqfwjeSSYDUoHRddl8tTr67JIpX1b6nrBCsBmLGZYj/aPDqWYQk8P/UHdIOTvqYcn9QkrhM9ScwrpljJHT4ucCq5GpvV8C6qhImv+Pq8mig8wuSsnbB+GcuKetRYyE8WhEl+7EIK/u67t8RaRq6uB8snaySmsbny0wWgfKbnkfIX48mW3Zk8uABQZTdEXD7ISDQ+FnBSoTzqeVKuVcC92xnZ0f49YxCYvBV36mK9WpdrVhTYBmJkMMCB69nJRBXdd9aKef2dUaKSl772jkA2FcA5AXxlnR4kMSnqWAARCburYdGXPt6BD5rLSQZu8DruqqQSxsioAqw5AMRhbAf7B5KlMzfugtEd1HJQKMm4BvaRgDhslIJAwIgueYBDm+rcPMCHkRL0wxGrIvbAed/E01hcWkJgm1SsUvNBerp50tS9CxwcGM0sI7mDTTKcKdDvMM9IFNrFZmA1Gckq1ybWl5XrH8n14XqOqegzXL+QAESPr/WWnshI8AIIeG7qdfQwq5osyVkSrzI7LuygN3GCKOCa0R5S60MhJjGkNC6WZLwp/XQGRu+jtgVmvTruRNfVZ7oYoJ6b4lBGjLBXAJnLAIfaX90bLi1FijB37mnVaAyLLZngz82DIQQz6RDslYv0YIwDrx+0CqxOK/kBwDyI/BLk/eBkR2ZfQNmJ6DAagDknuCNM8C8UMwINCu2E0mJ9VOfqVrSoFTs9O5XSzu3o6NTR9a16TdfK2vrWhpGCBu0nUvSCfL20FC8vi4AgMck/nRXNrVVcsBWloAK0N0/Z53//W3qixP7B//6nrVwIrCWwYzK9PDC7s9ey3/rSaxK4pT26s2MbFQlKJpClEOCNpqtYkZSPzA1nv2Ad+DcbDth1WmQUtMzaVI5ZqdarYhFF4yAsrNmAoK82JSOKjXIwAOvs/MwF9rZ3N12LBFZuOKQqWMKoa+Gv40Yg9KSsp7oPhJdMHB3npPoAHfq8OA+JYLZjPgIMl/LUtQY9WX8JC8eZQKkJJm9v79qVa1ftmWeedcJy6dIVu3r1+kowJHAo8MnpuR2dNZ2lpQHQcLMEUByLunf7js0EEG+9fWp+WuAnxWS+ztb6uu1sVq1W8MVeIsuK+i9lMFBYxIS4zmLBLN+6fob1Ltgs9hyg9Aj8Sj4I+PI8nFaIMJsMjei0y2gQQ1lqj2EbodaQ/hvqagB2yvddNan+zlAtUu1Y+k4XZifQ0TPxJyBBto2qcJIQuCOb2zvaBymzXOmM3DdYB2MrGK/KMbHtnpjjhF42ivVwlWGOiH3KWheMC1nKKND/lpH7SUU6mSbmEzFcS64urEafu1wSNIUFeI4Ndy4IrurZxAzTcqMwFqR/Kb6kqpl5w4Ism+l9upxAnZMCKPWYurobDAEgQ5uIWxP+7VYaVrd0sRROLyVZQLEe9wKb5/5dPEbg0ZWxGYsxzufSQcmcPsbW1zclvxWr1csCROR2KaAvyoAzO4ZMHS0AAkoZG4wkcsEJExgeEJ9nArjPmmcO2GmNEfRJXwTeWiNkmHgRaymFXJEQvZomGdWLGMwPJZH+lJm8FNpNPL/VawXzOJZrEwT12ma4HE7ShSgbpjOhPI1UNJvNMkm8JH8RaSEiEaso9oJMPlfJpNOFdKW2Ec4ms/D48H6qmEsHuWw2mMymvrDFGwyGfrlW9XQdr93suOmCzEc5OTlw4LO9dckVXY3G2uixZ6++e2avf2/PfuETO/bjH76kBRppQ2SNyzU7F6798r//pp23e/ahpyt2qZG2x69VnCBIg9yGlKolFzxuXpxKSMU0ajUnNJwMgNBiydJaQOCa2ApozwFsWGAqkRFo0sBYWOIBLDyXp4UeiKaSdyzqTCYpJ4BkhgtxGAYTMXeXVohclgZE3ApmfeRdehw2Q2yB+hUXABRbKxZyYgJ9Z0Fc5knKwrBwgquncseyEuB7d/dWyibGxMT9BXEbsSaAtNWhIz2wjbWqAFvWGanVzVLgd37WssPjge3tjaWQjF4cWznn23o9kAD5YgUd1zRaLjABL2fVUkXyp/UJZeHlhnL2M9YqX9+Rm5S3UftYn9VN1OwAALvrSURBVHsha6ifa20oKElkFYkB0BNF9TCKwZ6SoXNuktZ6JuUnxU+QXeru5q+gaAAQ60rgEVbDKZ4ElwF/MpUEn3mxZjABQAOwYOKcpzVicDzsj2wMp4XSJMjoDILxXE90yQVGqVNiPWjyIxBLgWZUABTFX2V8KLhzA7pxTWBYkgsAIhEzAXCx/lwuJ7ALBDowlkQyQGMqxY+e84Booq3IjScWQ8pYDBjWI7kADLwHndkuJiTXh6HbFBLC6JyxQ3wl47g5GA2MB67O6lA1GWE9ByEFWgZoheBQu1SKtUoLaJZ2dnZsSwEXMkAcCIwKwyDRc8uOxsKesQhssBSLX8o2LeTez7P5/DyMsjO5U1O5atNebzQVuE0WEsbE96di79NslJtlM9EszGQX3UlvMZ2OF7N0HK97tXgmF2meHiXrT+YT21vFYCQBf/Lo2GNHQbEQa2IwVSne3t4t95OiXCMCau4luKRpiyxEo7wjMYFe0WeyipTPZsQFllYSrZI+ShgWVi3X3SYSpSbjslymtH90RWckkGnbrF62DX25wixdO04ydudwYP/kX31DO+bbn/upJ13dhRsBoetMx4n90Wvv27fvNu3ybmSf+NBV+5lPP6p70Q5rgzi4vt07cRkAXBg3XkE/gJUhhGwkc3YZ/8ALQcCl4wxpaD3dr/w+nwXN5cB/SrzJMK02lZQn4wekbEL9VXPZTDop4HAIr2tq9zjAHiGnCpbGOoSHICKUlowFWQ0tn9hS107PWy72QgYjX5R7JpaA4gBmV69dllwz9tEXQOg9WHc9baS/Z3Javx2s16rEgPQn2TlGP6TFpvD7t3Z3BaSwqokxsG42FPDBVCT798QCO51VBzezdwkYp/SV0+dy1vJsgSt7JstJL4uEXYAqUbeD24d25+b7ro+GNcUOp2SBp7K8I7FaWBOxEWbgjOUOcmQHmUXiSi5O4JSKKlZS/Bwcl5EceS7+wuAjGPJYbBZmgyuN5QQ4ABACmtTrrG1sWm1t3RVFUuaA4gM0xMsAChSUWEykZyP+xV5iMLLFiv4u4BdYcV3XyqJ/u/PAtI4Up5W1lqyz7KIbSEbV8aokYWkXzXMxmXO9dxXvol2AeBtuO4xSNyC2t5Iz5gAjPxTDgflUOvMX7oPfh9myMFwXxgYjRtZosSHNzwAqwBgDh+sGnju9EgNrkf3iWjJu/ID1oeqXZAH1Ru2OQEjPxfHMYUb7qXXLlfOW6L5GMLjBqp0A+c0ItPLFSPKa0XrmpUkyEP5SLIoWmrZ0h1NG5NNofzgL3h28Jg+J2rk/bSCMVuGHTnZ0ry1rPNpwlup8eO5iMFtbdT0gCKmb1kZQQIV1JcaSks8JpVydn7R0CgUNe//9t10KsbG+Jlorf7jWcAOlQFq8Pnw+FoDzk5jZwSFaej4JQU7u1upEyM5wab/5+3fsztHQnnnsul3aarjNREDNy9hZe2Evvbpvcz3F9lrebuxWrJz1tIiyYPo6Pz/WApBaxLLpMyXo1CB02n1ZAVkngRipXqbt4SZwDCwKyaLh2jB20XVMsyxSBI5LIdVKKpF0NjUrbCjBurqeH3ePUxUZDu36grQu0F02nxQ4WSbWrCNlpKeFC2OVcLd4pIpcSSo1QykJFbGhBHzz8mUJRNEJL0HkbD5jjzz6iECEcRC4N5ETyvPmhVtThn1Jb+3w8EzbsWJkFDKSKqXOBkq9vinwElPZ3ZKbkZV1lSVd39mwq9e37NqNq7a5uW71xrrL+rjydsEG/jwjNwAXNx5UoNjpclKnmI4+s1Zbk6JK8WVkyPacy02bksrWc3HsykDuDvEAUteAJ7NvKmJIFMxnpWS4DVTYDgVKpJ1brVO54KfaK4G5lBZKj2sKC8JAuTiKFJ1kAGyXAPaqWI/9IvsTuZR/XWyV2BRBYBbZFTDqfVmx0qX2H1ZCut25YWIRBT0LQALYoHSctABb5L0Eft1cGK0X7MadrYRMSO4d09D35eHKdWTvZwKfMzvZv2enx8fOXSMo7A5u017Q3gGowV4BC5IIE/2bAjuXeeJ39TuuYRP3jlCFrksRIu5kLNmKxFjo5iWeR4wrlt5pC/Q932rVDd27XMjNDausrTn2SjxIC+Fm58x0DxyxmytJtys13VtOnz+RUeg71xz3pyiAF0EWkSALJWMguFkspJfdc8n+scCmIzla1+9yKlJDRMT91V76T9bB6HV8dOw6I92LcTDanIuLY+uOJFx6yIVQcDkLhMZaSOicbmC6pHW9JWs1FZquzifGp+QMYeamULDXbF24IC/NchQ+UQglnqNFRnBbxgFrfnZpw3jgemgCWc3Dztjeur1vn3ikYH/7Z5+SBZw+mMMrQZqF9uZ9hk2dWE6gtVnLmJtiqd3iPgEpT9Yyo/86rY42djWAG7eFalhOCJyN5Zroq9vXggo4SIHmRP3pK4rnslr6HBSUDaaasT/oO9QHEBE8ur6JFxCHYIqZMEjX0KYLmFZRewybhFjCey5rB4jAxOh4xh3Cj2ekALSc85OI1RBXcXEHbSd9UO68bSyme6vMiJTg5PTM9QcdH58KxNtuOt3W1rZjPmenFwIUWW0xS9wD3b4tdd35gPpajiOZSvHS8tVlmXVvc0nkYDm2mTdysaFqlfiVOPOMhreUXXQv7O7egb39xoHWLu0YApY51lpktVZbD1+19SuXXH+UblmyEFuuumnXH3nCxc+4VwrHKM6kmA/6vpq+Jiqve0t5abcHC4ZdDWfat4FFWgPqj1hz5Ai/n9gGc1qoBO4PmK6HcsqF1KIy5dApP8ClveHFDBa3j1J4gN61u2g/XExRhiCgi1vGJS0mTUkASu4CtboOisdkf4rOcLEpiKOCeRX8x3ghaDyuLr6c6H5xoQQKuEswBS4W0GEumRBjyQkc6YJn7bhn6qAWAi3XCS7ZWs3f4ewnsqdiuHo/LTXfPzEURiO3jiwVNSvEZvg5548xuIyeL+QJ1ysq5eXucfxM2ba2LzmDaJO+VaQcE5EG4atwimbakkCFXrFVcL/OrCQYs+7L6Y/2fdhvOlCh7kmQajm9h/seiXjMZn0wyIZndx1j/v65a27e1FfcX3n9AGAc6tx2ZergS6lE9/HVFXV78MLNoemwQKOgFpqSahcw0iZVmVGSlUDrBg73j5zCcXg4Pjdl0fQQMfkOH5XYw6oUPnRnzbz+xvecP4mPyniDmTS1M/PspW++LRAb2D/4e5+2RoHU4oUWk83QwgR5+52vfUcLMbMnNnNWytClKnSnq1fAh1tTLtbkBujvS5oJKYCjlqPiFMdN6ReoUYxULNT0cAKTmTZWykncBTZGqzybzzJxvrEbpaCNdh3ich9Wk+NXgTEOOMMSOivvrKkuqbUg+4JgV2occJbVZzICo82jWkUbmtZzFyK5MlnOac5aSW4NQ5YRrkAsjRoKzg0mKNrptgSGHZfBaKzXbG29KoAeOHA+bcradyQUw47A/FSMM5Db1jFOc6ASuSDhx33jbKJcblVLMR4t5XZQHOlbr90zN7xZQkwFa1TQGulzjpu6V4/mzpk75gWFOr7/rvZ0aQWOZ5FrNiITIpAjFR6ECK7YgdYaZeEzmYODotMnBlviyA9Sq5TAk17FDWBIOhZ2bWNda1VzLk2lTHtDyWWKUMwp9EDyRLEc7uMqngJDTWu9V1MQGTruUvqy4uwBrAGAJggLi0M+ySQxSS9Ia5/12dS2ACQwLZQ+LdeJLCJxjolk3mUO9X0Uk/Os+cJQZABBsdGe3GrYIwWc7jMlB/RIMf+oKuWbS9ZGw4GeX+xEbE03pc+LnWEh0Oo69cVMcloDjBlfyB21MFwLdoOrB4hIlHRv2gbtEzgGW/F9TuqYu4DrKmAuoB703PxongmGzYgK12Yhgwibp4pZiyFdkVFnpArf1/2UxZYZulZi7O0Yl1+AiHXDxAmcCOLTskIPHcDPC3xpNOp29fvjYD754M8HAPNr+lqxmtW5Aq6OV2/aO9/Tppld3eadopV6YO2HEBuXBguBD4ml7YpCT63d7Ik2jvXhaVnUHZfFgOUAJmRh3GQ4Cbs7vEwbQ44fmvjCc89LEctC/JyjyhcS9tdvnthnf+d9WxPqx4NTY/o7G8ZDzWVRvvqd9+w1WdWPPFu3n/74Y/azn/mIbW+uOUHhsHXti4Qz79wdDlnneFoChnyPNCuC5qyiHoj4TEsuBr54SQDE/F02n4g/hX+4BXTF+gJEV40rRoD1ZWQlLIXgI44EZ0LRZ0KKHqpL1oASfRRIV5OQ9V3/VlmbVBN9J9h4ctJ0UXvSzG5IkYSoL9eDxc3qs6vaSAKI9HKtr8t9rTN7d902t7b0KxS0Uf7N6EdmjowdkF29sislYwwkbRwry9kZtKWgYzcOVL9tjYqYgUCC6lm0IoIdiFWeHZ3qOeVkpPDlqS3x7O239gRiEwGCgKrEHGDfxgI17pU4SFX3RZDVpf7Fomic5IwnFGlze9c29HNOAUC5YoAnr/0QWwBs6CODNfi6zwzPKiBwx5J4kdaPMRIEcsV+yLTly5aX0WJGbihZJO5H5TRVu7gQuJsoILETmIw7P5rP0b5hrenoxkWDAYExrm9MyEeQFlfTZWeknEt9Pt3dI9xj7R1BfhSKObTOzRarQqalnbqDhT6/5wCGUgt32oHW1HE17Q972u9K2cms6h7p4/IEKgAMMsj94poA6ggT7i5hAOeGf+Au6QswcTok+SdmxYkRZIX4HjHAUIBJXRb6R0Ac4OLESjKhd2/f0V6JqUhOTo+PxGJbrn2HuA7lAcxO4Fyzjowjxq8q+SrI6Jar63IHtZd6lqbewzHF6LyZ1lGUJYo4o9rs4KAnr2eVRfp+lvrBK/jFT33Fe3L9Se/qk0OvdbrKIrXbF37X7wbVYjbIhJlARkbMPZXudrqh7wcZCV4k/zZTqTWi8bgfCSWjKFPQcxUyssiZRqOUzmer4XA4DouFbGo+iwNZHZmJQO6c71WqNX8yGXnHp4deuVD28rmyt5QQUSvjeiViKV4vJTfg0H7xv/lpe3i3bAspNWX+venI7jbH9j/8q284obq8FtqGwPDSeiAgyQjoHmQntFls6EQuGNaQgT6B2ALzWxAkgpnUyLCJTLwnWEvADb9XUu6UC0tCIDet77Hhq0E80hvdI9aMdLLrJJaQEWwkKEd2hOHbMANoNVbHDXQadV3tBwFlQJZgX7c3FnCshOXSpW0HtriRF82WhLogRThz1odzkXgeKmgZzM2cXbJRMCjumQMyK5W6AwY3WFr3fXZyJrEgTlaUclLSLsWROfHDpevkrgjkPDIpevZCkYFiA9tZlxXaXdO6yAD0R3KXW3bv3rmAPbRrD+2K3YoRyp2aClzra9taE4GANDWVyun7AiQpCfOGl7J6rkJaYM4Ba8S6UD5PbCOQkaEIkbVBUXFt6Mrm/CFfSk4WBPeOuE+YYdwmYEGgurACJdlEYAQWgrJrKwQOq4A8++JeMhT83RWgSTGJJVGjQuCTgCrd26wJ7RjuHCLtMYrN77tAPECIoos19OSyUT2N8SGGpQ3U300uwkjbLiMLIAE6AmiGcmE047lYg1gda8AhbbARWkaaMkg9yQVZykJWrpau5XqRdEHui4Fnq2vPnLzhLsPQACFkZipZcEV40nmC8DBn3DdiMLhlMEaACqDlQvkK5RYVJ5cZatPk91cq1UTyEusZJVrxUkq7DPz5Ih358zCK5mJ+s16vN40XyVSEYOp7ySTx4qkY5rTfH0zltgs1g1kQ+UwwWgReejGaNuPJsBen8o/Ej6SvJcKSxPZWhXYCmH/8g1YBBzCn/nSS8osbO0E27QWZhReImobxdJlOaSeni2FGiB95qSAzHPaixXwul68YDYfT6OjoQDuxlKeUTZ+dXYS5bD4cjkYpwUogHQguOi0/EgIJGNwRspPRxOt22t5sNpXOrwbbFGQt7jfP7RvffccdTP/Xf/ZZbbQ2WRuCNC2DjL17b2Rf+fotu36pYPVcytZLafv4hx9zG4EFlVpr78mIiHHJBSKNq912gkn0G4pJoR/ZHuIhbDLByUj0kE0WwoilUFsAN4TJJHZ+3naMZ1VZShs8vrLopZgC1s+dg6T/qOzk+gSROYkS4dVbZH1X/UwEjQk0R1JwuniZO0MsB6uLCzWW9YIFUc1boMhP9whI3r17110DS8mICcZyknGhP6nsjoclpkGGjcPjBrax0TCOqKUSmZGgDBDvy9p/+7u3BKYpK4l5ANpkIbIZ3x66tm2b6wXLZbWKEs6W3KE794/tvClF0mc2GhJUCT5jJKiezhbXtF5rUhxqRmjxEIhpjZ1VSwl4dC9zXYcaEVyvyWwhnJHCaH+wulRXEMwOBSBLATrFgF6KGIbYp9Yz5QCFruC8Yx/0S1GJy5/aGAdOxNVQTiJWWHiKBpEjmAtZJm2bAxWCwDCZlXHQmuj9KDmxC/YSxrFyndgbMTsZKgAdQ8TvE3CFheLOsTaObcgFmsho6aOdscGYUZzHnmphJbNy05AdfQ79UJx11B+OjMrxUkWg70lKBUzEP3DvVm0QMGEyjwCv2LKMEHFDwM0xUdi7WJHnx1prxk/I8us5ic1xr6w/LBb3miSFtEFYEIgZRnZ0eI/nTPR7yWAwjZsXvTiXLSyD0FsulpPFgvmZ8pxSYXqWksrP55Op9GYapOKJv1xO5U661LXAcjZcjmeTRU9kfkSAZJHLlON5zo9T95vx4XonWc+Tpv4+wHxFAPPkD51NXfaLSd7PZYKgP5oHsjyBqGE4HE/TjUY1nC1muvd0FM8X0tVMlEqFkaxfdOvd29HG+kZmd3dTDCdOi8qEWiA5mwunk7PlLBDg+O2LlhcC8yLLafG0Yj7r+pHIBsCMTwYL+9wfvWt3987s7/+Vj1o2mbi0LMpL+ffFxLPf+N237EjWdbsRWlE0/9MvPi+LgDUT+8G6iwVQMg1V5LgNgISSbXx8FJ9qXjrEEVA30Fw/h61QMYmwEktidobLLODjSrjwO0kxM01/NOw5y0LxIQJNxSgshiAwBYZkChhlSZNjtys2In+TOhkqh8l+YFWxlm39bOIqoWmkw3r7dnp2LDctb5s7u25SGtYIQavgQkqAseJ0uUqc5P7l5GpVXXwCAet38KXHer+AUsLGM2ekRKFcBAKE80Vg797el/JzOgPVnfRP0UEtayvWF4YLuV5lB0QHxx2BQdmVzwtZxMrqcs9qWi+ATMyotGaZUsM6VHOKcXBCAAwmlalpBQsCDCmx/gYocJTtMkmvxmMKcBj+LfV11l20xu0ZUwsDsR+YgOiF1kdMUuslfiRUWNWrMLyLeAr7gSIuiIuIgQAspKU5xB8gIcP3wTwU/ufcC60PAU/91a0N9SZZgRsxDlwA3JBVvA1YkCzpvmFNbog9n6FNg9XwxfAr6p1wR3RzDnxQbGSUSYQfNHDCRLg/cR53/RSZI+0dZ2pR80L8jmD0qhVlVauEbAB2ABalCLCzVUZS7FlyStKEYDx9TitGjZsEWOM6Sfa0pigcJIYRpM7A6i4jPU8mSCXtVi/JFwuxDEwclYrCWSLXJiYi8dA/fM+fwSO0RlOp/nQmf22xXEylNlM/TE3zpdzMC5KZVnIh/VpkFsEiXyrH0SwVz2r1VR3MKwKYB60C32cwL50PvRIAMzmVnJf84XTIGfhBIZMTg0nCtUojPej1w8l0kMnmwmi+TDLx0o/a7UEk6xp53jIqlYqZXD6TSZbzdH/U0crMxAJF6qSF8m0FBYnvx563mE78XrfphenEK+RyXuui7SXapJGE7bNfedf+w+8d2s9//Ib97EeuGGMBxmSctBlhVLI/vtWx//h737Vr19a1aLHVsr49fm3NZUVmsgTUbBSxJFp0ov5sPtYOw0fwj1iPGwMp5aoIGGiqGw7bTnBxhajzIIhItsLRcf0e8Qw6UOnkpdy9Sk+MM5nUo+TdfJYZ1ZQS4vmUknWYBkqfWGNNDEmfl5dSrQKNiSuCorUfy4ai7WxvGY12CD6ZrFJBrqD8dtLSKDNSh+DAXJjPQY0CLgHKvwpm6nNlrslcUSRGIBrgY8KZiIRAcSTQIWuUs1sCGKbt1apUY87t5FwMqMzsl9huPHJJALKKa8zmGetcjOW7z21rXUxKDGRjqyagEJtM5a2ytmMDredtMSsOretS9yILcf+wZ4cnQ3v77fedu8r8oGZLgD6SJde9bF+6piemVgTBR7kBGmIkpJ1XqV4tlMwPELrKNsFAcGlwc7hP9gZFBFRwX8geYTjQFCb5s/ZclwA+7BQwYQo/LiWKDojQ7gFokCWFrTD7hbgbcRUYF4DPfXKLyBDDsGUHV+Ak9qK3aB/ksmoPYBwoNS0EGCbkizugQpf2AnSYZ5sJdO7t3xVLHTpXnDGUWlB3vQ/mQXNN2AvzlV3bifZzFVNa1cHAUhlQ7zJV+o5L0+teABfOPZeYOjbpThSY9hzIR2K4p0dHNusPk1qpkLTbzXg868WTyWA5W6SWYEipWJrPRtO5vIqZwI15ddN0JicGE0yICo1Eg/uD1tQTw8iF2RkNkjK/i/PuxcJLwjiUgnxQaPf2f6oXiZc7mrrBsAa9KIDUS3JtzS65JS2kaBexi9UAHW1czKS2uXxySqbByqUEdGG1tYaj9Lgp0MySFJtzojnojABxvbYmN6OsDfNcwHM0Wdh398b2m188tBuNtP2FT7+gDWLwjVwIKV8mXbT+JG1/8M17dtaT3yx0rkgxPv5nnrErD6/Z0qMvSfcjReckAJlEF73XNguYKFpruBoRxk6iLBz9QTAWa7EKVlLTQxFg3gkK2S18fBgHJenEhjBw2YgjVs8khG39Hn1CaePMZDqbUXjiRJmwaLVKQ5ufMqbfoexigFIO38VmGHM57LetIgbCSYhCBxvoeucnx3br5juu+hdrhhYhnKwbVhGQw4JRP3Tr1juygrA1znpmXsvADg4PXGyjfaH3a51vv3/HBkx0S8VyeQRYUqrxjKI9hnX3rFoK7OpOWeDG8PayzaSYBd33VN71W+/c05oKEfS6OO8LVFkHjlwp6j6yUsScDcaJ7beOrf6E3JCNjt0Vmzno6/78rOsPm87K9sbNC7t9cG57J03HXMZT7LzABbcokQ2Cocg1SmUoDswLs1eBYNgLVbIEfx2r0TpTs0L8hJiTkEf7LVcG0Nbvz6RYEz07wOR6ivQ+Mj+0oAAsMAYC9lpUt26wB6MWCU4jl429pnyCY3PZa7q9cW8ohkSRYZLOvdV1lnJLaemAIQAmLkXM9XV5DNAH7p+Ygr4B7MGGBTy67vbWhsBM7pjuiXQ3GSICsLhQuEAkGGBM7ClMZS79cgPoYW/CXsDQVfGK1TEO1Z2u2mvrPcx3losuNsqzYACHHXR25mJqW5vrcotlxPTzlGR+rQIjlm5KZ7RQTl6iLCdLVJ1rTiX2UvojLbeyvteobkte1oSqKeuMOqtxUxOGflMH86O9SJ96UPLCy7UK/JoYTP4Bg6mlyqIta2KhvWAy9+UiLXG7wijKpdOpKKw21jKTxSwajyaZOPGiwWAYZfPpqFiQXdX/hoNpRtY6PR5OwkROdyDzo1/AaQ5ms9gf90derVby52Jgo8lELlLJ07e9w87M/uVvvCxru7T/5m9/xJ683tDCDl1KkwFGg2XefvUL79qv//4b2jjR53HLHtqI7ZMvPiylT7QhHSm2LI02uHnadHSS7mSoP8yEoKCYkqP0pPDIKLHplJ3DUrBe+MJQUkhyjowZjW2OZaxw+KJ14aw/IIoFcacF9PoClYIMn9wWbT7Du50wyRcHgHFvVraGn60+p1atiAVwqPzYWVusEEFnrCqZKqwo4z1r1XXnhuGz++mVj0316/HRiZ5tKGVLbE2Cw8hDan3IAHFaAac54qtvbG5J+CEFoVyvpnWk3G/f3tNaDGx3gyI3Jghi+RauTufq5Q1bbxStfS7wFO7BHI6OW+7kgZ3LxHQINOcEUmBCyXK1kj39k88Ia7qC8ZENpg375M/8bUsEPI898oQ+OG3HZ+e2fWXHPvGpnzYOX7t3eGgc1FYpybi4/1xaQgpPpgSlFwBJ4IMAxReg6hlXaeKFvlZuj2Nn/CelhslQq4RCuY53vd8dLwPTcCxS96z1wcjBUrSC7v1BQrBW15YBIcvECFRP7vhE7i+9RG4cgz4fVxiAwi2lmI0WELJG7D9MUVjlXG4hi2MxCylvoPdnC2UHBmRpKIrj95nXg2FmH6e4N/pvVRFO2EbAIgboKo0lO1Fe8qBnpkiSeieOI+Y+iBWOSU4Q05Kc4PS5+JAAggznKuukZ+V5BE6cn0UwmfGhi8ksyUbpRDIcTyfzWLK7zGWyEqNkUcwW574fzsUIZ5NJbxpmkqk+a7rUw7XarWkqnZr6yXJaLZZmrU57Nh2KM9N6LbSqlopxPFsxGLqpfzgGs9Kc779ur052bDbt7YOevfXWW0ZtAWgFbcPYICBtWcN2r2tvvHHTpcE2ty4568R5RMVCVUick8IIBeUqaEeMkxsZxENDGbl65voylatQKdlQCjORxfvWWxd2f29kP/nRXXvx6UtGj4uLFVQ3ddmcvXLzvv3q578ty+DZYw+V7PqWbz/+3GUrZmQ5JID4mMcHx9Zvc3iYgElWu1AS85FVQGEpc3bFfBI0Guag5YyWPDo8EdiUnNtByppzeGwJ+5npevedQCFAkg9tZNpRYmI2CC2dsOl0IuA6ldANXM1GVWDAof4UQ9FkRxCOruAoCgWAOF0La7VaNpxM7eD4zGWfsITdgSy+hA7KXxYA4WNTVk88x80vERgcHR/qMxd25fJV+/BHXnTnJrvycClko1YVQFxybhI+OTOFfSlsKVexcr5qVy5ddp9z3EpsNE2JRVVlwcguiZ5L4ag/QZkXFHvp00q67v29psA8axkJe0+uY57jei207nBgC39i80jgIDDD9UqlCrZRa9hYskP37UjMIark7Rf+zt+2jUtXXbas2Rnb2s5VOzhr2Xe+87q989ZNdxzNXJ8HK3OzdKV8Lu6hNeOAeObuurN+QEqtAQAjRND/k3WBOUhBtW9OkMU+eB91VoAULhRZKjdBTiyHVDpBX3CMgD3Ne4xExeXisigjLioH+sFEOMZEEOaMSgaZlQr0xTSdu0WSQArMYC6+cJN0IUvEcmgbcUBBQBt3RdeMBFSd86a4W8oyHinlod092LfWZODiJBjAYk7uu+7ZZZ0kW8wDpmWgVKo+MGgylAIXnywbgCIZokVjLnCajHDFRCpoQZCMLQSWwmztqdhx60TrMrTiRtVGAt+RZIj6tHKuaBecg6Z/M4J1IL3mJbGzk7MTl6lkxWmb6bWadnpyovue2NraFSvW62Iz/Paqm9rNqHvw+hOVvL9k9mu/BtiYPXzDDb+GWO3uluzq+roWT/8QwjD0GNcBlyMfyXplyHCsFllaaYFcEqau0enF6YYIPb48WQMCW82LlnHsaWEzbzHWWE9PnUN3NLWb987tjduy1FqQP/exy9p4YgvadEnCXAs3HCxs77AvN2pmz1yu29OXGrZZT9u1y5eFzHkthG5LtD2Xr+lBt217VwsgBSMrwMZQVEdQ7oknH7PLVy7Z5ua25UsluyMXgmwCGSV8dZaDoCd0GEu9uXlDPjpjCcQIlmIU9ZoLZq6tXRboiJHICtJLlCvKAkogaW/odVtiNVRBdqyQLer+ytqxUIA5c6zk/EwbmsxkpZaWKQQ2EVjhRlbkvhWKBJJzUuqaHl3CLyvEwWpcIxZ1vnHjEXdAGoWE3c6FXdq9pDXWw2up6D6eLSd2cHQo4UbpCq5P5vhgzzpS+oyAlUrh+aJkk1nWqtUd22psuYmAnF10fEwMSexNgkfr/9SPXSEfAcrrYpOXd9ZsId9/qc9bdvQlN7hQX5dQZ+38QEzn3cC++nuv2b/8n/+1zaHyuZRzM7vNjgyMrK2AerwcWGl3206kJNdf/Lhc8KwN4rT19QgcRrdcaN9jAYTkyo1QoJJashczIU7M0AT+nIZAvAI3A9Bl3g7sg2NWXN0RzEdySEyCvh0OrNOv6zkELCRWqdHRdRIZPuSS1olkQVyJgj2xupQY2lRurfi/L9lmqp4LyEppMwJOxsGuXC0BtdwYLSs2VJ8tZRRQMRrBhbe11xCujNZyyVhPXYuSh3arrX0QMAhsc9pbqtYXkj1qYwbT1UkWxAqnY9wiMo9kKHMuHudYk2QRZkcF8IJpikID7oM1IdaEztEKg9LTFIkbBWi6uiwyVfo8ZuvQ49VtX1ixyIiLlPZoIHd6oq+B5HxbzPhx60rfhnoP7ROl2pZznzryFHgVMxSebsptXtdnmVz2i+8fu/YnXCTznvzUX/eMOhh3bMmpP/VL/uS8FeQbjaDXaQblUk44kUsjgcPBKNPrDaNer6O1S0eiui5NHQRBJOuTyWZzGelnejyd4MaFvUE3JQqrbU+Car0qtut7afH91lFb7DX0usvQe+1u2/u9P7xtf+bJgv31P/uEjcZdoTqFVqK0sjw37w3ts198Rz722LaqgrjuoV3dKtiHn3lcCC2BkyuDMMFCiEUQgXeUlKpEsQr9Q4uacyllrklbfa/bEfNo2o4Eng3EKjH1jEAsc1ldVkDv6+j3BsOudQUarqZAv8fmYSGh2qQmOUMJi3d2KhelVBTI1eSKrUZAkBZnZAV+f69DoV3JZZNolWCSfaVUk4XMSmh0mxIQusqh/PSchGJCHTGyoVwp5q3qx3rfUvSbmFTGGM4MI2T4N2lLCqe2t3YlTLFdSHgKJWo90nrmhXlRYO8f9+32wdD2758KXHzbaBALSezoQOxSCsO/d2TlulLKP/7OfV17ZpyM8MiNulMuZyWXGZssq9aLS3Y48Oy9W017+Wvv2aSXtaeeedHKjXW7dOMxAXPezsW4plq/sSzr5saGADVn1WtX3LRCTm+8/vxHrL553c1QERWxo/37DvD0kI590acEeMJXBKECKS0A4CJlF7RoD/Q97QeuAsxHOOB+F1cU9wiXya0nvyuLzlgDXOaZJ9c5K2ApXliuIVAqYhTN3nnvXAA9cvvHiZvE23CBZBnc+gDsuNQUwtHuwLEyBFOJnxBIJ1OYEttGXnhR4EhG0idlL8XFbec9HF9T1r7zJxm8VV+V7lN7SMOra74V0DOEjUC8xMyxGaHIaj2EaHgUvI/sJ1Xy7DHuNrJEUyhuO6M9cSopfcB4ptO5JJPOytGZCH9nsbyIZalcXkbZwiJI+3OB+yovnnjTXKE81S9OpYuT0WAwldxNxXKnYS6ceULzdqdLefDCC4NFrRLFg84kHuSb8VyU/k+kqbUjpKm/XwczEsDMfCGUyyKlMtT8ZcJer5WOF8twMBxn5CNG67Vqpl5pRPlsMZJPGgV+HLXanYx86Yz2Nz0Y9MLxqBsWtEvZVDbwU0nQ6Zz7oZ/xUknKb5Rq3lxO992uef/ff/FNryKG8Xf//GMCkECKkdcz+q7pbCJS+aWXT+zzX3/HLl8u2PXtgl1ez9gzD2/b7gYzZalypeRfwoClkPVyWQH9BzMgGEeDZVNWnEPes6KFuC340TQ2Mq6QLNEHAoEy46kzJX8y6Tt3g0pd/HVhpMs63L9/RwLhuXhHv0enr8BITMgNZZIlJHtC6TfFU/jYWFY3dkBCQ1l3qynw0adUxLLcrF79/KLd0mcyeYzD17ouToMfTZk9fjtn5gw7sjKi1vflujEdj4pMajQord/a3XGxJS2Arqd7eTDKgaln1EGcNs/sYuzZb3z+XZHMxJ0XFaYGtn90oRX2jTnOG+uRXb26pftf2OHZUOvk242H1rXuYi9TAvSJXNZdC9eetl//4nfttTcPrVS+Zle2nrJycctK2xsuXpaP5LqJ8d196xX70u/8ulzhij31xDPWG06tsrFmx3f25H4srHH9aa1CJCWTgosZ0ZTXa57apC0OLeXCKi8FCICH+1N7oje47wM5KKDgRD9nwJeAgx4duQJyUOXPjkV6+gKTli1TsvCZsdW2spbfKVrUkFHKXJiX1+9bx4ZiLG++dWK/8itft7dvHtv5ec+uXanq2quhV/AVsouUOzD0HMNBgJ80NK4+rjUlBrB0IM4dW4uBE1vAEBGAnY56YrUCHqEFR81wLhKjTjlFg+I+XCLkjtkvVJ3T+Qw7of2E9hrmKY30uy5+JDeK9DQgQxU6bATZQRaoCsZdowSDfiNeJDmkUJTnJGLqieQhjucTZtkuPd9f3rmzJ290MO/3T+fZMD3zfX9KKDuTzU0LhdwknY7198x0GU+moe/PtO7iTnOJxFgkarHIZRpxtLEZzybZVRbplVcTsZkfTVP/KMAAAA24RlAvVQPRzDCdzaR9Lxu+/c7tzGTUiR5/9EYmCovRZDgTe4mj/qAdlYrVTJguZLRo6eG4GzZqlbB11kwtprMgX0oHjKsAgOfjiZ+KUt75ZOj9hy+/473+Vsv7Cx+r22c+/qjzdan8ZJyBL9o4lMX87/7Hr9iprOdWo2RrqcT+7l/6KVsri/5JeRkSRV0EEoePygkDRPaJA/FaivUw1IjMDaMtYRKc5YMbB7Vl9ENXbAM/kyg/5eD43TKjzhLBGjieooTF4UB94jj0Vglw0vKvs1ImTz41n8eJfoydxP3Ky0IXiw3cctNaSEi0u/7CAR2Dt0lZnotBIaRkCBh1mSvUZO1jq9TX5HrR18VIioH8foGArDwDtoZS9Evbl2UBK7azs+0sFjElgJDAJFPlQmetMhI0PQYPCWnXOu0dj+zlN04tIyC+IpB+/snLdnYuyi5lz4axPfLohhXynp00W/bu+21Z67499+yG1Sui0P0zd651JNdqkdmyt+52bOfac3Z0euZK4fmUokCxoB0Oh2f21qtfsmzStice2bWXX/mGnd7ft0Zj0xoP3bDzk3O7/vAjjh0c3X3fKvp+fushYybPbCRff/+W9lW7ILcnltuHGU7EVBJZa3dWNd93LsJSYt4XoLal6HPLFCULxb6FJbHN7YE1HhZg74jhFAbWivu2L0DuXty25sk9ByRf+eKpHdySa+5Vbad2xWbDpQugCwLs6aeuSSF7NpKsjId0jQuBBdy428fHx1pPgryhm7RH1S2jJRhy1aNdQvKHO8L0RkoFYD6xiIGLMWEAhJOCCbnDjKPg3DFYKYF+GRItJDjqJ/Rn0fEtNieGgssHy0HW+RmZJsANhso4HpgM6W5aR1zWcjDR/Yyca094wFUsS2gno17SazfjfCFDdcNykSyX1Wp94afDeSYqzNOZ4mzhedNsvjCNchvThbecdLr708SbTL10OJ0sUrMw5ckJ98RcthZJkFmI4cTheOyCvI8IYPbOn/h+mtplkX4UYMoCmLGfTBM9zzIYLaeE7MPFOEyfHp9L7oPMo49ci2TNMrPRLErJNUpnwiiVSrnv9bv9TJSN0gW5VealwmarJ+c3CHK5EGPuF8s1T8IuV7fmff31A++4s/TSYjL/7X/xSauVQlvI+mdF/dJiBx35y//hCzftle8dWjm9tGevpO1TH3nYnn7kkkspcr5uTsrvahYADinXQF8oLPUQvJjdAYNxRXhSatyk+/fu6furvibSmVBc5txghejpcUV1gNtgVRHpKk8lGGR0OmJBMJWGXAHYEZ9JIA5LMpCVE4Bq4ynfxlenCW0icCqL+kpIdS1XNyEhoYt4c23bqlLKSOBHhzb36DxRuQAjsRGCrnL+3L1xumWn13bp//rapu5n6TIMUOkelFx/LuTO0GRKXIh1YMGZWUJWgVjV+8dDe/n1I91bYg/vZO3Gdlmu38ha3ZFtbVZtrb46tuXme/ccyG6ulaycXVq9zIF2C/d71caOReXL9vK3b0mxAytLMXICssP7t61STFsmGdr3vvFli/yl9QWgT9y4KgVtS8BjMYMLd7pBRyzlyvaazfTztd2rFuQZRAWka3/OD23/nTe1trED7IkUcyBgl+67Obi5WtnmqXMLa02L1roWVseWKgsg5fKF9dBGy6HLiL3zDin/Q7uQW3gmt/D9N5u2d1NuSi+2Uli33bVH7eFLj9uN3UcsHUsOgtCeefJRK8jY1/Qc2/WiFH2qPViaOwlSYDjW2sBIhoOxXbTaLpDOfpI4cFke3SuZSzrC8WZIkNAIzKQ8WCUMiBEPoXOBYCnyMvQeChsZ5YGr7bJmsCDxppEMEe6gCLncJgJb4g1ie7qU7ocB4qTIxcYEdhg8zidfCIgpoHQZOSEzFd7pkF4lYp5S0Gw66ba6cb5c1btsKVdWdxEs9DvzXCY/ny3i2a333iewNy3XGlO5tZN4MZp2h+1pOhNMU35mNpl7s8lsshC6uJm8+WxWmD+LZ/f348p6Orl6/iOFdiuAeemVoXd2eM/fXG/4xfUr/mLUE8AIkrxpMJuOw/EwSbfbvTDxFhn5ivLo/Yx8vigVBpGEPZpN4ygj+ClwfKzN0vPFIhxNZ+FoNpaXlQrm42lQLJT8VDbnTeaJf/t44P27L97xvvfaofdf/rXnvT/zocvWOT9ygbCMKB4HeN08Gdsv/8ZrlvOn9nMvNOzv/8Ufs6cf25DVpVubSfIiO1omupapY2E+MDESwAUfvFCQmyCXBHsBELBBAAdn4mBxmAUD+MDm5Am6AdpYJoCFUQ3EEVxtgsCDqmDaByoVjj5huPVqti6zZ11pdkR5OS4Qh5/V7OzsRIrtOSsHAOIvdyWUTGnjWhz/wiAhkX9byPKQAt+TNaf2h+5cmZ4VA9E9ky520+2hurp+VgqJtXJdyjJDka5JelLExJ1FfXR+5jITCCNitr6xLiWf2+kwI3fzQNef2FPXilKurLXaYykwmb3EHr2+LZY0sc5AaziJ7epW1db1vAR6l2JplPu7jFtuw8q1DbkRu/YQc2QuNezqbsMCWcvlSEqfim13e8d12OPE8BzEvba2t20uoE3FYzuRm7l/57a99b03be/2e7Z36w3nQuSlCCd7h3LpxATkbj3xkY/Z2lMftsrmrpU3Nu3o5K79wTd+3eq7Atj4wI4uDuwbr9yyL790y9558+ZqAmBck5uVs7gnxjqqWjRr2GZux3Yqa5b116Q6BZv15TpTKwVIS9YIynvxRG53WYAq2ZpObUT0UkK26v9JSXEpORNTiuR2irGS8aEwDjbBxESY5OqgeVxiMVoyOrHAQnsP6DsLSwJBf9KQS9p5TW5hrBXGQJGZTAl4mCeEvBaKeclbUcC0cEYMZkJPF20wBPUZk0BtDuURDIvnvHcMCwwKOSduRlo7yzEreq/YUCI2lFQqtTjMRLqzQJ6Wv5SLJvxbzO/f2RPASGnFVMJUMC3lMtO5UDJfFdBE0bR1ejYVC5sFQXq2UVlfjKf9xei8LaDpxuFaFM+ifnyYTv9Iod33AWbvfOhd3emLwTT8YDIWmV8IYMaBQEJeYFYAM0oHmSSsFKJMuboWaanEsaZRNh9FAg7JejEaTyeZ+XycCQTRUvZw0G2KTU1S5XwmqNTrwVzaMF9MvFmq4P/qF295X/rmHe8nX6h7f/fPPuoNL+5JmYTEErB0oWKt3kKCtG9f//aePb6TsqcvF+2FR69bThuF5e70OlYp56XUS5dePD45FvUk8p7Voi+MmS8EdtudrotpcLh7TorozjeibqTdcm4JlJOALIOOiZkQE8F6Os184Crh21MPgZ/P562sQk5WfVXhC7tpt8ZiANva/FW1qHNZ9HbKyi/OjnXPovFSNIrxKIbK5KW2osTEg0gtc2AZvUvrW9tWLK1JgRs2kmuXSRUkcCU948xyJSp5F9YT1WfaGM1vBwfMWyE4TCo1lBs3sbSAiOBiIVcV49lyIAwY/+7X3rM/ePVA1tbsyStZ2637dv+wb92+BL2es8fFNmQB7L13O3Z+OHcnDpT1mRz1ev/k1LoC0mKlbrWd666V4c3XviUQG9jJ6T1b21iz7d3HZBMFsPWGG0gVCZwk5XLjSnKfamJpOd1TUeDKOeBDO7s4tXO5f82T+3Z4+x27f+t9u/XO+9buLa1Q2dZzlC1TqFrSGVoyGLjYzPnBsX3766+LkbQt6RWtlrpqm3LZbqxdtcu1hywzr1o4z1tK7NfXvkC/KaqjqrvbG9okZiynXI1YrJY4hpSTGhcO2OMYWJgUbisH+9P/RluIfsHJBuCOK+wm6YlxYjRonl3V7awOI6R4jbYEZvJgvHCVMDCFB6M+qE8mS+aYD9REr47cLEofSDbQ5Eo8hdQ4LBsgofWFGBUV4e4gNbFbXHk3DU/PQvyRWdC8nGspICRuhyGNBformST9HcshGiV+6Mej4SBOR5ll7KWATXlK83k2Hc3lws8uXdqZlvK56XAwnEbp3CTx0tMgVZ2mg2DqLZYCoMxsMG7JWQ0WtY3K4uz4KJ6cL+Ib+d34XC7SD58q8H2AWXVTb/jpS8K64Womr5dNBa39CwGWF/o5X6xkEJZLxUyt0ojGk1EmV8hEombRMgkiuQvRYjHLpARDxyeH6eV8GtYqhTAT+qlqfSPIZLOBaLZ/enTu3Ttf+P/ms294os3e3/yZG94Tu3mP84I49qKnxcyWGvbtd87s1z//pqzt1D7+TN0ef6hijz1xTRveEVMZwBnl+4PyRdvfvyeqOXEWkyNmYQkEAnUf+v5YlkJ+qNgGPTrD/tjRShCdjuFyper8V44QRdnTAh1cIYqhjg733fhE6hDOz5raPWpoOPFyrM0VA5FQMmOGwK1jJvJ1SfdRMMTvEJijixZggjNf6BooGIDCUSxUAXMftDJQN0NGDHeNIjJqEjitgEZKkqT40m4mr+g2PjXDmKgOZtJdtVbV58jiynpRY1Ot5fU5KWs3KTjE9585S3c+WtorbxwYBboff7poT10vWU90n8Ff9XJoO5sNuVsjF5Nq6N9PPX1FexHZeXtqb7x9JGZWtZ1Lly1b3tI9p61RkQu1fdVShYa9c/vALnoC+qMDe/f92/bOvWP7zrv79uZ7+vON+3bzzqHd3D+2N+/ct709/W57aPeOWmJhRQHMhcCMo4RjWeyylXRdWiJYy/29e1r7M+0R3elSzF7f1gXEVzcvWz7VkEstNj5PWZCIYYl59TqcqklJwNLFQMTnXTCVgCmuK0YjrXvP+Lg0ZBtnLoWuq2jvZWBkBMIgljtNvISgsoCp27FanTICMQEZJI4HgbVQoEjQHXaBu4LhcrVFeo5Vde/qCFiJja4tIyL5wuoQiyHID0gRrMX1oljSnXKqe6QOirQ097qCIOG0QIrnIZZI8J1RnsgfVea4ZgxuA9gYtwBT4lwq6lgYpE/mCwMmREu8lJcEoRfLjYvlvi3NC5d+Ml9kyCKJUmXD3EymbxrL5ZDcTGV8J4GXmk4H46nvLabZKJh5gTjafLmYMixH6Jvypb7j8/jN81Gcl4v0ETeT9wHA2Ke+4p2vP+k9+aDZ8eLOqb9YHPvFykaQ9aMgX6sFg343HIy66Uw6CsuFUmY+mxJzyQyGnUhMJcoXi9FFqxv1ht1MJkplUqGXzoSy+YLwUqmS8tPF4OKiFVgc+EG04d09X/pff/W292eeu+L95Z9+2MuGsTeQcJA5amxu2rv3zu2bty7s66/dtSevFu0nnqnZRz70MNMBpRBNVxJPOTPl0igY4xE48dAtslgQrgkK7fxT/UfxGt3OzYsLfY+Gwqatr2+4DSdWAphgQaiOpRjLzXQV04Hec2xJrzuQldJS6r24R6QJmeFCuwHSg3WYL4llnAuQtiREMBjPUVbXeavr0PxIbQ2TzWhSG49j29A9MKGdu8RArg5Ko2BK99JFUALnhyOUuGdFARMVmRw7gqBLhsXUyqa1tf1796QLc7EqBmvNHUtBWecSMNKWy1lsFzPf3r5/Lqu9tE88V7PHdzM2XQYC6LY99cS2lN2zW7fv2f6hFF8CvbUtoBRwvfTNu7qPuRULAqHtuliimIk+fDCaWP3Gc7Zx41mr7NywjUtX7NKNhyyvdXnsx35cXx+3R5/9mD3z4U/bMz/+Sbvx9PN27ckn7dq1h3WNou57YJc2tq3X7us9nLtdFlAQEB1KKfS8zvUL7PDg0O7u3ZbMvm/N5rlApK/1lyWnJkf3gZzjvnUFymRlcD+ogaIojFQwtSC0DxAXofWCLA3VvtRxUWs0I0MlEOhrnVw5vRgLsRdKCRj0vi525oarS06QGbI4uEiu102IRLoc94meKBICrB1GAiMH6MB+qrW6u4dABoSS/oX2U6LqZIFALjGvjmRqIsbSJblgsFIKPwUy+j36j0g3M7Se5kjcdlwwwIwGSzeFrt9zDAiXjrCBsMsVYhL7Iw4j/pJMJ0N914vz+Xys9yz13qXkSbfTncu9mq9V1mdi5NOLi+NpsVya+oE/WcTTaRgWp6VSjalXs5Ozo5mut5CCL7wRp37P4nJuN87V+vH8vXSyvvdDMZiXqIMhTS0GUyuJVyVlv5hfe+AirWIw3VE3rNU20pv17XA5HGWIuQyG/UyulIvCbCoS3Yt8T0/hy4myWWY86aXjeSJXMxUKMlNhFAW9Vi84b038V++NvX/9W2/4uczc+3/8w5/2tmvytrzYkxssZRgKwSN7427bfvOre9aRAP6Nn7puf/bTz7pCqqOTMyl4zjKy/LsbO045+/LboYvUwLDY1FRobbVpDITqyT1iHIIAqCxrLbcKBrK1teuoLEN58J1xeZrNC1ecB1iw2XzF8lJJF1L0RzobF4bdHsst4AxiDtgiOEfpwJne7xotpSgMGyfyT7aJsm+EnCFHxFlIJXIPu9cf0XVj57otdf+wHBQgCOS7S6kBPM42Kpbw1bUuAiy+EPy+wCcn1kCmifmoTOKD9l+/cc0qUtJMgWreNMsqi9aztNYLpvf114/tt796KNqe2Ecer9hT10p2eNyRKD/oJSPVKrbSbM9137E9fHnDFnI13r/f0vWWtl7J2WYtZd1WxwFhTPZs+2EpQ8rV/xBIDotV27zxmOXl4pFqJ4VOWnegZ7x09YptbHDOUsW+8+rL1tCzFbUeuULaDs/u25g0LsWIp8d2dnwoZnOiv586ZsbQbwZ/MQeYmTgDgYuMqlzlof4+1599p4AUzw3EQDEWsBbGLxC8JzbHHtKqwSgFGUx2mNi4jAOjGujlkQskpkFcxbUl6IviUbI3zuUVmJChZIgYbEHb5+IopKxJFVM1zHB3amM4SYLiO/Yb+eAzpAf6U+BCxmfOAHMZBAFjJLYZyiXi+l1AQ/9hnBBiRqrisnFcMPcLeHAgIKwUpoK7HcqtzeizSXPjsnN8Dr+TL+Vl9PjdWECKq99NoihM8tV1Pd4y9r3ZUh+w7Hc7iyTw54VyRZLqzfqjwfTw5GJ63u5Nq2uVSb6Ym0aF/LQ3Wk5zG1dn5VJ5NuoP5CItF4VabpEOKqsgry+A2RHA/DCD+X43tRjMYkwWSajiP3CR4jjojWbBzuUrYTFTSPda/TDQKoa5bLS0IFNb34hGo0nUPGlG8SKJZGUztWots397P51L58LxeBbK30vJRw16/X4wTLL+v//86975Qdv/mz/1iPeR53Y9P557vV5PUBSI9uVtrzm2f/4bb9hXXzu1X/jME/bzP3FZrk9o90SVS869iCzQwgcIhVhBTt8rcnKBlpfAGtWoFFNxfhNZGSwtw6IBo6oUxPm1wlwo7tH+gd4llpItSRDky0p4EJaJAARfl8leMmaO/dA0R58RbIeeEywP832ZZA/TKRUrsrgVl0FAiJk/ix/NyAUGYGPp1jmETNQCgfcl/BRe4fLhJkF7SSWHKTEa3bOwRvcxlnsW6bqcT6WfCVAoSJOm6D05CTnsa6b7ZwD32P7oGzflxhTlAoR2m54juULFck2gKMUR8H7r9TP77rtNZwHX8hN7/HpR4IzS8WkMLi/b6enM7h0MxSQz9vDVNYFyYvsHHZt2Y/vw81fE6EI7OJ3b9944s0vXnhCrrFpUWXesbtq5sLFEdCI6MJOx4LxjfdvV53TFHovMs5HiMVu3nI/s3e9923UUtwX8r3zvW3b/7qFL88IkmAsDiGC5cQ04wJ2TLGcLmTB9wXbpxUIGmEJHPAr37kLsptXhAHitsZSOM8thEAAJtUuU8APqzhUlbiHApkgNY+Nq6nStvNwcRrMSr5PGah/ElsQQcGk9j9iI3CvpJrU5qwPi5A7nCibtcTLHaQyJx3gM3ZdYHuM4Ts7Ppf5ilpRhyC3j+JKZQIR7kpa7camUUHQkPxiErdq2VdJlK4gxsY64XCQQ3MwfyVXsrSrDSd/jpjXW1nR/8u+04O7UUQocSU6IdeITU4lczuVFN8RjRBKzuVIsnaVgZymjupDRm0sH5t3eYCYXaip3TX6lTb0gmejXpgK6qUR/KvdythS6FfzUItGiBwtv0fUHcVjy4tnkwbiGP20ezA8m2p36bb/kd8+Pg/v3zoNxdxj0es2wWt1MJ94yHE36mWQeZzqTYTQRk7l/dy+6dul6NB3PM/sHe5nxeJKWwqbr1Xo4j5epTDZK5TNFP6ptBm/udfwv/sH73icej/z/7Oeel00cehIOTwvi9UVvZxLM195r2+e/vufQ+5lrGfvECztiLEJ5CUu5IJdEC3h0cF803+Sr12T9Ki7oO9Ymn55duKI5DuweScCh025EZa0iMKAYS5tOWlC+PbNuK7Wyi2Wg8LhWrtJSP2O+C0K1r89B8DKiuTMJWKOxIcYkd0NWDWvn3BvdJ1YEOkx2iGAfjZIE3sguCV8lfEU3ggGgm8plYWAQIIASyn4KOEgXrQKFzILFZ8YtorKTeTEILVZThMS5AwQZcQ2JU6C841FfShYLCCtWLkauH6oiNwX3j3gB7+comIzYxa29Y4na0h7aiezFZy9Joef2+luHek7fdrdrdvNW0+4f6r6CuT12Y1OAu7A33zrQ06bsx164IgCZ2ddfPrCZbdipm0NcEBht2fnRvl0c3nXAvXn5qtwU+fwCOOh9lEvber3u6jU8KXtKdD0jjf/aH3zBmq2BdSj11b2OBXY8F4rY6Y2t3e3ZUOs+1bMNpCxDakYELgDLinVoP/UnY1kZF0E8STAstusJEEgZ93V/enZRjd6gLxCmHomMCydsLp1LoY10yo1L6+pXxC5yUmBiKgRvKTMg48vfYShUelNwCYOhQHIhgKeojYpnYiIE/FPZ1Iq5Si7SxNhwZ7WCnFlNnYob+aB7dDOfBUTsEa5QgaZZ/cfJGrVizSqSm4jD6+QWMfoBcKZOjPYcslU0jZbkErUFJh3pj+uxkyGjH6sCo9T1YKLUYOHai8UlWrNY8qNHCpeClmWUjpZaz7kXLOfd0+N5dW19mo7Sk3IxM720e21yfnQuMjWeakmmGQGP2PZMcjrz4+UiyHoL6monrVEcjr14W5Sds6kt/6dNtPv+wWvUwXh+o7QZcI1arRIUyuVQVpuoSrrdPsqUCtlMW27RpSvXonqlGM2H00zKi6JcMZ9u1GuZUqUU5grZcJmKw8Ui1hKVgvvtefDrX7rpT8663p/7xOP+M0/ueH5q6Ym6aJ0SjybJ7rxgv/H779m9/Y598vmafebDG3ZpPWc5xv3BGLQpF+1TbXLgitHwhQnEEa8gVSsZEdspicmk3al99HRwLAezUNJuVir+stiGlG91/AnTwURTF7AORmMylU1WpD2zg/sHYg8Zq0soiNozq8MdOl/OS1ilWFIQbZ0DFhgL1+l1m1JmshDUsYwdeOHPI8WzKfUTlIWbPk/0XdYPKkvwkPtnTnC5JIYjFjbot507B7OBrgM+Qlxn+VGAPm6RhHQg9kPRGXS5JLeL9Pi9u+/qnqYCu9B8ASZKM9HPmbf67t6+vb13YUOxjBvbgT1zY0NKt7A7BxfmSyFe/Mhj9t7ewG7e7hrnVT9+oy6F9u2WXKRSPbYrV6pSk4zdP+i7Q+MfevJJ+43Pf96219ftzVe/bc1O29554w1Xe+OFsEUxAT0Ds3xbrbaAOmetZsf++Cvfti987kvuM2/fO7Q//t4tWwZ5e+udI7d+tEmwrj25MWROhgOedSbDIbdMqsGYDYoVyeBMXKxFLoqAcMwgc31xrA7AYGJmH8TWiNkMh8xSkfup56fSFjmg6pXyfdwdutApnAPYYWS4PzQe0ovEn3yREEB2oDuuMVUMdjLW9eRKO5qEPIiBpGVYyE7FAhFezHHudYdi4Dkx4IxYRlG/K2DscwJnWnIBO5IrKdfm5OLM5trDMEOMh1igWFs8sgpxRj03R7xGAuSMPmMhEKPTXsZcBrMidkM5xAXi4owk8gfj5tA8AWGykEVczqbJbDxdprNpwWEs2FkspkzPj6ciXdNZmI9kM3XjSXpaL61Nh53+pFzOTpaJeLzeGOXC2XAyWsSL6WI86M0L22JD6Vl8NgniSlrs5UcB5kEdzPnQe+GZ0P/KO6d+8+TYz4fZoFoqBnN/isckwpgJU3LgisV8ZjTtR4VsLtNp9TNCiEjrHzUvzqKoUsoMpkOKCGCgoRYu9LxM6rQ7Dr7++r3g9//gXf9Tz216f+XnXvDHw2MvJedcrobX7rQ9BkX/7ncO7J/9xpvau9gFIH/qY5z/I6s/YLDzyNoM4Bm0nSXENaIegc0mlcpwJ9rSyby0pOit3sCuXrnm0rkU20FT8Yfx51FYN3JQwkqsoij3BmDRcki4yDDJ3ZKCbqzRzDeR5WJAEpQ5tFa7IyEhkLc6Ireo6+O24WLAgIjhFEplJxTEeVzAWfdLWwEZHip5YTKwJIKlklcr1WTdRb3JRgEgMBoKAmv6HRgUnwslTwSQ7966Y9oXx5Jw7zjsLJKbwT1RWczcmKpcHdcsIWGnOY2BXVtiGTfvte2bbzZl7c0aOc+evlGx/dORpfNpu3Y9Z8l8YPcOO3Z8PLYXP1S1J2/U7KLbt7bcs0I2sMeuXbLWWd9efm3fStUtk3mwR5960jwpzU/+1b9lDYH+zde/Y//6X/0H63TO7Q9/93M27U/sH/+//nv76lf+0H7t3/2O/cqvfNb+42c/a9/+zvfkzmbsuR971p5+7il7/c2bcoOPXR3IZDi1Z59/wVX7fu+NW2KjWletA1/TCeMpcU2kz1LohVxN0ujMKZ7rq6WHg1HiMrsAsFwogr1xImYzW2VscEsaAmMXJ5GbEWm9cZ2JzUgX3Roy+qMsJgjTIfZDbQv7QJxMl5Xsyf2SUvM9WAsskZMDkCvtuAONrMv29bUvYpIrMZD7xH6SrSLlzUTFss0FlLJv7noEIzmGhrBvJk+leNFljFw7hIxcWkwWd00UXNem5GFm69pbMlnEI+nK3tzYci4gz8K998Q0YTb5Qi1JBRx8L941lbmWHyevZzmfTxdRNj8Xu5wNu81ZpVqeprJFLcdwmstkhdWzaaFUmPb67VmiG5kJZ/TMC7HzebZ+edG5OF92e8045Rd+aFzD3xfAfAUcXr3ogOTw+3HvNLmR20z0TG7gFAequcrVNQ5ml7KLKo9HcUKjYE4Ll9KquTJqsaXFcmxhNp0UywVonXZ4mYyFjy+/fWBf+NqtpFjw7Sc/8ZjV19PWkfUdURgkakfxlmDTfu9r71tPgvPwlTX79IuPazHlJsgF6csXn8nXzIp65rSxTNfnjGQUiE5axkzeP9hz7gJDswtyFahr4LgLqi3x3Tk0/vj4QMIROyvUEWuAaVDPwrGsdLZCgR1FlcBxYBduBV3QNPm5hjwBUpVqUoEbPvH29o4dHZ+465CdEjmW4DC3F/UmaxS4azL9n0a7QjFlL/zY8xKs1QhNaDYB6uZZSz9HGXjO1eBv2BmH8gOg9/bu2927910l7KOPPiaB45A7hlPntA5l0WykU/cgV2F3Z0fWMW8TsaVms+0ybFpE2xcjoxeI8aMAtDwGG0x842C6Qadp/WbXahX9rhTqYbmm1zcKNhb1HghgZEisHAm8Xdd1S9dI2/XLm7b3zn2XjetJ0GPiFbKkgZRqNr+wf/PL/97+3f/ye/aP/tH/0/7wK69KeUP7+jdfta++9obJvbahnvWlP/ymLPLMvvvad62tz//4R1/QWnTsTAzyu2/etbv7F9bVPct0uhEDtFFwEuF0DotJW3+4tHZP6zWT5ZeLglvF0KxYDCH2Mm7oFUHroUTxTM9w0R8LhKh8ntmduwcCwaErQYA9sA8UpzENkWFTK+Yoo6KfkRki/sKXm8ssQwZrdaecytFnaNNiQRW31hdfQq7v6jwjji1maiIjUbU+cvU7/QubJmMbLto213sZI0EAV1RHn5a4ptCskIF5cQz+igU2kwVH58rl0X34Ag5GfFCiwNlHm1uX5SINjGN/yWxyLI9jaAJe3NOsgCcbZZOFfMvhoJd0ZeQkrHrWVMLZ6frIJJMtJEEYJMQJw1w22T840q17Emk/WUhYGjv15P277yXFSi2pNrYTMmPpfCRFwbCalfUfx5bw+sHh97/k/v/7MRiCvNH42BM58nd3H/OXqWmQFUcvZwr6iGV48+a9dCabCvvddlpYEpUL5YzIYqY/7MpNDCP5exk/mGX8JElnM6W0KGE4XsRhNw5Tv/WHe8FXv9cOPvb8w8Hf/PmHvUH31Evlc35UosAm66Vy695X3rywz730rjUKafvkow37C59+WPJK1qDrfG/Sc+VKwbWb1+pC6IyAYcQkr5kxa7cAk5DiLxcpOzo4tKWsWq1C+71vg3FPQiVan+GgLSL9kRQLQKGmQRZHG+3ShWIgQANUFpfj5EQWFfCUUAIg+LnU0nBKAMAGYBFLoS+IuguXnhZtpT6CYPACUMxkXSAw4YgQyVhfQs7xHQPdu+DLsZWs2AgzTbCWDJzutnsucE1s5ezsTEpQdsyqXOOAdyk6dRMSdHf+j7gwZ0OTBTk7PxVT64tlnIHttrt7yfodRhFIEQSQx52FHZz1LFjKbepO7UPPbltKrtrh3rnduLJt4klS2MDGcice2d2wzXrF7tzvag+WtlUX6Aqs37t7bo0N5vaO7eSsaZvbl3XdY3vsues2m1zYl7/8+3LBZJjq23Z4rnsRCGxsr9m3vv2mTfUMKRmtSIwpL3AMBBjPPvO4WMrrWnfPths8p29nnZ4NxRj27u9Jx4mp0C2/kKvD866YGWnzocAHpcd16orh4tbAJGhrGOvn6QfjDki1u7OmYYMCB+bg6jLWqFaMaYa4ERhJFJLiNW2kPm8ixc9of6hTWrlGrp9H/3EUDud/E4MRkdf72UdGfchdh8UsxIT0ORGsUnJKfI/ALnUvxzLMJ80TscqOc7Oo5CU135ecE8yezmdii/THdezovGVjARXnVq9VNhzDGc9XZQt6WFd8B50az+Q+6ossZluGUyJtlXzZZd5kdCn+dUZ6vpwny+VY3rmcTMZSpvyFH2aX+Xx1LoduPuidzLKF2jQq1iapqDCRczJJ+d5kPOpMxBsmMtrTZqc/i73ldNYfLaIg5YK8SX4p8ZzEM+ci7THG4Psukh7xh46OlU+9u/uinduZdZrHyenR/aQ1bjvKWS56Yi37CefxXL1yI5FSJBxW3pUyyoGSnDMTJkx8KeNkIpNh6eTO/sg+//s37c5+J/mp58r2137yUrKcdrT4UqTQszAO5UfV7N39tn32C1i5mT26lbWHLme0oQNLOfQtGmMSGFrFLI+KqFW7dWT7+7dccIshSFgZSrC7rnlQtFEWo7RWs51rV1dBPW30eo0oO7Um8nV1dxx4DwvpyULTXEkVZvP8zA729x0TID5SkQDSuMiU/458Zab4j+WCLZbUH4wEKmMbD7uyugf6N1ZKYJHLSthINXt28+ZdsatzY44sjYuknYmt5AqhbdOoqM+EKkOtYykNguzObBJYfe+7byAQ2o8dW5dVcweTSZhJFFDrQDCYA+gk004p2t0LCWNfCpZYVdaktrEpRR1KueQ+xIG9+d7YPvf522JkJOBTsqz6qsgiR6Ft7eRtY4tTA5hpLLnLSoAFvlhLTikoFHgusVKt87lYInUuC79kv//NQ/v1L/6WbVw6s/n0V61//ut26/037Z39rp1QqyLATCKxjnnXfCngUsxuIuGfSzm68cgm+bl9+VtfsnIj0f0mkoO7Fuv3rz1e196VrFQXs12IF8i1mWn9xJUFnIw1iPXMS7Engb0sP0PPMBaMUOiLnbDWBHupNTo6ElMmiCxWwO+Sxo5wPWSUmu2WHISFXFqykCJv8n/ofULuYBbCP2MUCG4PjIU9kj1xbjjxNebCMKaDilz+JP7S75LSX2VtKOkPBOylAgfJ6V4FUvmMXFvZomKuKvDJ6nMkF5IXX993gfFA5lxyVSdgq/cfH+6LnVxY56IjwzUXLhIDEogtKdScCGw5Gysrxl3SPXUEjBRg9iSvZ7o2GcZQsh1ZKFfazaI2AZ9cc4ajJQIqqYf0WgYpjpNivpKkM/kkHeQSfyotERDJCHLSbFIr1ZNMOp9Eolkd6Um9Vk4+OJQRBhPPdqRVDw52/KHXykV66wn3Q3vrLTs4OLB6KZ1cvnzZ8utiBULdtAAEQ065d5COksF4lPR7oySbLsW7a5fjcX8iXV3EpUolkZKIswRJoVxPmoMw+dIf7SeDXpx84qOXkxtbkQn4Exq1Qj8twxEmMz+fvPLuWXLvvJPIYCRpb5rQKk/NQktCykhKOkmfeeoZW1/bcYqFX01gDj+YQinOQWKlGo01Z8H4c31901FFGs0YqcBhZqSxyeIQy2lLuPBPOV2S2Aal26sMQtY2NhijIDXMiAoS1xBb2Lt33wUPKZTCt0XAmWW70Vh3LkihmBPwLOT2DSUoWQlWyh5+5FGBg9w5WX4qcomzbG3vCpSlfP2JtS4Gei8ZC6o/cc3y2hD557LaW5ubzgXiHs/OjpwwLGNiCXPtuz5nOLST03O3Fu4YVbGqjc2GQJFTBjgYbmm7lx/S73tyH/ft0uWK3F25cEHBZSay4UJM6ViKw1pO5OodWC4f2u27RxJhgYKscFtM5uy8p/fW7JGnrtlICnj32HdTACdiRtc3rlhJ6/PYQ56d7/+eFfL3rS9lPjof2Z337+s55tpnGJbvrHJRLm4549lUezEQG6lty5GMpvbcx67bX/pbP2WZWmy5xsw+9OKmdfvHeu6OYw4pKV02G2g9aBCkodMX+9A+NbJ2/dqaQLgmpRG4cPKkDBy1L4B0T/teEJgXJFiMP8WSwx5hRAMZs9kykMskxtvsWV9A3BIjag/mdtzsW3u4sJPWUOsYCpCKYsiSSSkBYzenYhEoOh35GCkCMygx7ggh2aJcGYKvVJCPBcgEWTnhkoFdWclOlbnGi7RVCmuSGWlvKiuQ3RAQcrzJqrIbZrVZLrjJgrSAUOPDEK5kJmMlBubKKgA4GflOs52MB+Nkc30jqa9Vbe/wyE5bMrbxOHGzhrUntAk0m2fJeDRNBNBJbzhMxvIdO61WkkllktFgGi+E7lKPOBbVnHYvEpEW4csoni2nSUdEb8HDzpbJWn1X1zrX/XQSqo9X029kODayKxxxrxVxCX7xpa+YvfQp7+qTIynlur+sTQm++qP+IFj2h778vaDXHYTTJT24SXjRvEhPBoOM5wWZarkmr8k5opm0qEG310mfn51n8jKN7dEi9fI7rdRLrxylbuzk/J//5OPB5bW0L7Dwzs9a3mg084v1Xe+l1+54/+Z33vIOTyZWE4D/1Z953F589rInl9BtHOX36RQpW1lD0eFIm5cvrcuiSVjk2hBTkMcpd2IhQBra3b37tt5oiO1wNEdOCiYfXpsAbW7UG0TSdVlK0iswLblCVVFfKPDEfQ+kp7BtrH9zVu9MJpeT8yjxd9WYEiT6aEQ1XewEhrXW2HSAR88TwEgKkeZL/mRGyN07ey5NiMt0fnZhrVbPNtY2rFyoOJcAxvVBCpSja49PjqQg1DlwWD5+v/xuKQmuFJ9P0yTBxpqAFAUk6wS48KI2h14gZocQYKV+ZyiLV68X7M7RSBR9ammxr3optj/z0Uu21PPt32vaIzc2tf8lu7W3OmHhhacf0v3HdvPdPXvokTW7dKlq33vrwN642bW//Ocftxubof3CZz4kZiW36/jQ1tZFz+U2Tb3L9ud//m/ZX/35H7eHr9Tt8qV1KZ3uXYrz1ONX7Kc+8aJ94sXnxChT9tTTDVdv8zu/e9NeffWOWNLItjfnsu5yq9bLUh6xDSlbSu6ldEy8S0ZO61ASk6wJYGiH2Fivy3BoTQTa1DcxmhKrSU0VX5VyxgFTJGXEDVod0EZFNu6LjA8ZJgHLaDJ3bG9EUHg0lx55AjkygSO3X225ba4vSHtKQB/mCWKVimImAhNie2wKoxRoT+CUA3rcCChTU0OMZaR9KoilUPQHGGaiktigjJlcOVLXiQCJo1+Zqsj5WiW5khyvS82Py1gVinoWGaRc6AoLlxRYuthfoHsTCEvmPHkG2byYXpIk68RNxXJnQtQ831ss49GIA4FncUt+bxwzGcgWlVJ9Nl8GszjIiLekprLbk/mkM4mXQ/lR8VgMa1Kob06Hw/407fnTUrY0y6ayi7377y78RJxQJDlM5+NL6Vm8Ptu1VRbplx9kkX5RkCuAYfD35Pd/zTuTm7mc1/1MOfHXNx8JdEG/2RuF5Xo9jAXn2XCeLhaL6Xa3n/ZDLyOBj1777nfEFrOZXK6UzqTT6dNWOzzoZsLv3jwJp+NO8PFn14Kf/djDQTFa+vFi7vviKZX6hrcvC/VP/u237N5h37u25tnf/PmnbbO4tGtbBW8k1ytN4ZLg4/j+PS0stQdUQRJxhwInEjSmd/Xl1hxpYwMJnTZLPnOxkhMTybn4jZiyNWoccSL2JBeG4ifShGdnXatWBBhyPQhYk10gjuGyPloSSqsDbQ7pcagx5yfFEhJqHSRnToByEpC0fgeX60z+MnUXtVpFikIRV+JaEwgOEzCmDcAFfgkC63vpDEViQzsX3SRoSO8IdTPQcYruODGSzA9BbjIVnFaw1Od02qLHYuNkHzheg6KwiRgIKWHXiiBhxRIGEjROnqyW87a+tWGvvN223/7Cu1IIBnkJ/MYTu34lZUUB5PHBqV25tGEXna69fbtlNblATz98Vfe3sDfeFmBvrgtgynZweCqmNLGPfPS6DXui4tO0fePNPbv5xrntXv24ffFbh0iavffuu1bILOzJR3ftOTGf5567aj/x45ftypWKmMPQXnn9Xbt558Teu9uyr790aCcHUr7mxNZyaXvh8S1bq4ZWr/qWEWvz5N712hOrFlNWq+Rtd4sK4bxtCVjoiCduxikMnBPN0ajSZIHUum1u1AQuAmcZKuQkJwUl/lJxoJPXvhDghBlFbi4LoyF44VILJlw8gyzdcDixi3bf1Vj5cqsBM8CF2UIo/d7ePZcIIYspz83FRU5OWwKpmft5XsyWvcgKGHGpmU3kjnelRkWazAF87uRK/a6vC3ACqQiseSlAjDie2Z29QzEs3Z/kIhRAjRerIVNUtItWmC+5DqJEzOvUWoMz3bWYhpheq9mUMa4knDg5m0ySKBUlo6HoiZ+KG+sbS4HnopwrLLqd9jyI/Ol4Op4tOaXQC6ZBFJGlmUhfJtn62jiFP7acTLO5aBbmSrOj5vki8rOLfGNjUSxWJKZBfCyAqc/EN/IfFsB8ymWRgl/8JfMI9K6vP+lVq1lvu77ul1I5rxjkgtPzY3+WpP21+np4Z++9cDbppXbXa2nPEznLZtPzxSgz6PXBoPRksUjXNxrpTrednnvZ8P/9z7+a+s6bZ6lnr9eDv/MLH/UX4xOtQ+KfX7T166G3iEPvXm9p33rjxPOlRP/5X3zePvPiQ95aSZsoQaC+kZgEwToqHNflMlCQtJwxWW01zIfiMMZjlss1mwyGroYBr7FUKej9iSuKI7XZkwU6O206gWHw+MHBkRiH/FwxAFJ7nV7LZYI4mB4/fHN912UYABcm8DMPhLSxL8ZEIZl2WlaBExEBoZQUUeyrsuayQEJ5V3mLlWRuCPEfUtS4eZyhDNOhWVEcWQLEgW41XZcK4rm1Wy3XP0STZbVasrIYFEJNNouYETSZub+RL4tN20OZIUcdWVCtRVi0MMOEvY6MJR3Dsmuy5p3Wme7XtzfvNuW69OzGI1ekXIEApmMfe/FxyczMCeLaWs2WUsb7R32BzbZd2ihpDfr29rtH9sjjzD4OpThn+ryhXdtZt/nMt8myZL/7R+9oPSe2tXbFJqmx/diH1oTpd3TNE3v33VfsC198yW6+95pckXv2jT9+zd67/b5YQV+gPHOVwpcqVXv6Us1+5scfs5/+2OOWJxulNd7ZKEshF9Y5G8mViMRUqgJqGvvE9rTmjPWIIp5jLAbHiALcWbnH9ZIARaCBOyVjgjvF8/LvgsChyiB4KTz7wb91Ge39TEq+aibEyLhD77UuyJ2otIA7qyUMdN9itdm8wACWC2smBsIkuwvJXsddB6Z80uysWAmcC+NRkUtEgY8AiOQDgDIQc2wKpFMCeIaMUwXM53RaF7remQsuX0huCWcGmZLdlfwe6zM49bQlQ8YIiG5nJNlviG1PbZaMLZ33EmpfOCIo7WUS3MThaC7I9ONcSn4x4aTYW7ZETKaLySKbS8/TqdQ80UKNRgORpflUaj2Vfo8z2dJ4MRuPhUXjeDSYCPwmmTA7W/oc9GozMYWFl/IW2sdF6Otfk2l8OefH3u5mYof7if3DfyJzCIORqNOPtP6Vt73q9W0vF6T9s/2WZ7nAXwoQUrE4kVyj+no1NZ8Pwni+CMUA09lsNux1LwSheq4i0UJLjye9cDhZhKfdZerb7+ynHrueT/1f/sufSW1WM/5sNPTHs6m/ubPlZbI57/7FyPvyd5ved75zYB99vOz9vb/6EQnLmdRbLEHWtVLnbJ0zLWTOSnXmxDLNn05Xgn64DnkJ0ESyKPdJwNE8O9Mm0yNUsp2tTWMQ8tnJqQQD68Gs2m0X6yCVg1WJcoG+Vu4StBeKS8D30qVdV7xFJK4mgWYINVmLqtyndvvUCZFcWGe5AtFuMglU9jKrhbNscqK1CCBHtnI2k5uHyx3qybC0ef08lGJQv8KwbdKkUb7uYi0oD0LNLBlqb+iBygmcqOH5oGoU1tKW2+XJbYhyerYCQbuME0bAsdM5EXAy2DnnPtcXkAF2/bEnkJF7JmUsyhilg4VtNipWl59/9/1D29jmZMaJ3b6jNdQ9Xtkp2b6ALiUmsrkj0EhX7Gtfe11uT0Hgs2XdphQwrNtv/+Etq29v20t//K6dt0f2f/qvrruJdVTDvvgTOXvkiaI99lRFYjIUyE/lLPn22OWMXa7H9hPP79inXnjY1rOeXVnLWbWQNs4YLsoVmE67UkYTKDPXpyTWIYsvMHCH3En5AfXhYFWMWHSVzQIQWXfm9cByyaBgppizgrHJiyHkxCIDMcSiiwcx4MtzGRpcac4mcjVSWsNAKumyS5IJeuAoxoOlIlPM6xnLiDDVjhhPXveqNwncADgxZBm/JUZBzzGVgp+KoZ6dndq9/UPrXHTt7OhMLkzBzmRMbt6+78CxJCaG2/vuO+/a/fv3ZSSaTh7v3R/Ywb2u7jtt5xeJ3dwbWWc8tbOLob33Xsf6XWb99lxMzj0DbQC67+EwluhoXbRmrfNuUogKSToVxLPZ2B0SK3lY9of9ebGQWwRBMBd7nvmJP4nkCoXpzCQX5cixT2Jf1lzaGE/GcpcWk6Wfm6bDwtQPk9lk2lmkc1rqvrdIeZN4MR7FpWAzNrmu1hYqPvn2A4CRWf/US//Ye/JT69725LpX3h5pP8q+tiGQHQ6ifBT402VwcnwUep6X0j6EuShKt1qtdKW2ns7lqulKtaG/V0MtZHpmufTLrzfDs24q9VA9Sj22gRs6FiyImKUzfufiXO5X1fv6rZb3P/yLV63kL73/89//jOXT8lcl+G25K7gMKCYtAGfnF1KYhsd0OMoTGbuQzZHOTGkjGGco10aAxKFcXbGOxx59XHgthZKlp0htXS4LdSMsPAwkpWtgJSiiYmr9gspOCSyxjt2dDQmvLIEEaskcjRlDwmPRcJkevY/D0MYDJo/V7cpDVx3jaep+MxJcIZ+sVsr50jAUYj300rTaXZdZokeJAri8fHYyB2O5Hxz96srIxYM5MI4eoZ6sGgBaW2+Yr2emFaIv1nMuIR3JIyYIzNnTO5c3BTByq4byqAWQCSXnsuDEWiivz0iIF/p8xoPePTy2l9/s29devrDLV2pWDGMB0VggIndOlnN/n3R8Ypw//cevnun+M/bss7v2vlxTiro26kXty8Du75/asx/d1rJF9v6dC/P0+XeOerZ77bK9f9Cz//b/tm6NtRMxi7411hNbryd27VJilzbNHt6t2EefvmE/9sRl+/EPbduf/fSPGRnX+7f29US+6/jOFkI7xVLLMJxeHLm6l1Mppce6LrVm3dXojZqYm6iX9teTQaE+ScAlQF6rEW8YOlbKiYpaDgHQwo1/IGMXCDxSXigQqro4Bu4e4KtN1h73tX8UUvbFKMQuPWqlWmItYsHyWSjKkw7beiMvA1a3h67t2NUrV2xre9PW5I6t6Zq40dSDtMVgTk6P7MqNDQGTjNVybJd3G2KP12xjTewiLbetlHVunDiYlYitFXJWl2u3JXa40dAHyaDU6utaw7xd3y7blc2K3hfYh1542q5rny5VK/b4Qw2r5Be0KllqkRaIZhMvNbdsMUqaYp++N09Soghy++JyIS/yQmQyWRQy6WUuU5q/d6s7b9SiuZjxzE+JmQi3c1F2ItAZx148SUepcWLhpFCojn3fm0oJp37On/Vax7O0+fP+YLQ4bB0v65evxMt8OS4uyIzcT+wVuUhyjyTmyfdjMFTzfnvytjc8y3tBQy6Sn/Fbw46/tAktD6lyrZDabGwFzeZ5KEUOy421cNjryF0Kwv6oJ9foIvTDbPjtd4bhf/zSYWrQbKb+i7/+TOr6TkEgFYi1hP67b9/2arWqN7CyffbLt+zuvbZ98vlNe+5RuQKJGIqskphGUipWk8DLuQpbTlrM54oJc1FFmlxMgv4Y6bsLeBHUq8nNWOox6PXY2tiQle9ZU+yH2RkcfUoamoa44bDjGACuiUvttjoSBoFNuWyr4dpyhQQEgzHHR6wK8gr5qktVA8e0ErQ6E/vO6+9LQCKjx4m0PSXlnij6B2dCC4Bx7wXPoRRtXQAgpiVjAEji3+sR9FwlASOHfckZlHtG+praCUZjkkiuNiR8ssrM9zg7PXEMZ2N923a2r0ipODROXE+Ptph7Tlipicm4doi5bUroJ6LgFBrqbmziF60f1uwrr97Xog1My+XOo7p0fSFmNrL2VN/bnlm+EdvFdCTFSNn69tgmiwuLM2JvG0trjlvWtZldezZlp71T6y26li6NbBQf285VPc/63P7G39sUEL5jvfMO0WbrtyfWby0sGWRseCTX1StZPqU1kXJ0m6d2IuDzZUhkLMVQPK3P2KplyWi6K5ovUxVOrZKdy0WSa+KPrCQD1ChMbUeG8spOaDvrvm1UJlI+sysNyUGpb1v1me1uemJJUswrJXv6Q4/b9WtP2vGhDJewBPeHeUIjGY+ZDM5UBmpN63ljty6X17d6NW9P3hDbDea2IQZ7VWACs3r4+rZ96CNPyH0UiFYkk7BXAX2vRVxqKoAoOTngiBhqXjbXK7qGOTcMFxu3BXku6dkvmseuUjzlzQQwMuXFqjU2N+RKCaQEhvGoZScH+5LrknBUhlJaGMqAtGUs1uQSPbJ7PXn48nZSL4UiWX2bjEaJWFwykqEJojhJR+lETDoR6Ug8P4z73d5yPlvGUZRb1qpVuTXxYjmbzzMZfy7KMxvLQkteJ/1ef5LL58ae741FdEZhJhqnU9nxYp5MlktPX7PpoNuZlarrs0C4dnzYmq9tbC7DYBKvr1Vj797d2Opy/x8EeH/pl+QwSE6pcTL7x//Ys0+95L91vu6XxK+y/ZngaxLuH5ykNreLUSlXzwbJMjo82suf9xbFtfp6oVHOFTuDcXm5mJaWgVeaeOXSP/3V75W+8dpJ4f/+957Pf+rDm3L9JrmUHMzZeJaZjvTshUbqbLEZ/MN/9K9SuXDk/2c//5T3c594zM+IhR4f3ffqlSoxczs/b4t+pr3euC1QCQjCettb61Jcb8UK5AJgvZiZQtR+KlWiTX5jY826skLEM6pCf5kyMaFVHxM1DJxGxUyPsjbv+PDUBQkBnFQqa7VGVa7WqUsL0sXLYKJqbU0+c8qa7XO5RBlZJtKOBW1+ynVnHx+eWNexk4qMzswYUTAeDORDr+bY9np9CRg1NwsxKQmPmBa0nlSkNlmgps/qy+0iAKzPef/OPeeiFAUazD2BKjNakybAXYGL2KLcRt8WUyz1QM8m9pUjfUv3dtl6/RPdbyh6fSTwE9tI1W3jhU/Yv/oX/7Pt7Z/ZR1+8LADy5POPbLMuha4lNuiOLFcn+MzUN98Fmaslsaqpp3+Laa2FckcE0tPENnYE8GJNvkXmLeTGaV1jqclSxisopm3B6MmO3MYhQfUN2cuifefrJ3b79SP7mZ/8qBUaWQEs1bddIbaemcly8DJ5lKFczem8Y3GKtPvCFhTSiWXO9X3OlvIkB/L7xdaWLihfEpMhnsKZ0dTwJGIL6bzWGlexhXJXxX6uamWfsP/pVz5vKRkc0tx0USf0jsnlqWj9n762bY0SrQECjnJO6z20kfZte2fTxnKDPBmxKp3wubSuPbNBp21Q+ebxfbntE1u7esVydJQjm6dMGBQ4yq3pin3dgR1KVjmE8OlnnpabO7V4PrZBu6k9FssdTuxE7ub67mXbvXRdLFlrN5b71Tq0/TsHkrGqKxKkfmUi9jWaRsmNK09bWuCUFvi2WveTybRlBEZS2XwyloE4v+gl2XyQ5HKpeDycxbmoGMfDeFkqlRe1cnU+7Lbm6Ux22u33xqPegNz+qNaoDXKl3GC8SPpy+3rt1kVvrbbZzRVLfT8d9IJMpj8fnA+DMBjGQWWU8QfT4WQ2XYzEFeedxVoyXWrfFy8dFZJP2adi+8VfgqgnASiDm2QvfcWzq1e981f2vFRe+zie+hedmR/4cz+9TFK93igYTcaBblJua5zKRunUdLYMR8M4HAxmYbc7CV9+t5v6g2/spZ56KBf8nZ97PqhkRLa8QLhkHvOwqluP+a++c2H/7Ne/ZoenbfvEC+sJIxn82Zl1R90kWfpk6lxpgcc8Q1lMobiQeJlsNnYt8KLES4JkMhkl1WoxSWeipNMdUDqchGGgRc0l5+dnyf29A/09SsJMIoq40EKXk3Z3mFRrpWRjYyfJaiOOjkTlkjDZ3NlKLlrHydaWuLznJ73BeRKmvUQInpSq9WSuFY/nAPxMX14iK5B0L5pJMZcS8VwkeX1OuVRJ5Kcnge8lw47uRx8sy5GkGI9jS70nk9RqNRmLpQiOnsCPkrPDpvyzaRJlU0zsSdrtVjKLh8lyuUgK1SgZDgaS01RSyGaTjbVKMhxNklq9lNy6+ZawSpZJ6zAc9ZKL5llSKuQS308lB4eH0q14VRKu61Fn5GudSmvF5J1vvsup+8la3E0ai2FytZIkuXCWhFFf9zNJRmfDJK1nrotm908vtMai13EqGQzHSeInyaI/ThqFKJl2l8moNUsWA+3VwEtGfZm3i3nSvpckX//CUTI5nCf5fi7JnBeT5DhI+vuL5O2X95JAXr5cyqReW0+m42VytH+azIazJKWLl7U/4pqJ1x4mrVY/GWHiBDdLSwsysklJ+0UncMx6RtWkYPkkkpwE2n+LC8l8GCQFGvkmad2bT2egnklW8kLO06vnyc0/ejs5Hc2SN89PpQbs5ywZT7SGLtDiJceH50lv2kvykrX9o6Okd3GSbK4VkrTQLZVJJfsHZ0k2V0oK5ZKwbZZMe+0kng61dqkkCZnQEyeF9XXJCt1QlhQqtaTbbSX9fivJF0vJzqXN5OL0IJn0u0m1VNS1cvpU3cdsot/rJ2L+yXQ60yIvHOvI5CKx+IowcJqMhOr5cll/jpNsuEjKxWLSH8yTIvciOctkc8l81Eku2p04TGWSsfxKL0jJG/KXwo64Vi0uT4/by1Zzvkyl4geH3E/mC+GCPKap5y1mhWJJzCWazJfjyXpjdzxfxqNslBnH0+XYSwXjVEYUZSKWo4dfiE3M4oVuNrsQD1rGk75uORUXt6+J/p4lVy/vJnb+T+wDBiMSJ4BxbpK+8h+x/XDghcOyl674fm19zcv4S7/d2w8ylbwvqhfMF4uUxbK/mVSwjBep7qAXBmEm1Rt5qW/dHKYuzlupf/DXPhlc25Fd8ZdBq9t3eV9ZV38eFu2zX91LfuULN10/zGY1tI2CBLeSTwRWUqQNxvmR1otlsBNPGyyd12KXpDQj/c5cQqF90Ca32hfalLnAokBAKxGa6u9pgdTSKcWNh64nhYI2QSiazhR13VB/96SIYTLX+uzd3UumYudjvS+VkiL6QSI3Q5fSB8a+3pNNjo8laAIePZ67D3mwjC5N1tcbAhb6N8JkKmFFueX6EaPXtQJdX3InR1suT9Ko1wQ4+kzRNz9MJ5kwkrCMBKQTXXDhQO/k7ETPpn9L3Clq4jo7mztJIVeQMiyTYjEnz8pPhOkSoD6NGRJECfqoL/BMi0QI+KRgOX2JHAnEZPbjILl25aEktSaQtFQyvXmQvPfd06TXCpLze8Pk9e92ku9+N0ne/06S7L0SJxfvWvLtry6TzivTZHZsyauvzpOLu1qbbi159feOk5svDZO73+wlx6/0k4NXRsn7f9BJjl9uJyfv9JPTN8fJzS93k/jOLGm/Ok6uxtUkPFkk4VmcrOc3ktrWZuIJYLyxl3ROWknVyya+rOziuJUUpn6SnVmyPOsknXvd5C3Jxze/dpRUyqL8zWHS29c99LUtWp7B2SQ5udVKbCBwaQ+S5vEgOXu/m8xPpYQC49H9cXJ+s594zWWS6c6T8c1JMtuLk6i0mWgjk1fvvpf4KS/Zv9/SnsVJKZ9Pzs8uksZGIanWw+SVl99M8hkvubTbSA727gvw9TvVqrZFxEW/LzGQHHiJ1EB/ztkufckQFQr68dIZhVxRYDgeaZ8GMoqSExkIuR7J0fFFIh9NclKXbMhQSp7m2vPFDMOVcmGBUqmUlCQvJiAVs068ueRR99BqdZKJwCan/Z+Ox7EnIJkvkTNadCXyi7k+PdDNeHE+m4s73XY86PeXtUpuKXVY5jO5xeaazMpwNC/ksnPx3ZlY7rRYyk3DjBwLhtYE8ThfKo5ns3jk+9E4CFMjP0qNL87P/n+1vVmwJcl5Hpa1b6fOvty9b/ftZaa7ZwEgABRICqBAyaRFWSFRI9thh8MOh/kghsMPjvCbA9Cbn7w8+M1myJYtR3gckmxZFBWkRAwogdAAA2Bm0Hd6er37Pft+qirX8pd17+1ZMCABS8ruc0+dqqzMP//88/u/vyorK7MtPwM9o67pUNM3mGV4fMVXotqIRCIzqeBLIpYoYw2jOonINwf7xbONnwQY7CD794zzbGJ4IgIZcw14NnM4OTcq1Q3L8j1o1TaH3RGGvbIt4GSpVLIzS9oLgKNwmtbf/39+ZP3mX3zd+jO3IrR7YYJk66tKRjHXIIjJ9/eP8r/7u+/m4ynNP39/M//ql3bVRt3Jb93YUYYJpUFRtm0qxvVTK0oFvi8RTyohhDo5OcU4UgpIi+NM+VAkgEG5tq+X0ihmEYPZwDlRtUoSVdMrpzuuAkrpyzYK4KFRXZUqJTUcDUBKoMklV4fHXQXqqiComk4nan1jHZ1UVtojWK6j1rd21CJZqv39DxDFmDgvQbmmMhxfLVaZGk8XqlqLlaBU5ZwrAAUwgaFOpmaLqZqMB/rmpEpR/3K5hPwB3KZQiLbUYjFT8/lcR01qfW1TbW1dh8HAopStLEPfsEuUXpwZgKnCUoR9RDUaTXVweo4WSbW1uYV2UQXjU6ZpqNB1FQBG2ZBNrxxvof2dV19X777/ocp+fKTee7sLeWEpS+hjaqnVwFb8LFTJc1Otjlw1PfIVeZ4p0TfVD99fqWWXq+UzruYfSmVMSiofIMLrCpWfG/jOlb801KJrqGQAbtaTahP1l1PIAcI368/VqrtQR4d9NbSFGpyP1LP9czXqz1SgXBUrS1kLphwm8SFqdTJW1hT5ns+Vi366f7+m6rCFdaOkIgbKnAoVMq6qUqgKM5QcpKp/wpWF892VUsnxUhmjVLmpKj7LA4m2gSSACE58W9346pfUIJ2oyTRVcVxRd+/eVIPeCLGSVF/8M68ofdNks1NRL9+6oRB+wTkD2wUMDjbZWWuiH4bKdFCXHyIWhB2IlUqXczjwhVosp7C5VEWlsrLAHiwJ579cqNloqdAtCuxeRVFLLahQQRgp3/UU2I+idKXgEBWgRD1/9Az2kaAOB+4B7XUcZcEYVrAP29JLXAYqcAO1Wq701T3JhaOCIJC2I5ThOrJWj+VsMpC2a8tGxRdrzVj6biiSFedwitz3IoZByUbjHqvUqtRyzMzxvQzkIGU8ST3PSibzVWIi2ABIQqNGIg2eGIhlnNzN3CDIJIYm5GNeqYqolQvXZjIEWpSq6/mT1SxvgGFpgPkaAOYTDKYIkwAybwJgfvUZJ90bdcMddo2pXTbDqGEEkWcZIjB9PbIQ9XTPT61qqW16VsUCo7X/xfs963f/2fuWg/7+PMClFlKz02mZsRcaLrQzR1xoR3XyT/7wAfn975yrtQrJ/8v/+Jfz+5tCNeu2msErZ5RjYHnqne8/zhk1ZLNdwQCkYJGa6+SqVK4oxwpVjtCp3mgg2nXUdDhV/fH5xUukYAjPDw7BZDLlOzb2hWqVJgq0HIObqVazDWOCsc2m6GBfuTCEUqmiNgAovm8B8ScAihK4GXyGYOrs7FhRlFmt1ZBfx7ILJUA/a5UYAGMoJ4ggrwkQDJShuMr08xDweYvVTBFTwJCHMAAHQBer6XiqlvA813Y2AXgSdQCgUI/reSpEOWUYZg5QolkK4LCV7wUqo2kBUg7asoTx+n4JBonyF/MCjNrtHbBWbXgNgGqGfBjwgQ19AU4BLEGlrE67fRVuNNXhySNVQdc9+XFf3bh+Xa2vd9Td3Ya61rZUu6lUFboK3JKqxbbau1VRiqXq7lasbr9UVn7FA5A31fZOTd16paJe+8WGanqOAkFSjZc66rVfaKvSGlHNvYqqXF9Tm7fbqrLdUR+OEvDxisoCpY6zqTrtLRQCa8UiW30wnKhHU6qOF0LNANha1v50CYAGtNYaSpVD5QbQGxzAUXesJCj4cIh+BLDoddaUfvOr21RHqKOPaGWEcqYJAJObarIiagQdTAhRc7geO3JVdL+jvv3sifrew7FKAEg6Cv/g8YmaLzI4K1u99/5zgEQCJ1VXp+eoT8GRoV+kzNBnHQCGvhKaYS+aYAEcAAg5z9RyNIYcAHWAgfJiVV+/VjhBQ2VqNp2pcqVZOJ7haAZAKat34aTA61W9XlVeFMKZmEpHzf3eQG2td2SpHKtKe7NYbc6ArVs4xxIUEfEMtqbkfLEs7NoPHTmBHRg2kRBH2oEJEpNIwjN5fDSQW5uxgE2IbJWJZLbQ11tYbhDe2oip6ZhsNM1ouVrJLGLCzDKERdVkPp8gwOMJOj9ZpuPEMFP4xGXaqK9lvu0WDAZsh+XSZTxbcMWnMp3NpGdyCQKWd4eeausZvFcM5leAK8CWAmB00gBz7819REq7huX0iD8MDTo/Me3QNyxmG4ssNT3HM+JyzaKCmt2zQ5MJZaVWzfq9bz+xnj5ZWF//Ssf8zd/4ktmqlRFLCIMlzHBwjnTs/P1HffL99/v5aLjM/9yX2vmNOlV3NmKARQsdiQGMDn769BBZfXSGpWoAHo30lgnGIqnUk3kqtToGqJLD0RDEiEiWJbLdachyLdIvztOoL31UV22UZLKEwpUtHc+XXuBJmi4lBidCeYnvRNqGKxfLpUT4IputjkRILJ89O5QZk5KnGfiMkrduXAdoS8SYS4mYQzIqpBv5EtEKbI/K/nlXSkrlfDbF+VIOh0PphZHMBJM3bt6UEbbR59J1/UIOxji2bZlSOAMzkFGpIglI7HQyQnzsytFggMqEpIzKTmdNonckQE6GUQlmaCMqUtIPIun5lkySTI76QzmbjyQHTY3jQM6mExmENbmYr+QUnV+PGxKhrbz/xduy//xQ/tN/cCQRZuP4QsKi5NnBuVSLTB49H0swDXnaG0szciV1y3KepXpSq9w/GMl/9qOhXCAyn6ZTeTaS8v1HmZwLR27f2ZYrk8jHx6mcMFf+o28/k99/BJkAlw+7iXxrvycfzRJ5596mbNQr8hd++RcktQ15PBNyrErSLAd61QV51J/KleNKKyxJC/Lqt7255arsTTPkj+SMm9Ku1KVTbcoucPd0wqSH48F6RXq1SBrQs1FGn7uetOq+DGu2JHVP+usNSQNDnphUPl268nf/6ExKENrZnMGpWwgeEM0AjT53Z01ubDTlD394KruQJRW+PDjqyhs7dSnZQiJ6ljHqG44XMgpqslwpy9VyLhFNy6AUSoZYJUtS2EcmPd0OyGHjE5fKEqRfPnl6hP5j8vp2B46zIeFgpA5hGs2mJhcy8kNZARjnGMW9/lhG1QbsrAIbAYO3c0lgf+PpWNUrDblIEqmNRtvOIkO/1xro80CWglCWw7JoN0uCci4sz0WQpW/AGximGYPNMClS1mpU6bA3pHGpljVra6kfhhlRIDoZvLE0E8ez0rDsJc1WM0FbMs8EuDheNkHYYXmEgW3z3EZIYQDUDEOGrV1wHTNvr5UUObVy/Vzj1775Vm78reLG6ycBhnzrG8b37iWk9i8mRviKa5YQ+ocIjJixMi2J6FP4xojOTENKM6xEph/XzO+8PzS/+/aB+fn7gflb/9nXDVcv40kMAwhaPDdjOmHeXaT5m7//4/y7P4RXt6X867/xOfn6nYpEu2HvuRhMlsImrphNp2JzpyHabXQQOBPDv8PDQz3jUC5XM8SQC2FZpkA4ACcjRKfdFraNeCPPBRyhqKLjTYxDKFN4ti8AVgJeAXlQVrYQxMxFpVwTGKjC9yPRbNZFqaTRXgkEsKLV2cAxLnq9rnAdlOGYgmcZ9AhHlHFxNpoIx/VEZ60DemiKKAxFHMZCX52Hs4RsrghKZUhtiDTNxHgwFlnKRIZzYSyo3xKLxVI06w2xXGTCMT0RBJG+WKYXGhOeGwjDsoSBfBnHeekKcMOLh7FzwxGN+jrqtYSrlyrUkIagcjg+QxmIsSGT5zoiisooT4jAskXOIbdKheUwMT2fidHhqdiI7eK8VQ7tKkOAzQsfOgzCXNgRERMJnc+keNqfieUyFTQ3xBztn+u1OtGGd340FmepgPEyUa364tFxH3X44sNHYzFeSTFjuVhgiJ4PGMoyBbQu7t1GPwS56A/n4v/9Jw80TorD0544H41ExhJx3F8Jif6e07l43u2K/mIqEpqKBw/PsE+JcZainJUYLMbiR0/ORX+5FCJMxHA1Ek+ORmKK44f9iThBHwvfEd3hTMwEFScJE2+fLcSdX74nfnRwKkB4YSsmdCuFbboCTRV/7ou3xSsvNSHvUICVCuWVxHuPxyKEHi1HT8QXICGJsB2MKgYeH4XCxuDV940FdLBKIAvajHBHAHAEQijhhhXhBQHsgIoebKDVaYpGLYYOHGFbjuiNxmJra1sIIxeWYWFUQSbYmYUYYNDriwy22OxsChN5LYw6g+hLeIlIacKVNISD+uezIV/MKR9MEo7Igs+AmrAvVMn5bD5hK7qkduAyiXgAlIPWahUKGdPAdVLIlp0fddPILye+56UrHXfl+Qodk0iVJyv9VK++YsbNdLyYZfPVKouDCvW9Kk8WfW4SFyESldWKA8at1zOd5EZUyYmeYPfbLaDJW0VUpJO+AFukXN9J+uY3DHJv3/jWg76xWQ+soZia5fnc2txt2alqObNk6hwdHHnr6w24Ctc/Harwv/s7b4d8JcK//hfWo7/xxi9H8+FpJCbLMIjLoRv64SSRwe+/c+b/z39v3wfOuH/xF2ruv/vrLzuf22vYkNwejOcW2Kf99GnXLEWGef/eplWKS4bkhuk6geG4vnF69tzwfdvQc0hMI9AvFYdvzclyPNCz9g09TVsKl+xcu0bcwCK98yOCwUsW85Q019poGJwAS4qJUJQRgsFNptMpub6zR/QSCL3eGcJqj6BjiGUpot+ltHtth7iWnnejl07Myfsf7pP+1CK/9utfQV6TnB8+1isMklarQ6KgSn7wg7fJrVs3CTcN8t6PH0KjnNy9fZOMB3rBb5dsb98oVnrv9U7J1vY60ctDgKgAHfVaJC7q0PN09Fq8bjFbWK+0//zgA3Lz5g2i1/odjSYE5IMsl4xsrNeJbfpErzurX1+x1iwT/Qh/uVotlgvQb0jUa+gmK3QvnERnt0ZG5wkZny+JfmXtww8HZCks8vx0Rsp+ieg1FO7ciElYZeTO7T1ydD4hf/jWM/LnXt8i9YZD+ol+44F+XqpEDo565NXXdogtFqQWR0SZEZkv5gRxOzmFjO+/d0qubTfJsJ8QbjjFnJZXbldJTT8Ti7zvPh3pm4PQCSeD5Yz8+IMV2V7bJq+/VEfAoF+xsiTPjxeoY51UiwcJXehsDic+IhsbFZBSqNag+s4q+tUhfJkTD8ho+S45hh3oNX4/f2cbmWzyD//5c/K//UGP/Lf/458nv/sPv0Pe/m4Om2Ck1PTJaMFITBRpVfSrayRpxoQM5hY5n3DSbLokTwUpB5xs1y1yvUPIG3/pF4q3PRqBSdZv7CEKDcikd0gy2KB+Nky/WbFUieHezeJRgd3dXdDPlAjDI8OzPjk8OCDbm2vk3QdHaD4jv/HvfB08JC+mS8wOnxcPNwZRVLwQsJ85ZPfuF0mt1tE3PHIx75EPf/RHecnXzzpluQdbTdJpPpnL/OnpVJUbcU4RYrda1fzGVgvh3BDsXio4STB/TzihLybZBIBFGICMRaUaG51Ms2rQyFr1egqCljBGk6haTibLZPX4yePV3vVmEpbKCJXMhDM3bTXaKZrG9MrD0zRnYewIBHqCyKEwlnFOWn1FvnVxe1rjib65or8/xWDeMsjgDaKfrG7EiDVsamgWY3oVYzDKDD5ZkkrDMZeLpVlbv2b8/ndPjX/8x2fm/Rux8Z/81S8bcWii7zODJnMS1Co5OCRsqpH/8f5Sfed7p6rmE/WF21V5veXKViWUpVKkH/qEp07kRqcKz16Wm/DEq0UiXCsSs8kKzIKKKTxdmiUCYQPYiA/GwcEERqJcqogojvkKnmoxwfH2WvF8BOJnOH79KIYSbuSCKWAb5/hgG08fPYV38YQCwxsheA/AGrheMp0K4fi2aDRqYntnF4wBnnPYFw9+/Bz4AiaDwGdzPRKNalss5/DsfIk8ub4yL0CNxWTUF+ubLXivknh+PBC1eiQ4T0WzVoWnLwtNuRinoorfAeqnaSpmsxnyULAeR4ynC1GptrDtCxsydfsjcWN3Ryxnc+gnhUcNxDs/6IkwjMTORhttqYj5co5yM1GJSmKxZCi3CnkmIo4iHK9Cnl3opyTGowHKoSIEe9t9eU/cf2lL3Hvtlnj5/nWxs1sT9aYrfvUv/aIoVcGawArC0BK3bndEue6KBrzvrVvXxVo7Ft3eM/H5L90EP5pC976o1MpibXtTLJMpPPkAXjoUr99dEx0wm/Wtqmi1XHENOtnbvVawJu157730kriz2xERWJgFHb96bwvHyyJdjqBbR5RR953bLVGK7EKHuxstsb3RRP8t9TPvYmdnS7QaZTAKC0wiFO1Wp2BSmZyJxkYFfU9EBBsxkNcGC/nOe+fCjCbi+s66ePJ+HzbmgT1S4edKfBVtefJBX5RiBXaQi+lEiHu7kUjGTNzerovP36sJns7E3Rst/O4IE3RmsVqKEKwXI0gotgK7pKJercJOpeCwM11no9IQ8IjAlkBkixTxx0Ispn0xGo5FudKE7SxEAsZ9/cZ1MZ+OwY4XsFcuGPIZYM0gM8J1Q1GqVETulLhh2CIue3w26PE6GDJCfQ5A481mgwd+xFudHXbvtddYo9Vh1VoLAOLTcXdMXcNhJnGyAGEQ+Gq2nK/SOAxTsHpE6fq9KHkymg3TZh3hUBikSxhzJW6kpslTy7LTJANvpSYFs2bz2ZQBxfXKD2KjXhG+5ysyWEmDe4rcqOVFeHT5/NEVuOj0AmCKC73fwsbVrN7Js+J2NQFoPHp2brQDz4hLnkZowyt3jD41jR8+nhiVWmR89XMb5It3moTzlZEly1zPjozqNQWR1Hd+cKb+1zfflXqpoL/8K/fkl19qQ0BP1CuhmM6nDCMXETacXS6Y59rccUOGIJOdn4zYbLHgo+GAra2vs2q1xgzDYKWgyubzWfHqhPl0xpZzxlcrztAqBpthlp0z17bBCiUzQRmlYgwMkBnEZLblMoQWzHYc5jguyiqzSqUKwkCRL2eNRh39QJmFY8v5nCklWa22xmbJgl2/ts2ydM4cxBtgCCDXKTNMhTols4ycVaol1G2zZZKwbveMtds1FroW8z2XzWZj+LicOZ7PVqsZylUMAMMQyzPfd9kimzPPC1kQxwyhIDs8OGK90wHi5TZ79vSIgTGxVZqx69dvsZduX9dXidjjZ0+ZaYGf5hQyeawc1fVCevqlWYzkNtoQsSCqMATgyK9YyfdRfqgnNkFhWh7OGrUys1TKdq512NHhA+Y6OVtfa7MS2gEAYeeDAStBPwBElvMlq1UiVqvXWA1y6jp1PRgZbLGYsNl0zGRGWaeO/hmPGEf5WxtNVq+WoSOLIcRDOy70v1xNWVyuod49lky7zLMFC0se29laZ76Vs3rs4XcMXUEvroE6wPJ5wurNBnNdF7JL6DVg7fVd9ANnp90j6GfBau0GC72IXVvbZQ76pt6KWWetzJ4f9tjhswX78qsxiyzJmlHI/uZ/8Ius6afsF15fY1/6/Dbat2B//de+wG62HRaoFfv3/+rnWT1YslfvbLFrnZjpdfAqlRobDCeQRfd3GX0GPYMVIJQubGWZpAwOgA0nE1ZptvTj1NC3fjBwxRCGstAPcFzruMHGkyXaYrMq9BXXmowlK+gn1y/WKOy33x/RqN2hQVwv7tw4tk1lsqSr6Yg16jU6nQEl9XMTSmag8TSuNDLTdDLDjjKoJCuFZjabLgEocTqfTVKM9KRWqaWn5+MkjF3EW1li2zaYi0hA1VMgwsq1vcTO81Q/Vr1IZhnCdkrAMurVFpUKY9QiPEAIvxzZMnCVMsoAF33tZfHhi8cDrrDkKr0AGJ0ublcj05tvkEeL/8MgzyrEqQBkMJbaLZCbXBmno7mR22vGf/87/8L4v7/9zFgLCPmb/96fJYGVGilb5F2EAK7l517UzH/4cKz+97/3I3XeY/LGti9vb0agVFPxhS/sIRYWYtAfwPvUEQwZXD+c7aNzTKDk8VGXoyoYdA3g0mbVRhnHI/YEg80AaDx9foxBDINCJ2vQKIUltr5ewwDD4JUMHeQzPwyZyFMYAEAJ3N+2ApbD6BHzwmgDFgclAJCBAQ4QkllhGBqIbAAUpyvGYETV+hpzIxh7qK+eCwyuOgJOCVsYQ7aYwXsANEwYOUPehn5LaPFUqoVBEvoeBiFhg8EUYKYBzWHlcp0lTEf+nDmuyYIwhowOPA7KwuDv9XqIeHK2d/06U9pKAH27ezsFSPqOX7QlQL1np0eItxXLKEdpikUYkAYGTqPVAkj4LIPstuujHlnsd70c2wRG20fujAWlCpvOhyi3uKfCYLVwb0uGcI95AKL5aslOTruss77GprMBQxzCohD1Gy4LMLBNRJECNVcrdcT4otDZeqfDKnGZ9QcjFtcrrAKwTrMlgHoI8FkUoKrgBEzPYDGAtdcdspJXYtNRj8Epof/WIbMHuRaQGQ4C8sI2cA4AEnXolacbrXoBThnAplwO2QwDmWYp+lUxD7otAVAb1TX8tuEz5gxjGv1rsD/6zgDAV2Zf+3KHNZyM/eWv32FidcKAP2wHANQ7e85++YubrOJmLJv22Vdev8bmk5MCwLc7bTad9tBXPuwAOrAtgMOcdTavoU44PUS0k/EATMFCfSbkWbA6zlH47foOS+GcpA5LAjgQOJjTsy504LIR7KJRrTJL20F9owD84fgM3wacpUA7l5QhFKnDrhRs3jBMalmULabn1EGwpvKAIqTKbIdQ25TZ0fMjGoW1TJlmBsDLfFsDzCRbJdNUrxq1BO2WlpNKhDxSymSt1UlyYSSGdFLEPUkc1RPL8FJ968ywrLQWNzP9ArawFOnnGZgTcS7nI2mHGLjGXEYZwMWcgOh3wWTaORm0yNXzR5dwUqRPAEzBYjTI/Mpb5Hu//YZhgw+R2pQsFkOj3lo3hscnpFneJn+03zf+9u99SDbbhHz9tYjc2YgQ8Yr88PhMLzOZl5rtPKy31B+805f/8J8fq9s7JbFTd+TtrVh8DhS6Atq+Wi15ThiPwoCPR1NeKjX4PJmjMyfcA4txbJCvwMAABrcGMzk8PGTNZls7ZDCNKjp1jN81tru9DSPyGIXRKXhTzXT0Fcj5YgWjFsX6X9PZCmBishwnY0yyJE1gKARGWoYhpuz8/KTwiCdHJ4X3sG0X4IXB6lcxOOYojwFgJFshrwYND4bjwCMLgA68ADPAftCTDLQVIABvxg1434yVYUAOAE0P3DDw4fFJIasHwDINsA2AKKgwsAwgAMYx6I/gxQgG91PWalcAaBEAFZ4f4BiXQsi9QtsrYC0cAFoqwAWxHfZFLIJXRhjGur0TMKYhvG2lYG1LsK2nj/dZCnlqkMMAA6tWmmyMuvRLtADuAKCAbaxvIQqnzI8AvE4A+SmLIH85LqGNMDCwvRwAQ8BAZhjkT8GgMG6Ya2IwzCdsMpuzlOpZoTXUmRYDzjIkmEi5AGKG/mk0yxgg84JF6TmFKdiaZjZRXGHz0eTybkfIStUGjDovmFoGVpTCuxvoPw3uJsAjF/kF4AJ8KrHP9Mt6dm/dAeg30IZVwRLTZApbqLDvf3/CHj3ps1u3N9jbf7TPfu3P30eXDwAEK7Z3bZc9PzgsdA2GwM5OTtn9l+8U4EdsE+fsQXfPwEbbcFB6xg6YVhRBx32AZAOyap2AcQDEBbiAgqexoM/pZAaWg/1gpXq+brIA8wUrtz2H1RoltEW3DYwW7BVEm/kYxD6cXoq+0qwoWUxZp7mJpsA5xnBiYUipspkGFpHMqFyl1LZ9mmQrgIyt70Vnp71Z9viwnxl61i1RGUwzc8xVNhiM0+3ta2lcKaVzhEC5YaXQW7LMlinGXoKxkEDnABaSliIrc1w3BfvTXicbIVKwIQ/sgh+dHorYCcTkfCavrX9BHc6P8tpkD1Vd3Dm6ejTgEkpepE8AjE4FwHyTEH3LevfelxAecbL55XXDlPqBP8vYP5+Rb+2fkkVvYWyGhPy1v3CPVMI5CdyQROUGgbPKc9fNe6tc/aN//lAdd5fyestWN9aIfOX2uri23RKR73LP9oTtAuGzhGuX/uOHz+gYoLG1s0XhGantKLpKR9rDUt+L2Xl3SMPIpRzRMowj29hsU9BUukoW2WwxzcBkslWaZujgzHL8YhsxZYYQIovLMZDezzj+5TnJ5stFsZBOq9UEDWRZEHmZRawMxpwh9swC38vAoLIwiNFZJDs6eJ5Nx6MM4IXzrUykKjNy/QCYyrJUZLZpZY1GLRuOB8X52ZKCopYy27UyFx4FHilbQBYPnT+ZjEEW0szzTdTjZ4vlKvvgw8fZD955L2s2m1m7Vc7gdbNKNYTsPHP9EMYiMtPIM9PKM860aayyKKhmlmFqD4ZjRtF+hGGZvkkCZpch7s8wiCGnylzHgeGYkF1lzVodbSVF3bVqHftM6IBnel6EZxnZdLbMFvM0G06W2bXdaxkAKDNtJyO2nbmuk3mBlxmGylIYoB9YmcYADL4MoJSV661sbXMbfYD8UmST2SQ773Wz46OzbG2rDHqwygxiZHFUyhw7R/uyLElztKWM/Swr6L5lZeVaG3ok6MMlvp2sXG5kjWY9SxbLzMT5gRfDS/uZVBxhQV6cM4C3Tuag9QxyuQb0ALQSZlZvtDNOFtkPf3CQvXLvNtpvZceHh9kr9/eybncAjMyyZruRPXlynO3t7WVwQllu2NmtW3eyH/3oB9nmxgZ0mWSu50JmGyEIycaTKXiTkQGwMx+6VZCDQlYD/Qx2kMFBou+9jMAuohhthQ3Y0L1tY/Cj0Sns0ER/nXdPs42tjaxUq0HPZlaCDgmOa9uBXQGuTTqcjFBPixpOiSIszTwwk9W0C/sVmRt6GAxpFkAuYvuZFdfSWqee+eUgjeMwNQyaun6QLpaIx5lMwJbSwaCHcEik0Gdqu3ZqQ5+j8SJFudT19AqsAhFSUjjaNhz48emYw1mIO9f3pBtFajynoDgrtRu1FayIkABmdslePh4aXaWfAJgXLEY/OqDf+NiOyAHCHmvqkPeer8g/+c4zY3pIyfVmI/9Pf/MlcudanWy0QrLK5vnxwTS//+rncsigvv29E/Xt7xzCqUp577ot79+IxRc+d0dEgS+WsxGfjWc8AwVMwSm0N4sR66+td6i+LqI9a1q810N7DJ+aZkg7nXV9jSObTmdAb5uWSyHwAB3v2noGFIz4PLuxu0uFnoSv51XnpJgKXamjY1yHglXQs7Me+iOnCMOo57rUsS3qBRYdDvt0NJ7Q8XRKHcek+l28lWqFDsdDOhr26Bz7OQKnZqNJVwtK46iKOubUMCzUk9PZpF+8N2Y0nICxc9RZpa5jwSAsdP+SjicD6js2RXhHwVoo2kYryK8AnuPZkJq5S7c2NlFGRMGOaCkq0SRJ6GQyR6w9psPROTwK4m1CKAYtRUgAOlyly0UCUO7T7e3r0JEF8NX7Y/rgwYcwToH2SQBwRp0gpJlc0OlwQHkm6NnpM0psTsM4AniXqGQLyhUgYzWjHLLppxD8oIx2ehSxE602EYOzJXQj0ZYh9W2Pzucjetw9pXu37lMJ+Wv1JkVleu1IqkxJLdei5XIMHQi6sVGiLOF0tljhmIL+JQVoUoSyFDyOnh49p3t3rlGwK+jIpJP5mAZeRE0DfWR5tN9FH0ym0P2ScilxvtajfgYQ/WzY6K+yfnMsXY6ntNmsUKFQD7GoZQY0F5wuVpz2hyN6//46PX56RO/fXqcAIugsh2xb9F9+7zG9ttmi9XqZnhwd0ma1RD/4YJ/CwVAMLjpbDqiNfjk7m9BWqwQb0zIEcHgRbMukGfqKwR4chCuwWXp+dqoX9qElOEA3CjAa0F4p6Hw0o/sPjmiAvhsNZ8ifFzryowblyykYC/a5NSrRz0CYwoEswVaicj2L63CGwgXgmjTns2yZTVI49YynMk2XSRo3K+lx9zx7fNpLz0cH6SKdwKGVEepU0sV8ngb4hrmByQSZ5XvpdDRJxQIOkpmpjT6LyyU4wygjImMx7CIMPB75NZi91FPqRM0HP7NN5Vb0xa04b/TWcnL78tqLTj8FYF7cpv54Km5Z6yPf0H+/Aaz5ljkgA7M03jH+6//r96ySIOavv1az/sO/8lUwNWkjoLVBqJwnD0+dP/vn/y3n4eHS/W/+pz903ns0d9pN4vzmVyrOv/0r953t9R374Ycf2ilb2eudNTsOIotnibXKprYwPRPMBY4LQYFtmePRDExamkEMTmL4BuJLY7VYGaPxuRH5HgGCEyYWxaLajx+fGbVSTOrNSC8AQiR1ieXpt+65hJsL7PJIMlPk4OAEzNcmIN2k2YhIraHfGaTftIiygGd6qQP9Pmm94rteSLvbH+gVcUijFpPlYkTWOzvkvDcongbW63ToJRL1ayKk0C9zQ50kIHqRcGVevcxLv0hdv3xrRlazhPiVCoHr11UWSzie90+KRcDrjR20B5FympLZbEY2NtaKNxmcHB0QN9Dv5UGZgBe9TgxCKFLS8sxWBLSa1OoB0W+c1K+90BNmzs5GkLdGioWyQxv7KfG8GHIo8ujJM1KrdIivHzLXywSUaiRwKoSuZpBrRvy4UqxNo1drqzQ65IMP98liyYmeAvPSrRr0UoEjIWTQnZGjk2fkS195jTR2bxI6mpHRYEAm3RPIqlfcIaS9vlEslg7qBv1ABtchpqvXmEXbA093U/HUe2SH2JcQF7LaTkB6/TEBqyV7N3aJXrVeB7mT0QR6mRS37PWJA/zWi3DXaxXkXRRLbvgR+oNR9HlcLN5rkoicn5yR9a0t8vBoRL7/7jP0/5Dc2gzIF19pkdngnNy4uUsGswV5cjAhd2/dJEcHH5CdzTUyWaaFfBudJhlNVrCTFnmwv09qtRKYOkEda2S00KufEfLFL38RdSnY1xkBu8S2BD9QON8htes39H1d2JCJfQvy/ne/izZDgbZPvvJLr5ODJx8WK9+5UaVYFK3RakO/lMzGg2JhLB82JYieol0jrb17xLTjnE3Pcpme5rPBYc4XibKtMJ+Mh2q2HKnW7i31P/zd78itPUfevd2WN9s7quQR4edMTEdzCSYolO1x0zf444dPRbUS8U6nzjHC+Hw25ePBghnMFhvtDq80S1yJlZieCD2RGhFgJus7odqKq8o4HihyuwTm0s7JG29qcy7SzxQi6VSwGA0yX8P3t94yov1DMhE7xsPhH5GzLsBqfZ381n/xNZLyefG6BarfLcEV2b27mQ9WOXnn0UD9wbefqrWKo+5vefKv/PrnVKdWlohB5JInevkmwaTgtmHyjfUOn02mfDJd6guMPCzpaxWCfbD/iJUqMWtU6/BsFj09PqPd8x6t1xoIHyrwbLZeQJdKntO1tQ2wiZzWwDASIEOpXMVvgyIU0q/ABOOJ6Gm/D4+l16aiNAx9WmvBUwiJGDamShp0MV/pWSnwzIvCu2hPmgOqEEJQIZfIu6S+WwbL6dFe74Sur7ULbzoBA+m0W7QUo7zcgFcr0c5WS6uEjkfTwttKeAiBOkCRKWMp3d7aoEFcpRaxqee5YD0p2Mic9ntd5DH1oqn04cMDUFVKDb3gHkOb/ADes0lLpQp0UKPVckD1Pe45PN90DGbCkVuP5NynnfU1MK6EDuAxW/UNOhiOqWXl8Jxlur69TR141cAN6HJOKREWPTk/LXSztr1Fc3j1bu+MpmAYB8+fA4szlNcGe5jRRmuDenZIu90RvXZ9hzaaYHIzBOj6QgmHF8enWW9QxHG0EsP7my6tNzYpAXucJ1PohNJ2fRNU3KM5dFcCQwjLZbSS0gXasVrqt1MbtIl2zqcjMI8lPGmoX7gOViLp+sYGdd2QzsCU9H5pSPSlTd0gAEMMaBR4NElXYBERShTw9GA4klMHuvu9f/ou/Den13ZqtHfaozevb9LBdE7P0Za9G9fBYh7Qe/duA/3B/KIQuq7Qx4+f0zgu0aPDUzA6j1ZreomDjG5tboGJHKJfGd3ZXkP9HgWmQXYFRuhRS1mFzeZgP05Ygg0pMClJ62X0XbNBt3Y26GzURV+W6elJv2DBEewGw5FGYD0opmBYAu2PfDubo2tNtBF5MtO3MieMMtuQ2RLMtlauZPPVLNtGaDpDeFvdbCHklfT11z6f1YMSwicr0/NETTBWtD9bTFZgxUswPc3OVjR3UnbaPWfANNaIHY4+47YbCt9zhZrb0mk70onBXBaIOZOhanjLnDyr5SQCuDx4s1j35Sr9TCHSVboKlfRTkfcefIMs4jPjj/9lk1hGjXzxc4pcb9XJgqdkOpZkPj0jeZTn1cZ6fjTz87/9d/84XyZUvXYjVF//3E21vd0W7UZLrlZzEYQOxmEuNtc7olwqgcCs+HyZskFvyBO2YFHoAk0TtnutzShoOeJ1GCajiOUR1lgIB3YZ4lwY/gJ0fQFa22K+7xeAwkHtl6sVqL8Pg10U4LC+tldQab26xGQ+LDpyfXuHxqUqPT7pgt5SDAgYNs4H+6AmBvwygeIRMpRKYbHmhZ5eTfTLphgMuoTzO+swAoX6RzRjjG6trdMZrCAMI5rBOGbjJSguDBWDAVVDVg1UAENgRRg6kDEDcFgIAQi1EMYsFguENgGMGXS/7EAmTh89OqaVSolubDWLcwIPYSFCKA1oiKFxzpweHT2jA+il024DKEMEjCi/VKOB71EFg260rtEpgDOloN4ayLClI+wFBq8XRLQEqr7IFqhji0aVmJ6cPEV7KX3ybAiAO6evvLpL777yMsLTLYQcJq3D+A+eHdNWZ4O2NjGwHIOuELos5hNaBq0uN1o0R9hTqVRpHb8FqN75eZ9OMZATMaYthC8e9LBM5gDUJWUADQ+Df4QyGEIZjF7aqFf0LDr9hASt1OBcsF1CKKL7B6wA5y3oMgXY+xbCEIRbcARThEaG0P2foY0CcgDkADRuaBYAXa606bsPntAY+4f9jFa1Xjci+uTgiN599R4d9YfUw2Cv1UIANuynbNHe2aB4L7OBUBssnXbW6gDcYQESGoC3tis0KjnUQyjs+i7kyHHusghtZ9AvAbDpPvIQpmvZDbTVAIhzqmgKW9Ezbf/wrXfo9Rs3EZ5KOBaHVqFfA7ZNDIb+S+CAdMhF6HCRZA8PDhHGuJlp2QCYMJOcZ+mgm3E1R+heBlFMs/F4nCljBVsUWQmhVhxVsrK+nqPX2o302wIsRPYzlA1fpF9laemncnNuGQFrxlUuFefnyUiEKtQzwqWwQD5tCJy3ZJY8U2zs5vuDltq9dwku3/yIsXwWe9HppwKMTlcgo+8q/VdvHRrZ+Xle+6s7xl/7tftETbM84itSNTyEwVYem2F+2uX53/u9B+q7D7qqAbb9177+i/ILr+/JzbWW5MueSEdDMZ/MhF8u6ztGfL6aonEmWyxmXGYWa6/V9e3fYvHZUozBbsFk4Bgn8wVzTIe1Wls09I1MG3YKU0oQnzbqHT1niAYlE97ggNaaTcTkMQY29mFQjecJBuJJAR6b12/ScgRvCEPUt/1KQZ2OZ3N4F4Y42IcnCvWLuGlci2GEMU0TPc/ABog1Cm+rrw30EIdLadPQM2gAFhH5OAfb5WqT9qdj+uP3PyiMPI7q9Ac/+ACDqgEDtMA4IniOEYyoQpczCq+KOuqof9wHEPnUNmzqmPDAGerHABUAvbgKA/ZRFwZYBeWdnB8XMTtINwyEA/BylN+hZQxKyzJoa20Thm7Q/rCLeur08NkJTTBgMgD18fGYrq+3YHxTMBkwJwCaZhWeI+nBwVO03cJArgF0AHTVBm1v7dFGXAYrqIBJXBj8fDws5PdLOWQQ9P33HkG3B/T2nVtghC3oKtQTUqnpKLQVYA4QQ3gKx2DQDgY3aBH0C9CFd+b6kVYwUCMPab9/hsEd07PTPvrBoxKga9sBlfjnoU/0QNXgnmuQsTFYc14Acg5Q8Z2SXrUDAAk50wnKFzR0AUhgT8BKOBQPrC6ghuPQk16PnvUn9KWX23TYm4DFtOAk5gAqizYrNfro6SMwrwjHwB7AwjqNGGAxptcAAo8+fE5ffvl2wUqXkzF96aXr9PDonFooN0bfEvSfhY/WbwRbklpelIuwmDqOSxdwhp4XFtf+Dg+f41vRUqVMq2CyVdSpV/LX13wcL6AefidwkPPxmMZgQGC/2dHZIW2vr2f1Dhhh7tB8kWqbzc6OnmXEglNasCw3jawSaqBl2Xl/mb10Yw/ek2a2nv6qV1qCB/ICF07IZYTZrDecs43N62y+GnIADs+4WTz2cnY2l7m7FI5ikvs5wiJTHSRSTRbv5V+7dwhweQPg8tafCi46/YkAo5MGGfw39rGNj/EbpXOydysgRmuN5Mmz4j0wS7Iizb375EdP5vn/+Q/eIXqKYNUi+WZNqTs71/KgJNRy3FMl8Dpm2FLZetlsJculKoCYSUuZIoyr+tEMEZUC4doBz8Fv02TJbcfHx+GBW+aHp+fMNFOOSplFTBZVytzGdikK2GQ6YJaTM9sC/Kf67vMKilswjn+VapUBJtmw22VHZ89Y4Dv4BAxMkS0mEyA5Z6DCzPf0JL+cZWnCRqMRG08TBrbBfMMu5ivoyXhxuc5cz0Vemx0+e479PlhXyKjImUEsyEHZbLYobsMuVlO2sVZlCIMQGM0YQI7l6NrW2hpzHZOdnBwhUhTYZzKAJavUmyjXY/NswmyHs1ozZhqAFSJjz4+Rd6XfuQLzMQHAMVsgrLTtkAVuyJZMP6ZpsV7vnCHEguzYk2YA7RrymMxxbAbPzer1KsuhIxvy6VvHet66H7isrieGKX3JQDEPx6uNJnv+/HlxG5fAYmW2YvVayADCLMlmrN/rsybOabY3mOO6xa3ZwHHYaHjKTp4fo7w6m00SFobom2GXLZcrnDNmwhTQh4/yG8Xkw7PjbtH2Xu+Ube5sFXNfzByyYZiUG3U4FpNNZlOw1BDyV9H/0LNhoI058lbZYq5Xwy9ezcMQDjEMWLYYD9giE6xcq6L39TPYBjs4n7A/fvuA3bm9Dr1M2Y1r6ywO7OI29PWdjWK+km2i/0XKXMNju9vXWHd0xhrtGmQbsWang75dsvFoyNY6DbR3wsJShR2fjdnG1mYx/R4oyEwrZ74dFdMfwshjqyRj5QraARtAiMJGkwErl32WiwQ2bBfTAPSUBa1nP6oX/akIYQzt8XS/KZvlJue2Z7DzUY+Xw6iY7hAGYPjoE8+yixfWJ6ivEpc5uo911tbZydmQTZfQt6W4G+l5ZjFnKuHL1Vw/9yFWc8Yr1aZYqZXo1Esyy5eislWW00miFPfUVjVQzB0qNtrOG8lAbdwu5bvRlwAu+z8zuOj0pwLMx9M3vgFGs/uNfGNHkP0HfUJqJrHUhIS1dn4+F+Tvv3NEvv3DgcIwyP/z/+gV9fJmFaRrlrtEr81vKD0jajifKJkmsh3qRwJWiDuEdMIYzH0oompJeE6JTyd62nxdINQWpp/z89MJP+t1eVTy+ebWFgadrd/qifBqzqZgP7Zr89VqgWEAYi0lDytVXgJLissNrtA7PZy7Wk04whxu5BmUXeLz0ZQ/+OA9XgoCXgp9Pl0s+frGNteL0kxHCe+d97mBUf7Kyy9xr+yj4xRHzM9NvQSUoNx3XPy2eaPR4mC7XCmDm9gH98z1XJ64EfNONeZr29u8UYu5bRt8rdHWqzDz6aDHhZ1x1/Z4FLX4YjrjjXqDY/Byw8j4dNbl8/mUL+YJhxfmlVId51uIj02uhNKXPJDP5Oky5Z5BeNys8tUi4cSyeX1tgy/nGbdUzndvXeMezhMi4yFCTwAdtyyfzyYT7hpA1YTxUq3Gx+Mpt0GJXMhIc7RFgD8tpvz50RM+Gg2575r8+PSMtzpbhY5DP+T1FmQiBm+vb3ArKHN4fj7oPeWDwTnf3dzljhHxBYjKii2gb5sjzEWfVHitWuKW7xZt6Z+dQh4Txx18B7xcrqFdihOuMKBM9JXk0sy5bQTcK8Voi8PPzrrQsYC+dV9nfJaM8C3QPwZvVNpoq+DJYoC2Ohz4Ci+luLIkb1bX+Pff7/LhLOWrJefXdmMu6JJvbXS478NM+YoD3PlsOOev37vLe4MzHkQRT+eEn5wNeGs75uPhmO/t7vGTwxNegX1V6jV+3p/yAOe55YDbPr4xkOVKO0HYEfq1Ug011eRhGSEI/jloX4L+aJcqPCqX+Gw25jzJuA2bPDnu8u3rN4t+1M5TpZl+5wj6dsEqjSofDM/hVIY8sEssrreL+UqSzdhi1teTO2G5qAd9AXYIm6vwx/0jseQUOpT6VZBwJ7BL3xdkgcin6YnFaV80ym0tljTcXMaGIZdHc7ld7qj31USF50H+Ug2j9uqCbjHf5WcHF51+LoD5ln6UoJjpu0++d+9LxH6mJ+KZ5G55i7yLkGkydPN//O5hfrtD8l+721Qv7a7n1U6uFuNMVptV9faP31VWEMtmFMlZspIq008un+vH2kV7fQ1q52LW7YpWq8Udt1IYCGJ2AW/KNeOwrIwPz/pQmKmvlXIH7KYUldF9UGLKeRhXMBDLer0nvpiB/Rg+//4PHwJc9OMECa83Ir6zc52z1QoDzuDNWoMj/IExYvC3mgjZZgCXcQFAueMBOBJerUbcwkAaYX9zfaswPHgWfnZ8zje2d6AADmCx+AQAp0M9pQAw8wW/vnaN79za06sQYp/J4ZM46Coc6ow7occFMwEudX7ytMurMKZEzDC4JOQc8xQDLII38s0KP3jag8dRvAmd2PpR+ZzwyWTEE7A7eFeU5eA8h/sVAGUpAqOLAWBDyDLhHgDv4OAxBpDP9dO3rmfxGOVqcAK7goGHGJwwSgAdwgh+dHbG3TDgluvy1toWf/L0GCDt89XM4i+99hrf2mlz1/J4COC0nQoA2ONgjtxBHH90fsifPH/C17Y2AVIM7BNjli94hLrX1m4AFBUv+xFf4oAGg/FgzMvNDo9rEVeQP3At6CPkoWUBWBcArhbkdPlsDIeAQephezgf8RDA4XkRz/IVL1UrheyhXwbwoyPgHtJ0yU1p8fmEQmd1AA7sBAM2Ezl//uwJ745R9lqTT8ZDvlMHUJaqkGXOwVD4w+dd/tLuS+i/HjcNzhtbW/zDhx/y67vXeG94Dt0F/NnjMa8AeHL0CUJm3lpv8MPDAc5v83q1zB3bBktYFjZi2y5XpgZsm8vMRl/FaKvBRTrhKkv4ew9O0eaY15oVfn5yDlANCjDXE7aCOgDL9LicrMCSI57AjiRXbDyj/NbeXUZMH0zaQ5MBx/mcr+YTvr3V5uPRilcCn2cA3Q+eDvkHxwDgyBdj2C2FZcWtqmDDkUy7TOSBq58ClieDXBF/Lh2l5OEzX/mvCOWJUj5Z1C6WwPze7wJg3gC7uHiQUaefBVx0+rkA5sU1GX3h982LhyI3glr+LbCZ58+m5Hd+549JBfnaTZJ/8RUvv7m2kc8zls9EP99/dz933UhVqp4a9QaKzRbq+s07auNaXRGaKL/eVMm4K+0olO3alpzNAbMgC4PRmXAcUwxGIwmqKipBQ5SqMVwWkw7AB2GDqJbL4tHxkaiGdWxXBHFdgdhdGBYpHo+vVcvCIFTU/IbIFgsBSiVK5ZrIjUykMyYGvZUoN5uiFLliNBkKDDDh+7HwfEPkJhMBOoguiBhNh4JOF2KymohmrSzWO01BcyWmi54AHxVwrCJLc5QTibLvCLcWiIP9R3rFBeF6kUjSmXDcmgg8KfRqY6FfEnEl0O+sEpZBhBN5otleFwgPRL+3FDlc9Qhcf725JjbXW2K8nIpkmiCEBMUFGAvUbYAbmERgP47NpkIZlnj4+KHI2FzY0hStRltEgS0cG21yfeQ1RGtrQyxWqRie9QSYluie9iBXKK7vbolSJRSg3ijahN4DUcFn7+U9/OYCjEqUqzVxftYvlqroHx4WD4iGCGvzZFU86KnraNRbgq9o8cCpbTpCP7pFUN5sPsb2SjiWKxq1loir0MkSeSwMQehcZbkAYAhhOCJdLQTTT/0xhfJrAkYiJpMV+sKDvsdFPTP0RRl9ql/Dd3B0KGqNqmjCFmwnhpxoq+8JYpo4xxSW6QkAqvjg0VC4JQy4RSJ+5cuvimfHz0S2XAkv9sWg3xeUZGI5mxVLdyzGM/RxB30wR/94kNOAopeiFNfFBwcn4qV768WDub0pFTeub6NeFwRKiXJgCRWYIlnMhFpmIsnQZ44jorU6TNqAXUoxHwzE2k5LdNabaJsrTp6diEWaiDpkjpsO6Blk9spiMZ0LRWfi+Pxc7OztovpMGNITrbWmJNCBp5eHoEuZywy2t4RuTXGKCAC+SDa3K/L5cxA1kclWu6RXu1NrTkk212ryqNtT0bWGonYAzBurmgrVD8BYtvYALM9q+VcALN9rR+Sevpir08/JXK7SzwUwOn0EMhfPLOlZfN/bT8jv/J0/IBGCavMLhPzF+3eJDA3yq1t3CF32clq281ZpL7/b2csNDMlGczs3QzP3cvjmmCnLiJVeuMnPPeW7hjqcjtVGsywNy5bVoKJm2Vw2mnV5/caunIxWKlmMZbWN41y/LceSluUieiGyWq3IpV6JeDGTXjmW2SiVeuUtuppINy7JjdaGJHkmHZzjlWvy7MmxZI4tY78kTT9FuGbKHz94KFerpeTckBZbSCcqSxPlOzmTgWPJOG7Ls+O+vHWrIx89OpJSv12LpxIhkNR08+x4IO/cuC0r1UCajifno4HcuLUuTY/IWtSUnleFvI4cj6bo/GeSWoasRq6EBUoviMAnlJzNlrIBFFK5lEGVQO5QJoZ+pGUlE7QZHFquV+swsAC/lSx5Ic7pySmHDqGJe3duS0CEBJWGTkIQPkeeocx5yqTtgz2e9aTh5YW8ZlCVtiIyarfQxlQupzPsyzWYS5Iw2WrtyDgwZQKTj0z9INZSuvh2ItQ9PZXzLJGTs7E0jQr0qmRUb8lA55/msrLZlAiP5YwP5DRJZDX0ccyT7fY1mVmevk4tzSyVR72B7D49AJNty9wS0owjDK+8kNuFXoIK+hh9czroo33QEYEMni0rbrkoTy/wUl/fgn6mMndMqVDGMiOyXMGxxVQuGYjaIpXfeftYTuYjsGclq5WS5NM+ZAlgS75c9mdy79qWPDvsyddff0lOpkOUDQ9PpBx2p3LrxqbsQs7dzTXZ7Q5lZ3tLHhweynpzVz57fCJvXLsjw1pFz1SQCD/lZHiOtlHYS0kOZudysUxkVGnpO6gSjESCFEMHFNyPyCDX/V+WDvokgU7KxJFKBNKBLj2VyPlwLDvXWtIkgRSmFLPlUtZKFThZT7q2LSmigUAkmv5Kwzf0up6y6rZUuZTL8WShen1bei3YEsh0uRYof5qr6nZTnT16R7WcSNmboVqBsdhgLKcAlgTA8iaA5bf10pf6TtGvYOB/sxj+Pxe46PRzA4xOBcj8LYCMfnE+gObNB/vkf3mL5F/Csd/6pTfye3cJ6QTlfDfs5CfDx3nobORAVqXiWe5RkXthKY+DWI3TnqqJUE0komgnU2WnKg9Op0qmA1lrr6vT3lCd9HvSAwAIQ6hVD+Bgr/Ax5RqUz2AABnPlSMxl2bXxTSXYhjSwf3SgDcSXmStksxTIEo4LsZSGUZbzeSpXaikfPn8ix4cjeevmTTkXXTl4dixjrymp6cmwFElpM3lrDfUsAQLVlhwMDlFmVfptT64AEFqO7e0NWd7elTkGrwHj6bR38D2Xo1EfdXC5B4O0lSFXk7lMMTjTBGAHoNJv2dvEsTJkXaH8OdrQcOqyEQP8UM5gkMo8X8k9lG0D4HQZAdpchvzltTLq7wO8+nKKcqJ6VbbLu7JZDgqduDEAqbuCbNs4lxarrz3/8AxlNeS1jU4hZ2C15ArHtJ4Ym6LeUE7UXAorl6PJVG5XN1B/BJ0NZRdyM9R14/o1+Wz0WNrwoW4lloHRkDmzZZYKubbWKcoRiQVQQZTKoIPkFIzUkO2gIZ1yhL5KofupVLEjo7gpbYcDCKnUa2etY3AaVcAHAFfrrfjGB9RBuj5kgwwyH8m1a6/KchUgA/1HaIvCft0+uG5ZhX7OzvvQYwfto3JCh3J0OpWIMSBrLp+czuSjMwIntZTrHQeySvna527Jh28fyd3dTTmdLmS8Fco52lSyM/TrmuwdDuTtW3uyd3wmO7VmkafTdmRoB/IcoH0X/c+sUDLo6ebuK9KtxXI2nEg7yaF7vUrHFH3cRj8xGYdNOLwJvlE3vEfgbMgV8nUPfgw95vIcZSfdgbTRDu1QJ+cnstW5kCeKYQOJfnejEk+6JwWI7mysCSMPpRdB5/pBLQDazPCVdnhxzGXvOZzbnR01UlRNzj0VVR29IqTqwcmDoCvL2VH03Qf55Mt381O1lf+lwe/m9wAq9357P9fTU17MccF41wDz84KLTp85k/fnSXrWLyou0jd0efpCsP5zb7/Yqxev0itcxRtfMPyztNjn1hm+bxKnfPH7fEyNLXxbpebFb/yz59zodZG3JIxWS6+ShTTAp9h8sXHxt90mg/6Dq19I+D3o47NP7raAdkUakItyLo7t62N3PzpWFInUuncPZeHn4EGRv1WUrd/v/OmE8tqtIu+FDNjz4FKu1sV3C/uKAzi/2IOy8ONi32UaPIDcl/UUv3VdgwH+X8hbyHxZjj7W0j/wX7dX139V1sV5RVHY9ZHMutx91HHRlmIX0uVxXQ9+6XNw9LKoy0w4vo/jOhXn6o0r+fvYf1n3lUztey3SRz0XZ1ykq/q0ji4SjuL/RZtwUMuAb13UA4TZH8mn08WP4u/lcZ3ute9BgkHRprvoqwvd6r7A9mXS5xS5L8u/0r9O39rX5178uotTirOKxl22EX/237qwjUvtFPq5VAW+L47t7+9j/4X9XB1vte7BfooeKmT8WMOxeVkAGnsP+XT6rDyFTUE+bYdaljb+XOUrjuOflus0tfNXX32VdDqv4cwuAt9Fnj8d59/97nfJ+qt7+t3GhNdfBiA8IXr+ypuQd+NXv5B/Abm/gH96mr++pDoYtHPEIVDwzzav5edN/78YzMeTZjOXySiuARdrylwsXKXDJ32d5ntv3SO2z0lColx/9IVhCohPJcvz8hbxTk7gLBeIpKv60em8FJqk2+/le7fX88bGbu5NJvkA/uvJ4DC/qV81cTjIW/j21tdziWNyXsZxmmtf2MI+LyJ5Qif5LEnywROc609yv9WCP0Z+eZIPPJmX6/UcrDH38BlIL6feIKcDmkdbW6jvJE8GqOPOnRwcGeVNsO8i7w8OD3MfdbaiFuq92AcCVmz/AOf4qJdOKM6NcC72n8xzCZkGOCcql/Fby4t9+lOeg9F5aM9hrsNLieOD99/PKaX57i/9Uu5B5ov26fKRV9ezjjKQd/D+03wCXU7m+3k0x28co9BPBJkPoc+rtuk6EtShdRPpcsr4kDLaBP3RVp54T6EzXc9Hx9bJdj6JRP7h06d5HbIUbYn0MchMoMOI4lsiX7nohwn0PV99WJRRyIFPa10fX8+j7ZdyKkTRfiqhU6+VH+L4nXv38snBQSHffDXHcche1vpGe09kfriPdqGdc+hk/8OTF31bJqt8gvYlnnehT9030R7Og/7ICT7lfF5s46N1p/Pg24M8XrSej7s07x48ym2Z5Hd26/nqvJvXb76a27q/oW8PtgALzim27UGS2y3Y1SH6A78/RJ7t3bv4PcjLdjm3oRsb+1vrHnSFvoce7uzu5sS288ie5dEMukF71qErOvGKsj3ouFy3kKde5Jkgj27z4XcP8yeTp9hGXuhI9+sdaysn9RXyEeTT7UQMhX6wjbJ6/+238yf6PUtrYV7L2nk+44p4cb7dqalT9yDnbVevgZnft/18X1+sbe3mjYVL9LWV4gHFJCK737tgLER/LsFFA8vHxvS/cioYw7/OBCl/Evv0NZtPp3tvFPvexKdVsJxLRrZxx3iHvKO3LhI2n62D6QCBC8ahkR3e6x6+NWfR20UqnMKFZ9D79LydIukNnKZ9TXHO5bEr7vIiXZZbfH8q6T2XtbxIn7XvI1nuXRz/2O+r9OK8q2NIV7K+cZnvxXk6XZ6gZdepOIbNfa04pLvAcV3bxRnQS3FCccrl1sW29vg6aa99cYbWwP5leXrnR+fqVOT+6E+R5yLXJ8u92vPRPvy+POUn9HCVPlbWRbo858X+4oc+8CJ9VP5H6eNlvNhGXS90Vfy9She/9vH15puwJR3Ho/1vXLIRGNdn2MRF/p/Y//FUyKwlvlfouOhDbae6V686tkjIg7KuZPt0+rSO9vFPy1ho5LK4i1owJCZBMcLewdj4rd+64CRkcXY56r51cbcX6Wt6xu1l+ublxdoiuvjY3aCr9K+LsXw6/WsHmM9KkPynil9cMNbf+s8l6Hw8FePozTdJ6+5XP3HsKjwsWNPFZrFxpdyfnt66/P7q5fdnpyIG/UThH5X98bp1usqqU3EMf17kvTz46byfdc5V0ucW571IH+X+dPte5MN+fegq58fr1dufkP3y91VerZOvfe0jfXy6jqv08bouCrpMl/lflHWp2yLbZV06XW2/KOdj6aftLxKOFWXpbf3n6venyiu29ffFzyJ9ukyd55vf0jJepI+Oa5m1bfzJdvFRno/yXslxtX0hhU4fkwSb+ten5bnIe5HvooxPlnuRPlYeQprLHxgbenS8gX+X6Q09T0VvfIqCXIU+lyMIX/9GwOSz0k8M6H+TqXhK++NJ//p4U/Wi459IWlHfgH4uFHbvEoBeKBTpQsWf/NaA9In0xkedcHX8Dey7Oucq/bTfb+ryPlbGn5Y+q5yrOv+k9KK+y+8/KX1Wnk/X86eVc5Vfpz9Ntn+V9Gk5PkuuCx3r/z8px2edr9NP5vzZ0t/QdV0W+hNl6B1XFXw8Xe3/ie9PSnx16LOSBoSfxYp+ar6rW8Yv0sXYuGAl+vc3cfynD+l/UyzlpydC/j9ziAwbG5x9TwAAAABJRU5ErkJggg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11" descr="data:image/png;base64,%20iVBORw0KGgoAAAANSUhEUgAAAQ8AAAC0CAYAAACKVak8AAAAAXNSR0IArs4c6QAAAARnQU1BAACxjwv8YQUAAAAJcEhZcwAADsMAAA7DAcdvqGQAAP+lSURBVHhe7P0HvCXHVSeOn+6+3TeHl8O8NznPaJRzsIIlOQljbBmwyRhYA95lWcBk28QFll02AP6B1wsYjLFwtuVsK8ujNJIm5/Dm5XTzvZ3/32/17ffujEa2zHrDfz+u9+p2deVwzrfOqa6u1uT/vLlEHcLO9WXMe977f0O9v2u+a76z5n3v/RaEfymj/QvSfGfM/y4m/OblvOc9r7weh3Z9Fzi+a/7fNDsPfntA8BKw+d8LJP+rGPHS+b4cSLwSQJg7eEGcV8E+HDlfYhj2XfNd83KGdPN/O408PLjrWwNBN9i8IqnlOwsu32nwuER+AIz34HLoUCfs/ujSAYOr66OXrENr49S3VTen1vttxf+u+a75P2Ws/MgrYOKD6jfdM/qycXNHp1bCVsDmYunlkqDynQGR7yTDdfLqgEVsYqniIrCIwaGb6d3W0oqbxh8oXHD/SozfriLNaOfuf87EuUzBfmdy/K75ThmOSWy6x4mG993h/6tNd3nfik5mU/VXxLhGtveCeOZs9YJ7K7+0ch8DTAwmF0gt3xRM/udA5NtmzovMheljtaRbyugCjW7AiIGCABEx/KoJ7Jw21HF7pXpX2EDn+vLGtxsX5LVq+jrX/wtMP+xC5/pyhuHdJo4b+198322+Wb6XMt15xHV7OROHf7Pyv13zrcr8/3fT1T4j2f6WDJtIFlbimOXWirsbeLrBJQYWAsorBpLvAIi8DKO9ItOVtks1mdup/GOwiIHCtwES/RFIEBz6nLrmFzOa7zS1wEsrfz+bXMkz9Nor7lzaWnG/clPoXP8fNkXYSuS8pPlW4d81//sMx4ImHo9LjI1huS9hYt1MK79E0wmXeW+tgo9Ry4YxGBFwCDQEGAILASWWTroB5SXqzQqIfPsA8i9gSmWidN2SxiVAo132dAIGwSIAWBTTohMo/GxLC72UFriWlsvYAI8IHALPxjUnQdpR96Fnalk6YIIU/TKdu/8dJi65Y16maMZqRM6LU6yYlwunf+wXu+O43zX/C0yzc/1WhmN9qbj/i8lPt70LGFhPJNW9bgJUaqiSGYXriVR0bTkhAYcAUwO4EFgIKMmCFVwMJIwfSyYvAZF/IYAoJv02zWoaggfXNKCaXCxpOHkABUCjlA50ShduUnQCRsYMASAWAMPWfDOrp31HC5IJLfRdlW/gw20lIvAIXC3Fa+f+pSbdub5Cw8wuYV6ay8tE/E4aFtqKnK+oGXHcV2Li/JimO+9vJ4//x8x3uunfcsgujvAKKtA2/BXm1V1z1Q1/PQHgAKBpRjJs0w2T8I1Ab7uhAVBpAFBMvxF0A4nlGEG3RJKqJwIu1qZ7lr8jAPLtgMe3BI1Y0uipie5AynBbovvJgp6xQt0DaPh2qKcSuBopPQlgCAwACcCCVyswtDDhdUADbtPQTD+6p6GfciST6iK2HV3j+29ikmKJLQ5cVuQBk1x1vgLzbUW+0MTV61RXGfh9Ozmy5v9HDOv8rbv3O2u+U2V29/fLmkv3bFSFeIQupJtLmu9QH2leoBiX5Wtu5NaNhLpqABD6uepqhrzXXT90LD3QXS9M+JirkwATSC8JTw/a6UQQg0nDqwYxkCy154NLgsi/AEBeKXhE8VbUlFXgqAy0ARKRpLECGpAy0lrS8Npon24aBAxPM5SE5RuQutAlBAwzYUACgYRCt6FrCjRCXA1fXRO4ipgADl5jYwJyg8493Cu/Fxnzkr7f0phd6Vz3X5zNKzIsy2UhXe64/Av8lSv6/dYmSh9X++VTxSHfpIHfrANeQfL/7abTZ5cyLx9yCcPIF7Xr22rmpSJfsgKmaFoQdsOT50egQaPpkVvzE6ELt4YwP6EHmg8Awb3ugbECL/BCzL+mG7iBHiRgncAOTIFM77cDAokDed7MJoIYRNItM1jog2oDdaa4NhX8SwGkiym/mQm1lS3hLwccAI32ctrwkpAuNNNwNduwwP4EjYQYgAEXVwhgcCcAFsAQwCSuWkIPfag0iGHocAcEEYAHwARdo67xaCZ0TYvHgOOzOsaJSwzYqgdCxYucKyZBz29qvmUE5NGVMy+XSPJyZXvwZHqPji4Tx4+zUm7Gj24jE990Zx4ngEng74L4XWY1yUUxcKvSJbr96YOg2Ks7zLugwI6JHRflHRt6xxXoSv7tmjiL1WJiB0JeGtjlehnTlfwlkbvq2eX8FqZTDxrmt5LvBTfK0KUFBIlVeiWgxLQNYSTkvQ6AUG7diEAk8DHnwg9gYoQRgEC59z0CCK7gICg1TgD88F0J/aQW+C0gUBrXet4Iko4VZCCFLEAKiQFkEADywLcBIK8EPBAHeRA8OsCxcxASBtWUnKf3VgK9adQNx0gZMWgkglTCBFi4lpUwgiBBwAAqJAxLNwgaHvx0XA0d3progAhcGQVSCNzAi6hecMBjxW2Igc4MNKAQPdT/xSYemu4hUtFpooTKMC9luiN2G/j7HedK3G9q/NVyaFaSrKZeza/LvFz5LzGXTH1p00Eb/4IKdVKqsqICoxzxq+rAekaV8TFiynhJ+DEV7+FPvzhPZNHdLuYYQc1qfPqoOAAd1TsRYkZ+UXCUJ00cpvyjwCgscmPk1d2KicGLeXTQLY7RCVkxHjKK/aJWxHXsbsGl3VFt6UcDd3e0iw3CWBZNQsVjqav19nzkBw6I48SZaJCz44w1PQzZHOBFyOS8+vDU4YLAAfCABVAQPpQfZA8d4AFZ3A+QIVDEJ3iEvu8lNMtveb5nAkgC1/UiEMn4DsIViDiVoBAO+NPZZphtZoOBuYPBtwMg3wI8wNo0HeB4FYBjvgs4ClrVoLSRKpmGg25J+L4CC6hmCYgUph6YCY1LF2GIKwADQgcErIROX/gRNAJocwSOCEAggeCqMwKlDo3dCrDogAm81HWFHTEQNIynHDCdkEubTvyL4wDFOi50v0TuS9FGbF5aBmoEmeoC0ymLJs6dZrWEC900F993m6BTIx1l0c3rKzFBJ5reqR77DjSsGsHyLjSMzMC4LVanHB9x4/UB3Hei6fRHu5mfwfZCJ6XxVV/Q8t7qRI/zxFTCX9VQ1AaViNoch1soK8pHR5kv7RPWBeFxdBW1c4MLXarrV7wiRxwtKr1jVEd8c6Pa9QqNyi3OszvdReXwjqFg+FXGBLmrKwIxgQIeojCCBeSSQIGJboW4U8CBKJhrCRLobgIHAYM2gIACP+ozZuB7YQDhP9TdECACHcYLTBNiiuM5euCnq5BGxPXTPVBjbCv4dgHkm4BHBzhoAB6vekj0ekdVWZU4LMPKeYm2HyRMWGgdAAwroemaqekuFLqEhRIAfAANjX5BAn64D6HBIDaAQwN1EkAgYwBIIgAhWOCfXYjuhRs36AxEBRl1iE4ZxIluLySvbgPppuNCT6NX4/sLUtCLg4ZL7A8hCBXp3FxsENBJohJFxa8SiGI49a/YS/l1ZxXHXMkDpju821wq/JulYdiFcaPYK4CrDOsVtTG67bR8pQMoAnb6oOPNGdSM40Ce9sH9gYrvqSSUWlRJKAaSM11MHXsIJGa44KPSQCjvVMcAmUTRWBp7i5kzELkFsZIamajOnSrCpbKImhdfIsOKqYoHUd07gUwX1Sw2q5C22j/0id0Xmpemf3mj8l2JjLuYmECDFxugwQpzgqAj0ADJK3+ABKGEnECAoZABfkGPElMIGIAP+CrgCDEYdAehh1s3DHR1RW6u54dOAADRUpqLeK7XCv1MMum5RtlvLfcAQJaDSrLtF+1XrsK8DHh0gKOzznExcBS0pOHUfJ3AoduGaSf9BFdGKW2gXRbBIxFIMoSiogEsMFcCRBIIU2ocroaJvuHzVwPwYQS6DnEEwgZVOw47MqJBdxFgtUQC2IorAlgdRRiUSJS7C+FXXB3CUdeOUa7Oz6rvqonGWbGLihfH6iaWC9LFZcTuTlqSa5xHt+kutUPSSEYG7LgvTtAxK3EvSv/N4kMNpoP/LERdVezYj6YreVQGPVY9IxfSqk6NAIJiOCUYHfce3Bhi9bvCF4yFgY/yoxITFehRjUIYUgMjEEd3IHkwjLkyDG6oKgQXlRR9osoLIL+D2QIUQCEddKL6SyeoQEhfbRlddEdGxVHjw3/1o6Kxz1birVw6DpUPTSdy/MtsVBSWF5WoPOLAlfSxidJ2EilDV8f3JbFVPDBD5w503XlcG4kcigOonsCpQCQCDkofSjahAKfAAwVAGwJwhBoAI3B9KCoEDV0PHQg+jg7wIIBQCnHgl/Q8LzQtxDVc19AAIOIXUPjCyExwaQD5l4AH1JWrTy3r8eJo0coZ9ZLPp8oGgUNLQKIAaKAdFigAIBFYmImTaHYyNMzILZoFkQJuXUkigFATqoKJbiNKgKYogSghgkMO4YDQwYVS4CqlD/wpH1WpyCjigF/UhO52cRGFMS8eMgwBZJ2QBKkM7hEcMeFLhpQFwDtOv2pU1heY1fQXSipqiBG/wxyXqI8qQhFZ7Iarc+02q/HUXeca+a+a6EbF6wpYcfGx1sodrogT5xhQL+8ERXHiG14ZK4qp85kAGokZTAIo9WRmi2kRolgZbWVrKY0EGPgUyMHx2sgmCmM8Cp/Rci7YAOQA2oALdA4wMdU6BpUyggb/1Q90WXojT9UHkOFxVVblF9VNReQvk+Cnqws66Wi6PDvxYxNwxSA2HUqL8ojGEYSz4v8Sg7DVEqI4K0Uqc8GNMgxn/pQtOl4daQN5ASaYCwKU5AFWiNY7wFzED3UFwyGKDy4BZuge9BqXIAJUcRHugnEckC+0E3EQYIPnbGgyDiDD8UPD1sR1dSNwwFVu6FIC0Xy32fZ6DN+fh/rCx7gbl3uCfxl4XLTO0ZgTvT8vesXrTVDiSEBNgbIBIDCtGDgwwSRR+SRkkJQeGEnIWilIWklgQxIdgKuGuBoVaRMEZSKcD1CUBAKlBHiCWEQNrnYQTLiYAbeqkvJgzQgY7HhjpfKEGfY85Tjl7jLdfsiCoxG5YZkHTYDZDaqRcqshgwFp43eV3WIT1YL5XkhMMStCPOKNShkTsaI9hjEePOiv7leSIzaaBQrp1AkM0skvqgEZ7KXirgqLumO1AFCVEuiZOVegVT7MI8qPOlZUL/ixLvhT+YDK2Da2G0MTxVWdF+UBX6RNohjWj/egWb8pVmCr2trMJV2AIJhBsCaZnCWTB56VjTu2SRPii2dSKWFaEAn6OurzqP8hV+AeEneQVHXyCCZsLjuOTM246BvFxDCYVeEG1XEiiPdVdcJYt0D5qc7gnfJT4wbvOBYNh5Am6qruEHjAqPGBtyohDme/0bMrOrspNqoPVTndEWBX8sIPpAqVX8cvmuwQBgO6wgjCT82bClo4fwIzEMDns0A5ggcHAPGo53noRh/ZuYjqAltcxLNRgoP+cjDeGCC/jXGz0TFtlAAgMWzUzzY8AEsidPSm4UrK8wK75dkJ38/ZVlBPOn5uZGs4eGg+fOCB+1nprlZGpkN5F5sIPJS6sm1UWzg6ZRA46nrGsHKYc5xMopXQzVToWRjXpGklrMADYJjQqAAYaBxAQ0uBsNOd+yTQAGACIDE0C/dQcQwLNYIwgikJAIKGg6QQin4zDIobXDANwdOQENTS6Qp3k18YrXOHTKJFB0VUXCDpjMmK4b1i6gt8IxMNduQfpYwMfVYBhaYTRmalMybaFeYFa9CpyoGjQ1HMeyXfC/JjOO67vWBWqxA7ADQvrXYnHiWpSwRS0FUZR1DJh+WUEjzQEtU8Q1W0U3/iTEg8R4YaJRDM/hAGGaC6VSOTR4BEsuWaEZndcKty5eYR2T7eIyYXSFMi+44uy9n5tqTTJZk6uV8+91d/Kr/xe78v5TAlumWKVUgjP66cAGw8VzwX0gQBE20gjLRRbwIMx5Ftg0ZLpR4U7ku75aDGurgIC5EGc7G6Buh3Cuisqk/1nu3qdAkvilkVElHSxOSBW7Ine4iGMB65yc8I7DAyDV2USNSV9x1a6YzcilE9ifEOuseXCWhWEkdXlBGiWZHBPZGCJESAUDcYDcZR4Qo/FIIgJsMpcQBEcA9+QAegYRpUFgAIquYiDFYcJObqNiSN0Pa1oA02agPQ237otdC+tvieAhMTAIL+w1AAQNQipem6CfHtZOiXvJmg1bvHV+DxMtJHdx/AdGb5WF3pWdZby1NaISwYVS1ppKVu1BIJM4epCeqRFUJpglQBoNBTYNtUwgjTINw0gDWNSsKtpUFs3OudAkikwMBJxIPKQvkXqoymJ1AiVF1IH4BL1AZkjSFWBn2quJdAEtXrpQASGUhAsUv9MpaafeCtZnQ1KGCHeNTibDhG3QMOw4GMDBhTXSMqQNnqGvceo8XgomgD5bHS9CN5qeFGkvhKExMsTWfF5iUmnoX+pwyYgMNMYldlAwxYb6WFgfkJ0VGfcQLjPZkatwbBhU5LjDChwBDCBmRKQ6g4kwfTSJ8FtpT8mjz1xX+WA889JE5zUbxmQ6647lZ57ff/pJRrbXnhqcfliYc+L61aFe1OwvqSQj4gZlA3+gd/1OA5NMABFGTAhxOpiBca0je8Ru7/kZ8Rz8iKA2mmf91mafmatG1fmi0b6hAmVKpPjgPLSQOVRWKqpQoEACrxaMVjRsP2+mwLDMeDe7LYR3RHsHCh4fhBIl4Z0xXToaluQ2lj1ZeuCwcZzK3qFo0x206gWB1zSh6RQwXxF05wBkteBRGSjgIQZA+01zxk4sGt1BW4FXDAn7YN2m8j9xbStFxfa4EuWhiLFnoAQIJwDQDSDmzwsQvQcKjZFK3QdxZ8P5Y+HpaHgkstnF7YOjJp1yKpUlcyohf9nJEKLaNuewk9YUDiMCE1eJYP4LDMMI1WADgMvv6XAYNmIDpk0LgMGp8G84LeIJWIjulHSSAW+spCSRYGDFIHpjr1eIK7X0ACUPfQYLVIqiCEPEkEULWj+tdVZRQY3xJo4hANIAGAhisei8iQcCIGR+93CIHjFc3EkWF4bFS6zniu9lTkUGL8SlxUcjXCimHeUXkvDXs58LiUUaQW1wNGgVAnfZwNQyM3u4ykCaIHVyi47FTV571l4apJQu0cxX3CVJvVUmFb8n5DUqANLZmUbCkv5dkZOXXoOfGduoyODEpfISs92azkkF99flKeePRh+frjD4EM65IEeNro1BrybEPtSRiB5IgKlCIUCiUgaQCIWElIM9zTQXag8snpwYPUYSoJIQRHACSg3jS5NKIlZXB0VG6+6w5QiClN35RNe24Aeo1I3WOePqZKSCWqLFCdkkbApJ3NFCwu7jnVJ7DsynjofKSJx7+ri0EfkEgIGpxgLjIRj0cERHdMS8xHhSG77mSUFTqOlboomYIDSzfTq2Hr1AMzH+hGAQuVcYyIejQLB8UkuKnEqFUaD8DjYyJ3MWm7mLRdpIEUEYEG/AAKYRPM0YSo0gLaNsPAaIa4omgFIOj/Vuj4NrrVcaDGGLrlujXND4q2Vy1ofnr64rUPmghAOl1IE83uBI/7IXWcgtRROdfW+3Oevux4CSuXT1hh0/DMbDIZuBbGKAkOT0OMSCNlBv0MwMBVT2TByBlklkX7ASQaJBBJQbWgGpOCG+ChWwQRlM6x5K4PJXngn8CBtsOoSZNcx37kdIhSSNgdLoUnL7jpjADMqgQCtoiCYdhO3CA+VCu4Y+S/tInzpel2x0YRR8dcKpwm9o/j8p7u7vikA1aSDVX3ioJAgJjZLwAKpsFttB7S1daXKVsZ5At5Fj2DPzKGGmsCBX7BvZlkStKEbpTTalQlAbXk6vEhsU/sl70PfUVOzkxJDVJxfWlWWjPnIZA0JJ9JSz6bkULaxKD50oCkUcFc1wSTh9WG3Hn5ZXL15k3yD5/+tJwDMzeBFCaY5n3/7sdlpl2R3/vzj4sDIDBDF21EfQAerB9EWAK/JNIpzCjwRzupfCj1hQzqOZKGSj5aymD8XNFzfWIMbpbve+dvyYKXl4qvi+0GaqOY54KHCBooVwkeNMizQ9nKsCs4FuxLxY0dNyUCJbF0TPd40U0Tj2Ns4jjd4bGJ84vH7FJ5x+lwWckUPKNWPUDuCmoIGvRELKUxRd6EIz5tgcqCHgIV4ao2pTookAunAAqtjX4FgGCIMEyQ6pqBrzeQVQOpm6EOiyvq1dQSRhtI5FAKSbQSrqk33IRd9Lxkws/31sM5GQiU9EHTpb50dSu6uAMcvDsoBw1KHf2Lo7qkl009BWFV10yMXxLqSZKqCqA2DdrsgIaZRZZZgEQONAHg0AAcehZdlAZ1QJWB6oJpBF1hGYahpA8UD/GCax6RusKuRuegt5GaOz7i+uEWeUc4gU5nxytvMkRnEOiH3IgN5JOVK/1VOP6CzhvPcXplut0wJORLmQvSwMT3cdmXMjFxdIfHVYvoJfJ/meQrRkkanbxio5Lgh+CjQvCj8kH9I3UYHsBnWs7s7GYr4UtvKhSzMSve4oSc3f+U7IPkwFWocGlRdpQQ12mLl0rLuXJbzExKbrrlJin15uXv//4j8j133y333/caOXrulPyH//Z+efVrv1duuvl2OfviC3LowQflxlxeBs2U5IaG5VMH9sucb8t9N2+UK/eslZ94/5dl/3xNVZrb3NgHhVKP9GfTkIJE6nZLhvqG+UKYLC3MABA8pV5kU5oMFpIyUsoqIPFANks2AMMoyY4b75YNr3qzLAQZaTZb4kMK8XwPAILco04m16q+iHuPfRmPGa/d7g7JqGtsusfwYneclsCu/Du0o0SGTtzYXCqfOEY8WRDOeeV+JBWNFVHRgRmKAxRgIDrRkTId93jw0SwEN6otYaieniAbSh4t8GgbOQAktAZKayB+A2xV9wEgKLWBvJootaEFXtv1jXao+bYF6aMF6UNc1+PaxzikD4IH1z52Qvp4Xxd4KKk2MlBXbn9I2zU/qM3NHdTKQa8+pJm6nWvrvp5PQORNJGEDHYyvmUnNSiShC6YAEApAoIBkEwlIHLoGAIHFPRibfrhCndG1DPxhjTSYPA1EpiRCNYaLq7gCkKAcw98CP5CcecgHBBuUp6QVMRHPgiZuQhzn1lUzwc1oXHzVIouONiFqmuhoE/WIrshDXblZDX7IPwpDfqhHZLnvRPnrUbiKj/w6abv9uu/j8G9lMYgrbrQ5cl+U58tZlsV2gTjQFtSPbtQdAjvCIMdrlglvEzEpEqj2sLzYGtBLkgndzBiuaaVT6vqVv/4dc+HoU+bhpx8xx/qy5k/9yJtNvd0wm7OzZm8Gs4Clm3a9baYyGXP3rh2mXauZp06cMD3bNu2mZ75w4LC5tFQ1N63daN5z/Y2mWamY9SOHzTWtwOyFAGzYrtnT32+u2b7ZzG/YbI7vudZ8YXLRNHK95tjwiNmTy6s2bd68yezv7zGbjm1OzS2ajbZrLi9WTC1MmLaP+qI9G9cMmr2FHJ/VmKHPLctok+Dqtc3zxw6azfqCuW3zVvSJZXpaAsIO38cO1bhjajElRN+w72jZlwhnv15q7MAU6NPouuoXPRmM3d3XCyzj0DKMtKVoDHEZn/edPKPx514nXJl3fOW26lU64aq1ygfMjTCmD5EPw9Q10akTd2kjHcsDJxpKK6RuThiDU3S1HQq8TqjjujfoiFgVoAAgkAFtRkGUn7CMIDTCwPNSgWXYYS6VDNI1K2y7qbBcPi097XQ4MDAvDz98O6K/DzYqoGNWJQ+qLDnbMupJR096ZcN1MxbGzUomeWoP1y4SakFUD/0sap+FHJpDY3LILoeG5FFzqC4aVGMAB1UYDSq18MmLztNNlOTBzkShXNgwUDRawTkT9UEkVR240F4Eo7WdeqKjVXT6qShIoVA+dtO7E0YTx4tNN/rHBgympgD0ZOc+utJcyq87LfO7uIyLDZtxSYORZvpL1Sk2sZ+KwaceqqnwAxVgnOGPLtLTUIJRihEK99IxCheGdeRL9QB8KJZTkav7Eb80LEvlRSk/+mEZxOgcOHpcnt23T2658So5+OyL4pRtGexJigu1wwYNzjuY+QsFCdp80hFIG7M6VT+uAyTT3NLjy/a1myUNFSZbrci4kcHgJ6CCmHKqUZenoP5oQ4MSZgvit+vShl8L0kEFEmCj3ZTh/j6xA0eWq1XxQQ5t25M9e66UH/uJH5NkUpePfvADsnTmmPT2pcWxG5JOQxTGn436gVUknczKcqMtrewa6dtzp6y54bVSd9B21pPzsouxVcTDBxJwYqwjXlk1cf/TXDy26qp6OR6H1bjdYx/HZc6rMVYNw7vLWTH061SHfK3GlqUhchyf/uqGAiavGHKwCCOrdQ/4UuzxQKNQW/jSfuggIo/ha0HGayNKHSkayLQO+KiFWlBHmTXwJ+79OiUR5KTWRHzYZKA5UG+cttl2Na/tOTnfr087Ptc9LpY8Or2l2E7uv/8BnVIHH8+aS3VIGkmj3mMaabdteT7fcguToZFIJ/QgHUgiA9jMgmfzoaHlEnoih3bkIRXkMbAAEqgsmuTA1BkMWQolpNB4SBYJCyWrmQfhVFco/RgrSx2IDBxR9YkWSA2NG/gZRj9e+MeBRJjq/yiE8RHSzekwERaptipD3VPlARsNEHOL8OoCo0Cli9A6mPbtmk61+fT0IgOPGJ1oXlLv1XvGwqArxmE9FDmrPmE8rmtQo/QVWBiYtDxcJUExjmsHphSrJ8X42p+LX1ojW297vTz+qb+RY88/ARpKSLnRlALiKkZs2VIBA6s1B99RG8FItRCKlWpB2VjtzYBawPIorptaUvLplLhQG9idGZQ9UCqJGejSh0aPDPTJcq0sA4i7FUByZmlZnrSbMlGvy2AyI9vGx6UIUGii0FPLVTlZXZSe9Wtk06b1cnnfkCzuf1GOnT0kwEgJkgkAACdyXXqKBbEBSPWlOuRy+A9tkive+m5pmKMStDyAnwsA9QGcvvh69GJewPV59mXXuFIDuJSJaOPCcaCJ/VdoI6YL3iMqp3WalXHv3L/kylFEf0b1icPUUKt7podyt5IIEhHfpOV0yj0NLIbk7qP+CjwQn2sdLrJ0Aeot0EUbowTwCOooow5eAohIjcCBrsA1rCEz+MNN9QXW17WWuKGNoXIyOd0pi+sNVENf66gut8tDwTcFD0odfDyb7hlNJD3D0JNOwnVMvh6bNDRYsUAfIdWUDAgL8mSYB//nNQOgoWt5dGUBFAbQ0AAeehYVzsCfkgfUFLVhzIQ7EsMIHhBZUA31aCXifg5Hh5MUePDZOnsqquNKlWE4+8QdTcPl64vBozs+3d3xIwM3BzHO4yXhF5rueLGhX3yv3MoVmTirC/xYj477YhORU2TiskimbL2pnsjp4hFykQHlXcYwTAszdQh9xpYkFJpMLiu2A2YOXPHA+H1+Wfb99/dIYc2wjG+/TL70ob+S7Rs3ybHTk1L1WtIq8/WoQGzihJWSbDYpd9xwhRR7s7J//wuST2WARVzI1aRcriI8I5VaTXr6+kQDwJw5vyjVuquAiOsZHCouYA6baVmXzcuesTVyWTotVqUm56rLMrNpRO78yR+R4WxJ3Gf3y9Jzh5C3IY/Mz8rf7X1MhvfsksGhfhlsOnJLz4CYc9NyaGlajnug/1xOUpk0tP22NNsNyBSGeMV1cu87fl0mg2FZrIMGIHm4Idc+MEP5mLs1R/WrhjI4IAGf9nQGoGt6uMDE46l+2clwdHh7Je2KicM5KPzv0FBMF920spIv46i/C/3UFaJdnBZX5sgylKABBwQo9jDQCrM1YgBhQh/6iYu40V6PIOSj2Xb0hEUasDVEriNxDf5V5FVTFkAC3qrqetCAtIPeDpuQXWwoCDbGw8kkm27YBR4Xbxhj3WFQly6VZSDZ1v1lJ7GUKSRMH4q17idTST2FzJMpAAf07Cxap6QOpM0bYhQw7eUBNQUwvvJTwIE4KCGWPJJIA/ABeFDqUI9pMfJAB/4rKaMjfaiuosEvuxcdQu+VwVBBCnNQUtTBcKvI7Obo/pKmM0vArOTDmQMVekXmZfPtMozyLeIxGE26oJ6r9Vn1i92KwOFM8BUGxONWb3Qau04SYF7aTKIt+7/+oNx25+1y+e6d8r7f+FU5PzcrxVyPZMDAaXsOakcdANSU3QMFOX9uTuYWF2XDeF62bVknPT298o3nnpd9h8/KGBh340hW0lldFudnpJQrcu+iktoIVI7nS9txMLeHki71SdPPAIQsmZiYhkoB1We4JL/wi/9GPvpPn5OTe/fJsF2TIiSNXWvHpTA6KE9Nn5P/9k8fEtP25ek//kupQGXSIIU85TXFvOYqWTR1qc0CLL78Nfnxrbtkt5aRMhRdZ9c6+bunH5cgkxQesFWG6mMMbJD73vlemQ5HZKGCuRrs5LotcBXZCiQG1gp0qDno3kQAaIPuF/c1Tbe728S+Lwl9ufgd/4vH8VL5r8TpBHXHucgdx1BaLttERqG+gvxJtQo8cO+jna6uAUAi1YVqSxtzcgtR6xFwQMoIgirCqyCbKoayhqm3iu4BeOgN9FFDcyCB6NICbTqG6dlOM+kGGSiBSwm/1ZtWG8a6VZeohR3weBW4qz49qsXg4XATQDLD876SoaWlLF9Pgb8VKFA1Qf/kjZDAgaumF8CIBUofwIQ8csyCuLn2wce2SaRJovJcEE0AJrjewQeH1Eoi8ECNEcYuV1oLu42AwpmWfUgbDwivql8Rjz68V694d7qaTKUCYFb6X5kIPFQ+zJNuRkRl41hx3kzenTIu++VM3JMEI+VEfP6tzlaYJmLsgpcB+03zVOkjo3YFIRH1O514S9UBeVFo436NVEqT2aN7JdGYoQCLmL584Z8/Jjfec5/c8abvFyOZl3a1AqlhVi7fPiZHnnpEDh4/LoOWK9m5p8Vzl2TN2Dpp26Y8+NAzMjw4ILmkI37gqJ2dKTMj2VxGliplSUKCaDQaYhomVBtNKu1Q8mM7ZQFiy5GDR2VsdEDSli2XbVsj5ytJ6bN6ZS3mrSNPPCYLAJ1lz5Ut+aJcleuTvpYvBQBIEZKEjWllr2vL15YWZc2u3eId3S/fv3aDDCw1pOhiSrJMme9LyReDsnzh8EFJFntlw44r5Y0/D+CQHlmougJcBHi5SmXh5i8eEMOnLTyHjpTEPSUch85cHpmOg89Bu80FY9OhFWVUvHggmRz3CI9NrLZ8K6Pyp1aC+HEalkjXBTQLdRViufJizZVBCrAGfCiiQOrgglhIOasjeYTSBsS0UUYbgFNHxgAKrQ7w50nICkCAO3DrAI+wCoqqh5Q+eOxzQms5XmjrdmBnkylXqxv+guN7lwKP1V7oGKosrWpBcwppzc8kNT/Z1hJ6oBtqq3hAZjcgH3OHT4Kr/ZAfTOjcVmjoFnKzEIMHOCiLRlrQL6MVZ7WizKcD6qU4tbcDAJQAo6t1D7gJI+QMYom67/wQUXjhqy8XWIbygppBgVn1ByNTWVc2jhflhPi4R8NBR4iLe17JjSxTla8pOOOGNXXFfxQvUq1W7rst462UgTgAWNIp8oCcHNGs8sNwKxvHwQhEVxUX8ZCPuo/Td8LABIYV+hwC9QayD8Ul1Hh6j4aeTxvFXMHQ7Jrx8b/5C+PhB//JGF63zXjjv/pl48bX/YAxW7aN07MLxryLtvSsM44tItXaK4wbv+/HDa2nDznoRt1uGC8cO248sfd5o1auGJWFaSObzhq+pxkF5N1utYyWYxue6xp2u6HcNtpQb7sI81TTLYt94Rt9Q8NG1Skb1969zRjYssE4dG7KOHBgn2GkNKO3lDF2bd9i7Ny23UihHUXwhSUB8vWMuusbU82m4aI9jhsYhtJHQFU++iHEGPvIv+0ZmXbd2DM2bvT1bzHe/it/ZixbQ0YF9XRQCRt5QSXBuAeY79B36GsAB/oZbeehMfBj/wOMV/qcY0SLSQ79H1mODxhJ2XiM1HgoN2kjSqMs6EL5wXL8IhrAjxZdVyxpvOueNE9ai+lM0R6syqJjDUMdgUPS7tAYaAGzNRmPQUjFeAlkl8ANvKFE6uQv8FYCshmEUnAY/SHtB+qtd8TCn6bSII7KEygL7QIJQOEBdGLLNLR0Um3nU2aoN61tmz6mze0cWPEDlHGKfqmxe5c0t53SMo6ppV2+OMtXUkw+IEJ1QbAhSmUluLlLPTLiIyed76tQHeHuUT5Gih5HaQAT3CsAYQ7ReywJlK06kINGC8xAXQA/aIi60mKgFQDEfQrD5nYcCmWUwRV5RffdNjZwo3Ph4G8nHSzTqNzi+N2WhlcVPfKIgl76p/67bPc9QEdZltVt2WReoqazW6L6qXv6x/VUNSS5kFo09TyPXqSSXMLTk+05fenki3praUZvVZf0tTuu0tds26Gv2XmNvmAndFvLgGeSuhuaet3FFONbupFfo2u5fn3t1p3obbC8WPrazZfphf4xfcOmcb3Um9UBFLrrQMj3ND2TyesLZUi3iJsxLD2ZTOm+G+ptx8N0ECI81IeG8vq2HZv0TCGnFwfH9GkIx80goReKPbrnudAaIFVjkhwp9PJVFpTLUxyQv6XzpBrdDgN9stXU/VxarzYaKMvUbV+dqcdjtHTI43rF9/SJ+SU9n7D07UN9euXsKd0pL1E01bmGCwZBD+GP8xw6F4yJPsYYg5YwCOhjiAzsUtXvkY3HifYlfryFQ42Z8ut2R1YZujmYyDwKh+Uf3bHtxIktaYLpIopc/VPZdTLGNeIRpaF2/ghC/CPBkHwV+ETghmTUZwk06DUtAYohApBkYHmmDsKp/VLqR3wKrgk1lfMgkAAWdAb5OOkammslNCdtanauEgHG1epXDnX2gdGQSbvQRGTtcPT5x0K2ofmpNiAjrftAIogbaA1BjJM8d+KSjTEjk6YRAD8CCe6iSqLtkKgTUMcJi2wwGsls6BGBHrKiqoJBV8OsehJR2O4IU9g9qotQvoIdQBS7gldEA+6TTtC1+FPnksGiPuxqdY2gKkoTgIwQi+SjLGaNzp+SNS5hIWd10mEei9y8YpjUlf6dMD5pVwdKqrAo/9h258nhBSNwnossqodZUF1J73RHlu5V66NLnQSUftVfUHe5LQWdmjEcbfHEU9pX/v6/aD0FC/2S1fLFfu6z0lqBo4G1NUzKPJQb8q4HSdaDghxorgM3BBnbCbXF5UCr1UQ7dOCkNjk5pVlJQ8vlM5qVQqMwR3uYWgOUne8rqv6FqKPlUmktjWtfvqRlLF1rVhe1dEq00TUD6G5fa9RN7bOfOa9Nnq6Agx20ARIs1NKBkUGtd3QUZTY4QOgUTQOsaD6q7oOblpo1zYb67vmOlstS26WywZc34Ie6BLmsdmChph08cVqbOfik9g/vfruWraLOIAb1Jg76ECkw5hAwoBzzXFwN9dHRC3S78PMRQ+3v7liOR3wlNfAvHkf6XTyWyo043f5xGOVMlQ7uFbqA5TW2io7oJp0gzgptXJRXLJeAj+jJCMqfPAL2JL8oL0RQLKKQXQXT8B7eCkjIppxskEL90QNXQgzTK8DDhALcTUDU5EHkHsY55YC+WnxQE5sOenQ+NU0D8IB5T/Q+C9c7eO1v5DTPTkF0sTCwNoamo7ZQ4gaKmwQAiJI6xM5EgGAgGWQfWNAOpApkmoCooVAADI4gYk1UaVo0XdEOfehmOzB7kI1Vx8cWsSLL9RB2GK6xVdDNMObAfuU9LKqvrErNC4ifVsXvREeFUFGlN7HsFf/YqjSIz/GL4q9ahXMqv078jpt5RuH46VgqqXETOuMVWdwz/koesIRllQ/C6e62nH4S6hgHE8SfxEgk0D+m1pK0Nrz1Ku11P/6v0b2W1pNPaidOHEM8cCMoNAGmM5BCC9uaZc9rmbAFXgIcgSld39Wmpxe0udm2VpSMNog+HQZg5CArlnrz2mJ1WVuuVLRqvaq1W1WIsw5Ap6W12iCotqvpjqsN9mbRTS3t7NlT2szknNYsN7S5qTltbmZR87jZ2fPBxyAPM6PqV8giPu7bTUcDlsEYGtQNbRHxymh8JXBR5oJWhVVMz90f8CdwOBiPgWxBe9d992nFXF6bWmpoN931Wq04OIL2hRpf7eP8BYUHlnAA8kO79LDTXwQXEBV782JDLlI0g39lu8avewxX3MhlJW63RfgFY9x97fbv+HEcIrsah27auA7kCoKEAgr1A4sKg3PBS+AmeJIllNyFjDERky2ibKivIQS6FdgXsz2KgXqg+NjkTIAu5lzEXNWxXQbfONE1C2NNHKDJZyytUZjTlqdOrfgpA/EFPBWZeFs61zvsfFpz05bmuVBYzITmA7YCcr0V6haAA6olaD/S0VFThQn4iUAEIIcfiEXEmxj9eCW3sFFRV8DJsuFk3RkW+XcDBLsL0dhZamy63QxlySyG2EQbhxsJIlPk7rYKZGmZ7mUt8mJ6tHklrer2rvtuf1zjujHvlbiw3XVinDhe7G9w82NXXE4PcT06vdFJh18E8Yf3nF/Zba6R0oLsoDay9Qqt7QJcvDZmbB7khlhgGAF4BJA2BEBRW1pCF9MfuIK+TSLO/PQU6UfLZHLa5vFxbdf6NdpYb5/mgrkL+axWKBW13t4SEmDWrrcwwCYkkrRmczEE9FHsLWpvu//7tNuu3aNdu22DdtOuXdq1l12l9eRy0F1rmum3MKujwFwJk1tKc/xQa7q2mv1ZNx7uws3U0zPT2vzUee2yZEa7An7Di0taX6OpZZq2llaMj9FOg8AgTe0GcHz0P/2J9vbX3KXtWbNO25xLaoN6XUu6s1q/UdH6MNmZ0PB1i9IZ+jeRhLaf1kIzie6LxjXq547tjI8ak5gGOn4r/l333TYamy7b8YvDLhWv208Z5V6NE4ejYFU2Sl+xKzQBy5+If1BH/MCFVOApWsV0YDm4le1wH9mQGIsmKqSizA9YYfJO87nTndtNIX1Ybc1NcTPAJQyAg0aBR/xR+40jPSuRS50rz2A2fQwcSgxwZRFAJ1REMSgqoPBBVQw1WKkwLwro6VANJgaS6SkugtBh6K+6YaXNdEf33RY/yoKElKWb8aMujOJTLoryuHRaWvZdbLv9L7CdcDQmKgM2ziu+7/aP3RxG1iduz7eyGDjVJRw6ruWjX5QbfdjJk2GMF1+ZjsoqtzvBIj5u1Uq961OLtQQSoaiv/frcFBUojGc+STMna9bvEhdTE0/vxrwjVhiI16wIl7Ufem6/HDo7Ia5tS2j70l/skZRlMXfJFXIyNDICv17JpfLSannSDB2Zb1Zlvt6Sqak5uWnPdrnvxj2SdW2ZOntWPLctQ4WkbF03Kp7ni5bKSQX5uuhTMZOQVQJpoYbcV2Joptz+qnvllquvk9eUhuRHh9bLDw6vlWtzfZLjyRR8TwX9k8ggaTqQY88+Lc998hPyY7fdIsaRF6Vv5rDcvSkvt27Ny5h9Vs49/DEpuctSgKxi8nRc7pRLJCG6mRR6VJ+rMYZ8DBEAFv3boQew1aq9aCw5Bur6TcZYheEKx4q9+L7bPyoXbrIG7zt5XJyvCoO/AhHWnel5D56kJbIoVmM4LNqoHFEzOA+juUCHSLaP/GiipRHgKfeqQ0ClgBBwr+orNMZ73hMByPz8oCYDomf0Wd3m/q5kMwHFxYCuaoQJ34JaQW0FVx73pKVQbgp9n0ZF+do99w3zA5rqMCC4LbSU775Y6CDuu08gvVqZRlVRO/QGF0RZc9V6Gm4voiwUtRCzLdywvCHS0Z+dyLbBi0zGSHHH0hs5MUvlXjUMjyyEOgU+MWNGeSFKlyUT09Idx+E1uo/TdizzxJX1UU4SAQlCxY3u6eaV8aNrlA9BkgZDq3ojIgreX2ijMApLvEebDR7axtdYEEamgjudysj8qRflyHOPSKo0Llfc9Fpp+Ak+tVVdp84ABdOiw8FQmGySCWBNKGcPPyXh8pRMnp6QYiYrteqS5AazYhVSMjUzJ8lUUuYXFzAuviQBdmuGRqS3t089sk2le1CVgswt1qWgAwjKC1INUtIGo05MTorrhnL3va+VkyeOiW83pGgK/AJZrPoyOzsvNgBvyfXlbLspT06dkPOzk9IvScn6PPw2FBPzSwqdBzFbPapOlzJio85TdltyvZbMzEzK08/vl7F1A7J1Y5+sKaVlQykvd+7cKD2tOdTPkrZh8tAKDBEFdfYjt/CDFNGpAdrD4SFNKDDhcx8UpCOc5SE60nGPSER+9FihS147tLoyUB1LjuUgq7hRZLh5TxCAWyWnH/ON45Du8MNCUSbpI3LjGkdh+bwgYYf+mInSewAhTESUjZbJeNKspnlwU2eFbKe5vCIJX9e3UZqNXGAD2+Dbt6HuGImQx6w4oUmBI1Sv+gchhBDIrjZ1XVsLr5VsOD/YlEO7os9UGrfffrvGFdS5nQe1rABA7ALAA7qykTb4qgzXNhNicgyhtPAlNZ4YZqTQlBSBA7WmuqnO7EBlARx6yjB47CCUHCrfuKLdhHPIKxwv/CIimAXtWPlnj6wicKdzlZvhfJecHQkT+8fu6AobdajyU/6dq8o3uo0GAPexWYnbMXG6qA6r9aBRA6/u47L5E6Uh46+GR+m76xj7dYdF7ost06DXomqs2g6ZIQIpRflhHkGAglsweVomjj4vzz/xqGy65g7ZvPsaZBNI1nQkz5OoNe64tMFQWRCfIemkITlMActnD0j7PJi7VpN7XnWzrBkdkioYXQfQeECeVDInWYAKZ6Zrdu0Wu+XK7Dw3lo2qQ4HsZls8MHsBdHvVrp0SpHu5T1r2HzgIkEpJ38ConDp+Qpzqooz3Z+Tc1JTUoE73mpbs7O2VISspQ319snNoWDaWSrJQqUBK4lFEIpWA79K4krFMaYPRZbhXnME+2XvirHxl3wvyzLFTYpN/AWzSqkhRt6U9MyVjaWjM1VnZsXmNjA/3SCFsy7qcJX69jPkLXQZw47dGddNEd6o3CdG37FDCMSLgn++5Y2pDZMqEuKDP48GIx1NNLLGbcZS7249X+tMPEWgoAnTCuVuDAUr6UBERzgvLoonveVFpeI39lIseqsKdMjALKcGeIinXn6EdQjfUdQCHDuCggqij9wkaug1as6HatCFt4D60uY6OWcmxNB6eDPDRM17SBBEF3gp4DFwKPCh1NAbmO+Aherq9rLvJNCQOQAclBsO3TL7MRvCgdAGggDYJoOApYpIGclMC4Ulh6sQwNMVCg6l8WwY5X62HIFUkVSEbsAr/8aeu5Bo4FaySi9g/9OeUC6NUCATTqqjdA9fx6ywTqc6lg4NAMFJ/iIOfyK8zwDQqPdKqsE6cC/NXXsqyWhf6RXEvdOMGZjX9qu32o/vi+/hKE/uvWFU2/NkeAAYnFoIApS8+2HY8T20Z37r7Mtl2wx1iQBJ56rGvypMf/zvZv/dROfnCU/La198lOagejYYjBciMScOT5TMHxJ0+ITPnzsrwUL9UamWxoSbwfQ8NoFBe4usQGPCkKTkzLWfOz4mVzUsiaMvIQK/w2L9SMSc2wCeTKsq2XVfII489KYvLZeRVh9qUFgt1ufu26yTpVWRiZhqZ5SVfr8nlkJhGKnXJOMgL7Uq323IWIJPJJCUNhiqjfCfwpdiTF+nJyDOVZfnCwWNyfG5JzjddGd68TWYmp+TcqQk5cfCwHH7mKTl18ICk0U/VhVmx/CZAQ2RT2pW1JuqJCXh8YEB9VjYEQKrXtPmQkBuVKM2B5/gwj+NMaYN9TsYkWcbjoAwvHAuGd/xX43AcO+PaCVdjiisiKWFiZdzhjiYCxiX5R8ASx4/yU/VBlrSMHAEOE3fKVEt/CFcP65Alqg7JQ+N5T5qSPpCBAg9a8Ci423CQDcDDaIe4hzDQRhgfyvOVQmi2IU898CSwlfRhQ1zwgyGAR/Wbg0ew5ENMyGlab1NPNKGs8Pw5Lpdzad+ITj8HFgAkwhQAo3O0oFJb0mgcVJZIbQFGqAN/UHELDYbASrmKKhstDALVRbUavlFPIDpjqs6AG7o5dXb4R+jKjge8xp3LK2ckjkgnjB0fx4/u4eZ958IBVHFRhlIhqAbQu5Ou276cHzPovlcWbrWGsVKHTn1ZTqceBLYVy2rQXnAfxYnjX2wZSblBIwQQEj37gLtJOZLZbFEGxjaJa+UE1CBj42MyBBXjwL79ki8VRWpgKPjnCn2YdROSzmWkOndKpo88J+cXqnLw3HnZgNkac4b0lbJSzCdlYaksFiSPJt9iRdnTSwvSBFBNTc/KYq0pNurgoA9nFyvy3P7Dcv/9PyjJUp8cm5iW4vCQnCgvSXHNAICmKFarIbMzs9IAMOXbrmyBdFNo8UxeF+BTF36kbsGGCgQw4kYEvjTe298n1lBRDlYWxNVN2bB1pxyYnZa1w8NSBXCMQk3x4O84rviNQA6cnpFHn9snz6LNfr0i9fkJac2eEZk7LcXGvJhnj8rIwlnZmdOlJ+GqFwfThay0IOWYGFeqvQF4h3xHNyhUDRDpUdENx+gii58LbYfYFHfxSp7ueCs6icOYJ73pRR84ovGkk3nzCjpSZUe2k0SFE3iYUFURBA8vgEbA9+6RCMzPTdc61A++MMevZ8FCNXIoZcCtDkBGEgAIhpFyhW64aDziBYwP8IhUF0/nkcupbw0eZiutByUORz8kENsgeKQpLRi6BSHA4hq2oQEkEqLOLYW4DvBgFKov6rCfFACGynUSjaH0YaLxlDrUY1vqQErqwA0RhM+6I1GEdxEXRVf+R8xCXZCdyrUExZh0w5/u1Wtko/TRoKq46FmCkMoPfvHA0KxeYZmG8ZmfYnimjfKhjfKP3NHaBN1MFxGEwYfU9IBR0i9rr+JcaOM8GB67L7aX8mdBpBI+4OoQC/xJ7vBheYyHsDbPz4aHS3pFu3t7B+SGO+6VW+64QxLQ/j/29x+CFOrJhp07AR4pWT59UFqnnpdypSb9QyXZsq4HmpArPfmiJAAKzWYFaktShgEEC/MzMoRrsWcAfZST+XJTMoV+9eLdJCQKqgGkUL3QI4dPn5FWqy3D48Ny5Z7tYi8uyNy5MzK9WJYt2y6XdM2RtZABcmB6F/TK2psAk3baRH4epAceSKjLZGNRRq/cLt84fECu3rJdzOWGkizuhYSVn12QN1x7k1Q8VzZt3CSv2rVdethXvibVdksmpibkwHMH5NyR47J05oxUz02qA48W9z8vS0cPioU6jfkt2ZIOZFOPhcnWhZoUKJBi39GwXh3tIrrDVUnBMa3RKtqILMdKrV0oSmNCJsMPLW86TsYD/0QTpXJHV5VeMDF08ur2J10of5Ul/NR9JHnAn1f1DB78hNlF98FsABD1vNsB7zhoiNqEi/Sd9Q5IIZrehuxqI7EN1dQJtNBJhlBbFHhkAB6+Ao9RgEf1lYCHzhfum5BwcgXDNNoJLUgYyBwgQEmPH3QyoDGH6lMKKDwNGkujlUoKgYrCtQ6qNXwuFqUxeJgJmgIO43NcNpvSBtKTGxCV6onCD4SgIxRzwnJ82LkcGLQs8os6MGawyL06cLziJ+rc2LIQ/jEc+aA85aZRfio9ryqpMurJB8NAQwq0FHAxnCOPf+WO/OimWbmHR5RfVEa8EBqFR1bVa6Xs2EZplC58kVGExifj6hql0yh5qOpAOqWCDqol0bM+rAM6j7IrQik8mnLkxadl3aZ1Mr+8LHuuuR55QC05+bzsynkyOXFaXKclt1y1RexmU2amFmVmZl4KhSREekNmpuEu5tF3CalXHSmD+WsND+DUrxYdfc+RSqMuM/WWvHDqtJyfneMH4GTrhrWya9N6EYSdOXJYnnvhkPSNjIu+VJP1ZkoKFLTVriBDPPRTJfSlAgmF56w2HFtmnapUoKr3lXolt9SQ1FJVMtDMR6DObE5BW26FsvfUcRkqFOTy4UHZlEopACkUS7LcaEpvT7+UUgU5c25JTp+ZlsmzZ6UB6cmtViHmzIkcPyLO0X0SVidl0a6Im+0RL9MnHldM2bmKkWMAicYsGn/2NcZBxVk17HZFv+z+OA5ph2mRFwEloiekQxwa5s+npjTcJKTuGUflv0obil46VtWF4QAPxkX1lOQBD+63DMCHVFu4dMOrg1IcxOWzKxt+BA0bwgCkDa57SBuCF9QYcQyeRGaarhkmvGSKn9b1/QLAQ38Z8Og04VIGHQwTJJCf4WEuwBjjj8tJhDlaFQGGvKYabKIqbKnqYcRQDWRn4RaRghDYRlWjk5pLGgiOOoVX3Mf+fFM0SguGYKcjfCX+iuXM24mnio2ZLNJlle3EoU2wHNRX6U+oL8uI00dMjzjw44r8ygAiQayG0PKe/qyLIpAVf8aN8ovzvPgadxndsaVf7M8r4/JA4jgfgC7i0R/h6AfGUbIq3GpRT4EjQQP+XGQHJXBPPxdTVX+yfPZL05NW3ZXv/7GfkoyVkRpUEheSRdpyxXMgxAZIhVHmomoym4VU0Ss9g+OYygoyOLJRxse3oF4pSXKxEQw/DmBoeba07KpgvuFLH1K3XekfGZWF5TIApirZdEH6eoeh5sxIbXJS9mxaI7NLE2JkQzF6TFn2WtJsB7LUdmS6XZF8OiEu5NelUkoyw/1SqzekYFoiUwsSLtf4MToZTOfFmatClXLldKsMoEnIEOJUz0zK8aPHZADAsRtgc/e6bXLP9bfL1be9Vra8+i2y83veLF5/UaoJSybqVdl36ogcmzwr+w4fks996Yvy8MNfQr1nJZlJQwoyxWSb1NhzjKIxTtBP0SjHgfxDfu32Z7yIVuhPy/uIviPaUnE6dGMpWoMDSj15JBpnlguLCIxvQsU0YBMm6IX0ANogfUQ0wkXfiMaZf0R/Eb1w4uXLIhD21SNqEAXCYNU9yuI5a6QfWIoDyFB4bpky/N7BKzBM/jKmAJtFPml1x63gBA510poiahQeMxiuQE3FA4rB0UfsAPwpP/hgUoTeAj/SPTuMjWA6lUfH3c1UtCwSQUjNinIQ2PGRVehNBsK0gKiwGAg4+CCY6WLLeLGNOi6ykII6NopHAqAbTtzHBMF8mf+lLaKoNOz3KF2UXoFdfK/q1rFdfrxeEI6w2JLg4nD2Jw/5SfDNgwRRmu1HApaJSwhKCAGS6tNhiEeq5KRjIL4CEBKfZYoB9UPSSentK8loLiEHvvJ5MasVEczwtSbUBy2F2d6Xeq0uiC5r1w1CSilL7+gQwKMfbfLVgmKFj27dlmRyGTGtpCTRWYbnS9Bsy/LkhFTmZtU+E3Uie6lH9h89grnCE6fZEK/RkGIK6gpAolFbEhfgYbeh/vCsD0gibq0tGagzKQi1OvJ2XE8a0wtiNGxJm2mp1Wron+it2QlIO3uXZqWHZ6BqvkxWF2QG0tNCoyqtpYqsyRSkdvCoUlnu+OGfkNt/7t/Jjb/wW7Lhnb8p29/xC6Lt2CXHkcdzkEK+CNXmxMQZGeovScEyJIsOSHBPCCz7X9EG7AXjyrHiFWPA2ZO0qMCd9Ig7JEO8zjgjH+ZHQKKN6BT9hrFiOB+fR2WArxifY85+JZ2RFtQaV5Qnr3G50RV5My7rCU+CggIG1l8BCuIRNFgW0qKIKA/UkWEEFZCSshZP1OeK8is0TN4xPJvw5QzEV16IeKyI8uvQKbiSxAzRAx7qD5VkpVF5NgDwoRiWjVMdBEI2I/BRcVTD4e50gOo0XOOOIWpz85NK24kbpyWC8tk9ESrqTNoojyh97Hcpu1qGKreTbsUyDvPtWDUbdFnlH+fB8K46x3nEYSt5qPZFbhIbrfJnnojPNkZlR3kwfUywCIoGnmWjr3mvUTdAPAB7tJDMiJ38+TQhiXgFC/GdmuRLaRnfuFbymNkPPfqgnHv6ITEhNTRaNZTlSrGIGTeVk7PnzssyRPs2GDGZL8rZyWlxfFsyWR4EF4F1HkCUBRCRZ1JAchI/AeI1t98of/S7vy2//u5flvGxNWIHrnzta1+Rpx95mIeRSc12JLBtsaFS8JT0jRvXSR7lolGyXG1IOkxKWG9LfWFZ7RVJg96yIGuX32VJpqVvfBSydUPCvC5lM5Q5tH/Tzk3iJ3ypQb1ZAqjN1cvSFEemFqGWwM9rVeVLX/uyfPLp/fJHn/uG5F73Q7Ljx35WTkAufwYSyHG0Zxl91nRtMXxHfZPGgkrHze2W2lgWM3U05qs0EI9Rxx9uJbWq+Be7EZ+2kzaeuCL6ZZ4RAKzSN/wQFtEThziKo5YzKMlwqDt+jM9DTlUesIpmCA6IpyZS5qXqzTQEwKjOkUE6JZLASfSA4WPyFUP5oWN27uo4ukycywWmv3PNdK6WBVUJ6BFLNQqtUCvVcari1M4IJmgYJWgiNjuGjUCtydxKBFFx2MBVvwusYpSIWZT+hwzg3bGRm+2MLDcQocNVpwFA1KxLy/UiVQ9l2WkYN9Q36kAlKXQs/jvp2Q6WAZSnv7Ic9G71IbJxm1kf1fYVf9yjvHhwSTC8XmijwWX+K0S1Ul5UJuNF7Y3qEqdTRvUBLPwSaGcChE8VhU9gEoosorUh3SBjW5JDurPPPSof/MPflC9/8uPSm89JGjO3O39Ozp/ZL7NlqBDg3Ruv3SW63ZYGGDhX7JNc/7DMVl35ysPPSaUBmUPLyvRiVSYXyrJUbwqP8ysvL0MagCQyP6sAaNvl26RvTa88f+ApOXX2qDz+2MNQk5Zk56ZxGSoU1Tdd1uzYJkfPnRUP6Wt2IM8eOiJByhI3m5SpZl2KmZwUYBPZjBjw5xfl2pA6muiXWacpdhFxS0mx+lKYgAJICAmx8klZrC5KXy4rO7dtFBNSTR2gsaA3paq1pQzppHzyiNx45XXyb9/3Hyg7yzIAbMLz5KQHwPEBwJjsapWKuG1bzb7pFNQ39F3nu6igm874cEw5JsrCvzOGBE9aS7kpSXQs0kbvcnK8ItpDtBUbS8qK5jGOCFa0GoXhShqAjWiUNMM6sGyGMwwSCZeWSecdy/JwgQVNIkNVBsGPFpM2FQdK+or2wNA6JK1IFYr521rRWrqw45IGVewym7fIKK9Aj6LygFFaS0eW6aATK8b/SCxCh6IiXKyjvqWkDnSC2oegOj7qfDJE1Bh2FtPSwq2usZvME9kVdI/jd5g1ssy7kxZ5xvmyw2MbqRadvBlHxe+2nbBOeEQgXWV24qzed7k79e/2Z/34hMJg3VhXWK41EFbjGUctgHXuY/eFfkgHEGC6OA7z43ZyfkKBT1i4bYZ+/NQeIAJlUp0IFNFw45aFK/0okfEQ4wDi+84bb5N3vvt9smH9Bjn+zF6xoa4UwdCbNmwBQWdkvtKS+Wpbzk7MQ8oI5OjxM/LEky/IIgDjwKFj8tATT8kzB44AQJZlsdyQmcW2FLiFHbN/za6J7btyemJKHvj4g/KX/+Uv5NCz+9Avljz20ONy8003yR333C7ja0bk5mtuQj2zomXy6puI64ZGpa9QkFwPyBQM22zxawAiJ7iwCTWoiDAyKB+DtwxPils2yfrb7hI/mZUeqGN9YAg7COUk6pkDAPX3lCSbL0i2WJBCgUcn8gtzAMt2Sz3atNFnfDrED0xt3b1HkkXUJYv+ygCCuZ7J9YO0KaHliZWidIexAE2s0ALcyg/jr1QNeEYTz2o8JWHQ0t2xSqLAVYUjvvLr3CvaRfxInWFcxCHtqHwjG7k7/ih7JS3jE0zoxzI6deCx8wlInAQekITivdhGeUb0y33KBBqyNeDjIrGDBuPS29txv9Qgi4vNCGxH9shGl1UDwsWA6agxqqYqotA4aiyfxQLEo5mRNeV7tlzVV42Ef9yQWLpQHcpGEXXpVg3r5IdMFPNwkJAvVRfmvyLaodOYVzwo7AyGmYBQeIOBos5G9RAnisdBSJDxVD6RjfLnjIF7xkHiaBBRBtvH64qbg4V4tCptlGdUPtwkAMSN7xMd9SySIKJ2RX1lSBL1pFUqmQqnf5R/VB6uzIf9gx9un4b+p9qnZjXEU7Md2mZBfOf2ce7jMDkjwZKAfMTZfNV1cvOb3ir9m3bKF7/wFTEhmh96YZ806zbSF2QZQHD01JTM11x59sXjEoDps8WSWs/Ytn2r9Pb1iJXOSqY0gFk9L6GZlIojslx31I5RAzN+sb9PRkfWSE/PkGzbsF2u2LEHUkMoQ4PDcvLUCUgzWfnBt75F9j78OOoHFRgqgwnpSG/7snhuWuaQzxLqZafRngLUJ07TMDba52bTMtlsyPDu7fKpp56CtJCQ3O5rZRkAtO26ayUYGJczmiX10TGZzfVIqxfTX8+wWAA3gkh/fy8AiRsuuWDPfVO6tFD/n/yZfw0pQ4cU5YpvAICTFvoe4AH1y4RfAuDLRUqOp6ILWDWrKxvRE7oX4xYzKOKj3kqiZBw1pgznSWAIwz3jK4t4XMykm3lx4TRWzUmzSN4Zd0rUcKt4EQ2S7hQdwY/5w6nyiMpimqgu9CdNcS+T4htFi6Qp1i+yzMOi5MFwJXmYuEfHp1JQU9UQRGasc73IoCiYzjv6W6LLJQ0zVoIHCJiFqpQEBnqxwmygslEDSQAKONAIxcBsZKeDFRN2OlMtBsZutJjqCBtGCYb3Smykfyc9i+ZLYQq+UBE+hiQgcMaOOj3KL2LKKI5FpmNnKZCKBstiHXHDK4GGZSoxE2EKSDrApTpc2ahding6+ZORFbEwHw4O24mwJMRpE/cMs+BOcLWchMG1ZoqNXF2nuiFQN5AmFoG5I4ZiJWcN9jHVP9ZVlU1CxgAkdB91RlolgkblWioc8blRkv4W9ypo/HCOaJAKuLeDfXJy/36pVKpy5vQJRViYXiVE/+VSGcmmc+oc0XkuSiK/4X6ABsT/BBhrcuq8HDl2UhaWlqXUW5K625JZ5DM5X5Pe4TVqw1k6hbpgLOv1mpIquDP0zNnjcubUSTl06Kh85esPyZmJM+qdGr/RlAwq7Hq+pBNJ1BMKMvq7gra5SapJuEVjc4MD0sxnxAUA5HdslSmoGQdPT8ry8LgMft/bJH3dXTJ03a1S7h+U6e1XyWN6SZ6EmvVsuSUH6r40SiURqDnJXFIMSCjcfBbwpUENANhGP3PupdaCsvmBqa995jMSQLqC0oQQdA/pC/REsLZgqSqsLHoq2gVf8B5hkeQAP4wrwSNSZRBOmoIbZKDAJwlPLjIT9MkjJsaS6odSQ1CZhAKVzgSgxh80o+iqAzzoG8YlfUYTCWgLgQQUjjlpRUnmuI8WfMk3BLCovsrNKypL+qFBFshUoYcykdoSL1rEZmfnumqi1A+o30saai1KaUHGZALURRmWE3cY+kddUV9UGoCBSGgb/NAIdcM4bBwbxs6IbDQLk8Hhz8axoWiwWmglgzBv+CnRjGHsNLhX0b3DZBxY9Gw8a/Oq/JQlACA90ioCYOfHBIF81ADTH2VFRNIhAgCfGiyWqSz8kJYEoIgF8ehWQNW5j0AryitKG/VHpLdGaSNAQ93hwXZSUlNtwjXuF9U3nfIosbCOFvLBJIE8YNG5XDTVwYB8rMz2KkBEnhaIIAk/bvFWbVM6rQ5mZV0iwHL9pjheQ/r78hgbvoHrojBf5stzYG5N+oo5CJ2BjJXysn6oX9YM90kpn5Qrd2+ToF2TLLjw9PEjUms0xANiuVSnzIxkcnmxAQgVqEV5qCK7du+SFtSG3tFROTUzI0tQSzzXljzqlQocMDOf3gnKB1eDSFq2I/O2Lb07Uc5gj5yYOCdzc9OSRfk9Y2ukkLbkzbffKnddsUd2Q9I48vRzsu/zn5PNfX1ydqkl07YnR+ZmZf/MvDxT8eRzC458ruxIpTAgrpXhg1WoL3z7C/2Qysnd971R6k1XNMcTr9WWw4cPoG9cCTkTwkYTBCeTaFw5IZBGWWflp8YzoiPSlqINhKn1KI65mpQi+iEIJIEYJvqO3/FNIS+mSSKtGn/EoZun/yVRZuTmFfE4SajySctMH9GaAirWBy2Lxx/RIgmUYw81jHVSk5OqV1T3SPJAW9DravKEg/hBnoYAFqMHVD9oLZEzMhc9U0FWMF2nA60YJFSSC0QY5shn32rmgyURK6ZGMOqriFxVADZCuqiSBAI1A6tGk7kjQlczNomejVD+bEA0UEoyUQ2MmIqMxI5SHcbOgZsDR4TmgLIsghgRXYEBy+S1Ez8CuAgUOEurNKxbp65RnsyDFmHKHeXNwV2x6h5hsJEf3VFYdEU38Yq8SUAr104cNfhMQ6ICAfAwRj7fJ+rH4ESVIyI4xmW9OnVTeYC4YElIBANKR+xb7gNIAkTY9hTKyCDfDOJl4CaAZJBBFnFIYMPjY5B8LKmCUUiEPX1FSBGetAJP+kYGpH94UH2BvtV2JJXMSqvpqBPTy4tL4iPNAKST9cVeecMtN8nloyNyzfqNEpbbomEW18ME1Juk5LIZGeopyoahQbnl6uuFx6194asPywt8kQ0UU2t7YuULUFGgauRMmUZ/lEFbYGEpmTnpSxZlcuK81NstSUC1MiDd5Ky8nD1xTmpTC2KfOiUvfuSjcvYLX5TqweclO31e3rRtuwws12RkcV7ecu3lcuvVV0kG0lQ7kZV6ekAayNMGIylqhyVYUQW7/OY7pQXc5Acbq5WGvP573iiFwX6obqRZrvwjHsewQwt0k6kV4+OGL/Gl4K8YXt2TxiJGV2EgghREDoYr6aNjFW0jnaJlNZYM74w5aRX58xMaKYydohvSQ2wZn/l3yiCNEFRIWwm2C+NvJulHniJ946poKmoTn8Axf6ZjW5iOfuRrPqmNsSP7kiWLl5poh+ngoHbtfFZrpT3dbwV6YIY6d7gmwqwRGCH34fBbK1yLw0SmoUy+kq+rK2ZOtU0dHZECGCQhTQAso7gABLU9HZIFtAcdNK+MOo8FPA+Kg0aGew2igZJA0IFoE65Eygg4lJ+yUccqcYxx0Bm8qgVGghDTIxzBSoqhWMdwOKN80FFRvpRyEA8dra5xfuhAFZ8Vww87l/ms1EPF67p2bLxKzrxjfw7WiluViXD4qTQECyRgGRjzjj/iMA+mwxVVVe0hqFCNUwu+BBqEKbeqL0EFcdTARwRrgREtEo8iJhKKSC6ZhGoAgoBEMQ6AKGVS8g8feL9SU374bT8gTz31DTk3uYg0kDVc6P+OLdQ76tW2LJbLMjE1I42GLXrLE2duWUYzPfImMNltu3bBnZXdazfK5Vu2y/XXXS133H2X3HrjjXLlhs0yBOb87Cc/K489/oQsL8xDek1K78C4vOrO18jBF18UG1JIGZLLusuvEBNSxdnpKdkQmJIHsc0uL6DulmyCdNDjGTKBeLeC0adOnJQfuOu16gNSPSkL9Z6QHT19smNwjaQAgtfkLOkPXHGaLenRfNkDsPRqTahxKbn81tukFgaQPCB/QFWhSnLu7Al57KGvqfgmQPG1b/8JyY+slSbA0++cI8KNm/FYs/85nqRDjunqNRovNaHCj+OCixqXKG2HBpBjrDqrcNiVfDH2EX1HZSJKRBPwY/6KNpBW0ROuaoKDKE4/qEbchhUgKARtBaB9H06Piz1wO5B8HYQ7pm7YqKethT6PUrEBIhhsva2HoQ3ccKAKO1BTXT/gC3XcoRr60PGCASMMbC0ZSrYZ3t5sykd37Qrf2w0eAzF49AA82h3wSFuGxS9YEghMvhhHmkyoj1yDN3kqsnoRbuUKEAPTEEAioObW9OgAD/AWt3sQRRCTfUQVH5a3yJfH7a10KjtMMYjquA4Tw5Ih6c/7qKMjhlUdCsuOjJlWiei4ciB5jzLhR3+AA+Mwfrc//TpXZenGaKM4lSYuV9WRdUN4VKfOvUpDtYD3zIMgRIBieVE6xsd/lF806BHQkCjgB/hS9/hX+REA2VlKVAWQqI5DRmpNhjMK4nDmUEiNvFRbEaZ0Yc4ynPkYwW2J4VVl7UiftCpz8okH/kGu2rFVDjz5mEwePiJZJ5A81I0ibMFzJQNVIwWwyLm+9GHG7gXi9SJPHfnw0eCzjz0uh/Y/Lwsz52XmzDmZPXlaykdOSWvfEVneu1+OfOlhObPvBZmemYMqYkN7DiBRpOXGy6+Ua/fslqe//mUZQ4PXQlIpIG9+5Prk5FkZwNRXdtsyiTrM8gNHALNMEtIJVKWg3ZTTx47J4Nwi6nxI1m5aqz5qvWlgTJbcUE5CUrl+Dx85Q4qCmrKhkJcU1Kde3ZehfFrGd14mZaoufBLlg4FhCz29sn7dOpldqMrv/dlfSu/aTdKK1laVxKUWLMnIHIPO2JGRo/FGX3Mc1Vix7zmOUdwIFKIxZJwVNxlOpY/8OYmoMOYPvyjfaCzjcnDbKYNX0lMEPqpscLdaqAUBATsgMPHNDzQRTA+nB/DCVXOQj4M6OaAXG+EKOEDbNupM0GhjIgY2AGSM0DGNhKsbgZcEgPDTWlkeRtcFHoMAj12d7enae97zHv3Qrl3azoMD2lJvy7BTnuGVA6OYQN7JrGWYgQXJLqP5elZPGBnQcwFVLoJxC4C9IppcAjPSFjV+alLCAtz8tgs/Zs2VMEhBGug9AhK4kRQKpQYgAZ+o9Sp6oIU8PQFerJf6hTc6C02FiWqrOkw5VFzqpvDhYCg/9bwNLgwGB58GdVAbm/iHAIaqf/rTrHx6kG808R9xovdLCD4MV97K0rB+UdlResZjWFzz7jYwZxU/TgwTb7RiTD5RUuG8R6S4bAVBIIqAr8azEnCz6lG+ICxQC0XUUjYFdYGPakGIAJMAA8KFRrYtgek1RWkFDPhv3/HjcuTFJ6SA2foHvu+N8rUHPy49iNMDxvXrDbFQpupJZM8jmZA1rsiH/YgbfinO0/jSpS8e4qq1A0xMkJpJhignKaVUVgag6vAoYgIWTx77yvkzcrJRlXW9PdJbLEq1BhUkC9UEyfqctozn+JljS+ZBFYdmp2R376A0IJEcXViW/jXr5JkXnhcra4mHeKObtsjx5w/ImwZHJG87bLDUfBcSVEaO497avl3eeu014k5OS47vwmSTUEWWpOG05GylJu4N94h++xtkwW6KiTmVJ+6FiQBSWSC+DdULak7T8dWRBCQdbv/gR5ZC3nBc+Id+iWmChn78qBT7iWPnQ/2joRtDpq6IwoGDidKrY714C0PGV9+L6cRVUVUgf+L4vFch/A19ghrvIlJh5ZAhasnCNc2HN4eIZ3agUaEd+mEdFeQ3W+oIqyKsghQVlAeLK7RSz9CqRhDWIWbUkHsTwkfbNfW2kfCdRKB7Xi1wq1rBl4H5YNf8fHj//fxqHEq+FHgUAR5eL8DDXgUPS9ezUC8y6NQCkKqI2b4AmiqCdUtoTSnUdQCJ5EGABdGMLBg6jc7JoJJQxQ0u/ytARZEUEcA3hAv2JWIAerUO8yiwQEZkFN7TzfMlYmanob9iOFyjOIyNePAjo5Ilu03sT0aM0vGfZakBUUalj5zKDRJS1yhnGg565MPxUmk5mh1/VQ/esSwVj1Fxxb2qbxQcxY8LUkMAQxBR+TGUBBoBKYmXWbHlTM53GUhr1IW9xrJ8+P3/VcAjUDfaSGOoPRpQZlRa7gC96bqr5Kuf+aQsnTst7YUpyUElsMHMOTBkGoVvGl0rC3MLkgGo6JjpeWQgJT3MneqQH8d3UC/iPIYt4NvaqAXq6fERBRdZPUrG/ERPQh2F2EKeDmyu5ciNI+Nylhu70hZmmAT8PbHg9soN2d47Ikn1OUx+QFukntQk1dcjqYotQ5AY3FZLvKorz3ptOVmwJMzn5ODkgoRQQe7KpWWXhzzB6JoZiAfmP1Ktygykp2vzvZKsN6U4Piy5sVGptdtiQ3pau3mDtK64WZrX3CHL6OuAZ5aAzXxIIREFhOpoAfYBAtUHo/yAYMx+j5Zzo5HjRXniX/2osaEXf/jHceqERkbF530nfZSpooGI9+mJn06+ykRJVvJVBh6YTNQNL+AzZMg3mcBB8FJojgaEVDn42n0obXjbKBngIfyYdR0xAR5hBf4KPJBVBWWWEacKxKnrml8LXa3pm27b9PW2/S8CDwPgATXISAA8nIBrfxkQFaYJgIdmFEBfRXR1BB66XgLDl9AaSCPCz0zyW7VZuNOoVAZSNFQcLplqJloLyQlCF6U2JIJIxdaDi/nQgXOfqpLqOOWpcCQa3og5IxMzKjlSDRju+UejjhHEACk/VEKBkYpKlI/8O1FVenVLYFKFqLFR/nTzlvEV4HRMVDYM/eK8VHiURhmmh1lNi3tFZYzKdMq5GraST+TPdPwuKVUQXtXjWsT1ePKPbqrFtPbipPzbH3urjJRS0ps1hZ+gnIH4vVSBagEgyWRS8rp775CvPvhZiO1ZyYDh01R3kP/s3LRwFb9aa0nN4dMFiL4AFoITP9eoDmpHRRyvpV6S8zxd0mkAVsuVRq0huVRSxsZGZGC4X06cPi2VxRoqrkuT77QgjE9Fkg7pN5CRsbVy5tw5xYJ8QhS0oRKFQDygYLEnK6bvK+nAAigYTRd1zciO4UH1lbjnACIPlxcl11eSI6cnZcvAsLwbkpN/alLmDh5EfR1ZWq5IkEC927bcUOgXC2J1DVJSDeNeBUi0XU8cgFPilrvlynf9mrRzJQAKpA30a/SVOFiMlwNaMVB/DeDhcjh8floZwYRDNU7kVQ5TNFaUIJThuPGCW9Ii/9V9N53EcTsmCkFslt+JptJ15RWbmPYUTeCGd+qXPzwOmOILv0DJZV9NfZESOADw0DrgEWh1jEMdyWD5pbiggmIreqhVMGS0ZcgrVc0AuPh+Dfk1g9Bo+77TTiayTjOoK/AYB3gc/Fbg0QvwaAI8MgCPBsAjqwcW+jcTaMlswgighhgF0BYljgJYE+AhJQAGAEQrgjogeYSQPCil6GkIFBmI1SlSJcDB5JK8xqUdjFMkexA8KHpw3YPHnHZ6EBHgBSbgUHUxL/1xUbEYTXnSHbtgVIROLMZReZFzo/4moMQDrAYbJpZ2Yn8adavKj9J1G1Ur5YWfTn6qDp1R5+RCE9erc6vyolHlMgz5qqWxTjz+Mi5FZWYbLRZh7gODcV2HtKbWgKA+GJA2BgpgOEgA+WwGs3pGfHTxUrXBo96A3ARWW4qFjHoKUOBxgmDez3zkH+UHfvBtaqX9J376Z6Q0MCDtwJV/euCjMnl+SnwXTI5ZmXtV+DmoGqUADHgmlRAL0GMGpgI1vtTGreCDa4bkxNETMjo8Ii3HkzZme+5BaUNqKFiWlPJFqARpOXvmnLRtW0zTAkNTNQikf7BXismUnD9/nu9qSxqUTLVpvCcvm4aHpJUuyt6Tp4Uf3PbQqRYEg5LtSQr90CwvoV8cGcrlZffQsBRry3JlcUASDVea6LemZstitSL1VlsmAGR7fuLn5MZf+z2ZrLUFQgryo4oBi3pQLeMcZqh53BUXfa0HSViOJT/6EI9gbMj40UQUURZNFOdCUsGNGlDE5ehGw9zxQ2Mu9uu4GTdKhgowizgMGLFK2vRFDRkVBEPwwCTgo6rsSoCH1gZ12bjnl/DrADuACEBCQp7wGEkeYUDpg1+9qKLldXBkTfPcpgA8JOW0PTvrpAAeFsBDuwR4vGTBFDqg7uoh5recYenRJ2wktMwEv/ymh1y7AN0ZKajLXBjlExb1tAUB6mkLlBH1tCWRSKhFf/QveIDPU3QDejnwgEBBo1ZSwbawyk09PWIWWj6WUm5cyVu4dBaN6Ee3yhgEHrlXbcRgTKsWpFACLioe75lGXRlGNyxXrrk4qdLih/cKuNDzakGzUybDVHquOSAOy2A8PmKOFrNQDjsVjqjurEvshmU+LBvX6GlQJw4lgk58thsdKylUmNcE1AeuLYQgdqeyKFJfEr1VFrdRUzNoC8zMj0xX7EDqbQd56GJ5oRx45jmpIU6uryh/8l//i3z6M1+UD3zgg/Lhf3pAlqtLUDFECr39oEJDMdj07KzYkApCgEeSJ7GjjtmMJdwHkOGpX5Am+Hp8Wrf4+RhR70qQ8pYX1NMddnLLAWAApCxKSDB8esOTwqinQ5RVEgvfr3AAhjxUeWCoX/L5Hqk2GmJZSUhYGeHbtE1IVpOtutSgciCiAiqq9CmAUA11vfy6q+Wdv/KLMlGvy2S5Kr/8S78oYbMqZUg4XLOoglsaEG7GNo7IEIDIgPQxesudUrrhFmnyaRIMAZwvmvHJBcdMLThzrPFHIZhjxUVLtd9H0VM0rit0Qjf81fiuWNUNUTyGcaw7YWp8Of4sA/EimoroR9GBogfSaZQG/1EY6haVDUt3J72iHwOzMeLAC1d+XE8dzBfAzwcdeKA1H7zqYKgchDtIo87xAL3ZoLPoCpABXfMpjKNDe0uYCdfnBhzxvZxv+X7oBMYQlKFqMtyVbYbNrgXTC8BjDcCjBfAoAjy4txDAZqR5OJjJk9P5CcsQZANw0PQUiArScwLAoaVAOykAQ8o01WNc0jwkbd00E/w+lAGdBQIr0IXIA6bjMfDwgAKDdmMW05CWAKKeJKiOROdQu+E1umdHcQA4iFGnc4FQDTIZnenorxi6ExfhtNEjWvrzUSYYHeHscF4VwSCOcsMiiipDMTfyZr6MGxEBiSG6V0SAzgOZRWGM3wlnfqyvStfxY50IEGrRh3F4VWUwXseqewAH6kALLUHCdgsgURcboruPmdVyMXOD8fg9T6I31xwSmHN0MG27siTShtQBpjy8by9m5mn53Cc+gvmoKVfu2oX80vI/AB7l+VnZvnmTpKHKHDx6TA4eeFGe2fuUVJeq4gJ8Qsz+DsT3Nt8yharTmy+gDPQX8qU6xPmSZ6hy3wDnUz4pSYCp22BaByqPhggm5pycxtf1NXnVLdfLprVrpLIA0APBUz3yAVKUPHL5vKQyefWqPdcWeCwgB53HHg4PDMqbXv96+aM//D2lYmzZsk02jW+QW3fvkcz0WekDWNdyBdl75Khcf9drxEA+yyf3Sx7ycDlnyKOLZamDMEuWJlvXD4u2catkLr9BPEgrLIazu9qxrJiWYwR60bj/CG4yJ59wof4xnajxRFw+VYnHNh7PyDIN8lR+UTqO+0oc0o1KB6toDuzVyYcW/yo8om/cd0AomkSjOCvhpD+Vv6bAA+VF4AEwAV8GfMoCf4CH7qMLHLTPMfWEg/gADAIFrnxsyzNMdaNtAlSQuZME0Bhm4GKy8Awv4UkWwl0mFxhhM9DGkmG2eQnwuB3gMb8rq6VnI/AwAR7pQkJ9RDkEJVgAj5Ruqc8oQMSgFEzQSKKSQBYAhwmpQ4GIlqQ/rpZlqgVSM6nrqCcQhBYQQREGjcdV55dfkKX6+i4AhVttOQOD+FSn4x78ARrFzMYNZdHgdDpLMSnf9aAezTSG6XcGNo6HAQCBcNMOUZ5iOo+A52BE+SMOYnBxLnDAoK0qROycAhDuIWF9FCEQfBBXgRjKioiDcUBcACt+LR7wh/LpH5XFOrItzCsiHMRXbg585wp/RQwIU/XGFMtDdQgcXr0mLqxdWcaMDRiHJMqDrLNJnvAIsofEGu8qpJivA1DSqEsKs2TYaiDckT/7T38iA/0ltT095FOEtiePPvIYmDUpl1+2CyBhyOzMDOoDOgAYca2VDK3Whjjdo27r14+h7gmp1yCnoKI2InEDFfekAieiRVLUjyeKeZDubcdFNNZJExdSh4f8Tp49LSdOngIgAPjSaeFZeWWAhQX3Urkss9Mz6I9QnaHBxbWx8VH5yXe8Q37zN35TDh06KEOjozK3uCwf+KsPyvEDh2Wkb0B++P43i9lTkt/4/T9UZ6ImiiWpQHoZM2zZuHO9fOL4pHxqch7pyhCNytKzYbOM3Ha3WAAQj7taUXcSJ7dq8/T06Mg7jgV3FVOKjMe4MzYIQ3T1+FsBDicpjjGuCgjQ5ggIQAcEmATXjwhMqBv7A4mjyQl+ioZIB3wblgAQ0RHL4Npb9HIlymNaWNZF5dehK9I7QVzRGDT9BOgC/EOVABIHFA40AnzlozwPlOmDfgkaSvpIGaZtaQkFHnqC4GHa1DAlGdpQFRxDA3gkdTfJdWgr9DKh+GnNCJywN9CSdgc8Xg/wwLwRg8cgwSML8Ch4ek820NtQPoFdkDpI+gH6yiL/WgmLZxpBNUlokDJMHkeIK1UWdXYp93sk0QhIvWa02ZP9jdqicVCB0BygBxhH7RqD5U4zuCEFYxQoKpOxSEBKLWBngSHVgLID1SByMDlDRIzKs0HghYpFYSoNOj9C6QjdmafaqQc3VQED4i93edK9NDsnfgsqHmZuDwBCRiumcyAGntCEuJ1BZT4824GLGewIzpK8JTEQPEggVD1JCCQibg8ng5O5mZ6Wm2SizT2sP8GD9UOd4WfRH0TtN+sKNBxIGwmK6ag8d5aSuVAdlYb1oBs9LBb3EiOvZDIlKTBfBiMyPXFGDh85KG++/365+abr5UN/9/fy6KNPyInTZ2W+vKyWg44eP6G+ncJ6eeB6tTkAjE71gtvVuQ6AnkP9dJlbWFRrHty27UHScSBhuNDX0RUAC1utw4RcwwBwRAuLgXrLlk9XeEYGF18dnscBBliuQRVp2ZIu5CSRNMWGhMF9IyAiqDQ8hB9jBIAksO4HcMyi7K8/8og88Y29ikH5UareoQG59Xu/R5oWtGjU5XXfc59cf9MN8oXPflruf+Nr5NH9RyR5xQ3yK7//R/LmN7xRJs7Pyk0/9A4Zv+kOpfwTFPksS40dxxi0hBkXfYzJh/TGKBh/tQsTbo4tt/xHNBUBiAIcjiPGI8oL/ogHOod0G4EF6ZbvrSAoAheCAeKr/Dp5KXqFm2cWk55ZlwiAVDVB36R3TBedcE46pDOuGyE58w+5i5V7OEFKQSqVUkOZtMC9muZZZpLqCySPEOpI6BSNrJ3gyemWbicTABJIH6CvNqplp3TTSScTDmjWTRieZ6UyXjaZhuDhBYVmIhgDeEDqgF2/Ah5qwRRiiHZwYEDrbbWMlDcIDGsboa2bdta2zABcLV4G7J4NDS0DVilgdi0ieQFig3pUC1FCLZiGYZBHZfkUJouOSGt6yLdrUhqSaToXTFGvBNoXgA0Is6GvAVw0n2vGEHOJrtTtGUTBkieDc2elokmI09G3o0CtNKBeMhO1VxI7vxOigtB7fLTo81s3EK9915EAsyMZl+df1GsVabebKAv3kBgopmM6FTOFGTXALK2GGyJ3JiVWjse0EgWTYDrkwOUf9afOlkU8WOQBvIcfGERt5OK9SI7veXCxkeI/CI6MB0WNFVQzs12rShN1UXVDO0hwbFOA2Z0ASOIhEKnFdBAi1xiSVkpcMCkiosn0B4Ip8ODzWjIhH8VW5Nd/41dkC1STH377W+W33vM78pWHn0SVktIHScQNHMiiAACoG6TAFneVujy+EP2pSCKUnkJRMbPDzWWsAwCA59+T97jOx5ZzgTsaGHgiP4Kty9mU4wZ/gg2lsCLyGSz1yvFTZ2QRZY5t2iLLy8vSRt84sNzOzjZThXGR3WChTzzEO71wWu6++x7ZuWW7TE9PyRwklGIuI8cOH5Lf/U//UfoGh+WH3ny/LANsr77qSnEqFfl3/+bnpe6gHf3D8vo3fa+0GoG0AZi+nhSXihca4HhtJc3ysxGkE9Vk9DFPTSf9QNPGlW3w0UaMq8/RIqiSuEiLHGPccoDQE2pvB/LF9AipxkdaWky5oD9abs/ncZhqsRgAz7ZaCX7OimQHwFblokIYCw914tiyDJ5lwnJJFmAONUaqoiyVC8tmGqX64CR1jjgqF3i27fmZdNbz7LYtetD2fc1OZjJ1zE51SFn1Q0++UN1z2e5KK7Qrvm9UdM+toAZlYFLVqdnoOrvWbNWbZrLdrjVq7UKi4GBS8Wqlmqud1/yBgYFg/uKnLQo8Dh7Uent7jdSGDcZQ0GsQipoeBIakYSV8ybial4XikUGHFoCERT2RKGCm4d6OEsSoEkYEQCJ5iFUIl2wQ+mnLMjLoCEz8lklNBbNaAiIYWcygB7pIA/qTPTCOliLgiAGRK5kag8EX2hAKNxkdg6mBKNHXSnSHuE5JAOOBe4p06E4wIx8nUi0JAQYtuwmGa4pFhMZUwkFjWj6ShFCFO4ISpAvoxpRnPQw+0V8xCqKQSDiz86g/nvOZhLjNuCQMxEDdKGWgfkjLB2aOOsqvKX//oQ/JW7//zbJ27Rhm+SkABEVfE4xTQd242kxCRRVQHs+x4Hs/JC62NQ9Gih7jsZ48UhDlgUYJPiQsH/3ShJrFvRgBiDOX65cX9+2XNOq5c9sWee9v/5Z848lH5fu+9z6lIjz6jWek0QS4YXbljNhq2ugTD5IDJAnUnQuHOkEbLeL5Gvl0RkL0o9oxibI9Ei7aR+kElQLIoC1Ix2ZzpwTTcV0C0x0pW82cAcYGSWSgr0dGhodET4GBMTPzYOInnvyGJM2UAqsk2uwibh6qB+YQWTs6LuXFRanYy3LD9ddCKvRk7+PfgBoEyazdkss3rJPf+rVfBxjo8pO/8G+lDKa889YbJGM4MrZ1p9zzxjcqIKh7kCjBeT2lfuSflOXFiixOzco6jMf0zBmoTVDb5hcUc2ZyWcGsrcaxvFSB9JOQTNqS5aUljEuawyw1gFQPVKUWJFXXswE+qA/6v6+3V0kCi0uLkgZtuJCGeko9ivm5PuDabSXBzs/NypqxESkhbHp6DpJNGn3ngd4ojXIfJWjPdySTyUHdHJX+3jWgGVMqlSWp1crS21OUubmZMIV+TEBSW1quhLlsLpiZnsCc7gSWpXlzc8u+5xteeXnZLvbk25Ba7DTAw0wm6+CG+gff/6HqD/7Y2yvpnFEpL6ChoV/B9FNuNp1qy/Xqs3PTNa9Va/omMHdmvr1585iTyQx4Tz990h0fr/pzcwMBtJTwgQceWAWPQ4cOaTt37tSWlpYMAkhmfNxYn8+bWjZrtYLAAlZmwEQAD747HRRAa0X0egFUUwSjlfwwKAELi2CfvGlZBVQ0a+hmGowPKvRT6XTS9D3PTHJUyANQVuAE8NmI6kHXgbAHwiJhcjbgGgKPnuMHgPa/8JxMTk3IrbfeBYkBDKvbMr84JQ4GhS/xUHXhw20H4netUZUSCGF+elLcliezE7NSyKakXsXsA8ZJ8KwIVCGdzEgp34f883L+/CSYwpYz505gkEA4WUuKEKuHB0ekVm1i8PilsUD6B4agPtfBtC3Uw5GNG9dLGrPq7CxUAV+XZr0po8PDILiqHD16DPawXHvdlbJ+w4i02lUwarT/olyuKcYp9fagvKoCPEoeYE3JZNPqkwX1el16+3pBjEkQYENymaxkkwUpA3j4zRR+4Gnz1g1gCk8OHjghk+eXZduWy2Ty3HkQXr+86U1vlPf/xV/I57/2FfnR+79Xjp8+LU89e0QMiwCH2RCzqQuiVWsbyoA7YMjII70D0q43ADJQB+EdctZD+ylZAGVQX4ANGINSok2GBthxj46DWRM4pkR9HjV46y23yDIY5ujxY7IMAOgfGVDvIxCz56GOUJUhuGDgZahvAHlhZk5Zyt+1CXKULH1Vp03rt8pj33gSskMggyjvrm27ZNOOnfKfP/0p4ZbJG6/dLZtGe2T7ldehnH752w/+FxnfNCIbtmxFf9tSqQay98m9cvXlGI+xdQCOUJ7f/w3QjgWJoC35QlbOnj0jxSIEagCZH8APdHTq1Cn1pjBPYbegJhE4KAkSUNuY3DMYlz17rpCHH35ENkHSc2xXljG+G9atk8mJGUg+LYypickgJYuLAI81a6TRaEi1WpdcoUcWFxZUHSwrreihAbV13fh6qVVQ54onO7ZfpkDNh7R4+uxxghBgmxOKK9VKOWw26sHs3ER42WWbg2wm683MzPmTU/OekczakFLbvYWsffW1V9Sffeap+o7tu+tf+dqz1YGxwYqL3BdmZyueXa+EXlAG/VWNZKpu5fRaq9ZoFkr97YJVaE9MTDul0qhXLk+51fGCPzB3COAhAI+IcDhp6BBDtLm5B7R0erMxP98w6nUH+aUBSjZVFiutpzIOVBHEzZimWUAnF6v1asFzvCJmzhKmmxLE+2JfX28es1MhDLVsGDhpw0xkXDfgJxlMxIfQESZGRtfoVrJgJKGY1RoVLZvRNeiPmt3CjAqiboPp+ZnDpfma+h5Hs74oteacWpSrQqIo9SVlcnoCYqIpPb0FcTCLLmCGWL9js7zw/H5ZA3G2tycnp09NyGC+VzZBhK0uLEsD7T00fV4GRzFTQAXgDkPOIAQtLiZyxtAMT0bW9KiXologjiwkgHq9AoJuqbdM5+fKmO+4bduQ8bExGRoYlfnZijQbvizNLUsN4HL8+HFpgln4eJWz2933XA1CMeX85CnZuXunTE7OSqnYJ5Mzi7Ie7QM3K/GeM+sCZsK1a9fJ+Pg6tA+SDlSduflZEGpDAU82U5LHHn1SAavrMg0YmDstUdZ9r3+DfPXLX5EhMOmPv+OnZOLsefncpz8hG8YGQIQ75MMf+yJma1cKxYw0yk31hiUZhFJHgjo02mRBiivwCED8uQAxiI4AZU+Fc/GT5KKbkDjCSBUk0RPQA7Q3ibiQ9pHGEB/9VSzlpLq0IAWAEYReabT4iDSQLVu3yov7D4IhQsmksmA4R83M3HfBOuWyJRkbWy/HjxyQcmVBzkNdyeR6ATqeDPTkJQGGvHX7brniyqvkzz72T2Kjo+m/dd0YJLABGRzsR7v/Gf3QL6NgxJHR9TLcPyYPfv5B+eKXviRXXHGNvO71d8uz+56UiXNTsnv3bqhnTZlbOAt6yiomn5ufl+HhMZkBUJcAKGl1orouZ86ckUKhhDp7kF5mZNfOHQCfFujWB0g1wEmm2OivYj4rzaojhVwJTL6MsfMBHKPoNw3jPwkJw4fEMgBVto1+SwC4QJegWyuZVtJHFury1OQUJg4bfbEOAJRR3+ZNWIlw6vysXHvtdVKtL4fHTpwKIFmEa9eMBAbELdCCXywWvJn5qr1r51XtarVpb929uX72/PH6E48+Vp+drlWvu+66ipUKKgvlckUSzUrWtMsnjh2q3nPnPfVyvVlznEqz3fbaqVSp3WjYzrn6gqeX2261CvCA2jI4+PAKeFBu13btOqQBELWzZ5f0VKquO1MtXQ+qXFY32os1SM2O6dUqVm2xbpp+JZm3JNVcnksaoZ3ymxUo4o2U12ykIG4kFyZnIGa0rVI2bbr1GmQKJzE/OWUUUqaRSyd01BBTma4fOnBcW5xfAGjY2tlT57XnnzoqR4+cxSw6ISePnsTsB1UNDJNKWkr0XTO8FgyZhkQwDPc62bphh4z0r4UY2IcOXisjfcPSD/F9sDgiw8U1MpDplXEQwBVXXSc9AyOiW1klDq4DYW7fvE16iz0yCuliGH5jQ+vFaxoyOjCOfMbkuacOy/RkWdaMbJR2zUc9cphtLckl+yWpZcF8LTGgwizPLkgeoHLiyDEw62mlhhAMuEBLoshlTPVa9snjZ6HK1KC312XiNCSHVE5OHD2tmLQNiaWO/KAfSgp6s4X5dfbsNOrjQHKaE2iPMjq0FuBmQFLxkdckZjSIxGCifCYj46M856KAPLMIO6qeLtXLSzJ58rhsXzskhl+TsVEwEqaMn3vnj8gb3nA3pK6CbNuwFtLKWmmAuMcGBsB8a6U8B5CG1DU2MgzwXpS169dA+kkJJgnZDHXIc7mPRJNNm9YLKEuyoJ61g72iNcrob1Ou2rNd+ktFzGsVyfX1ybmZBamiHZs2b1ZgSIA0ISneevMtaP8xGR4Zwpj0KBDn2aF9Pb2YjctQ7crqGMA7br9dLtu5S611zM6dBxAMIh+0D8z75P4XockmZA38hof60JMaJLN5eeyxr8u6DRtk17bLAMZl9b4K1aMigDIJVeTAwQPy0CMPyzlIadwnc+DgMXnhxYNybmISUmVb7n3N98jI0EZ5Yd9RSFFpSFC3y3mAzNFDJzCefaDFEagPC5hg+L2bOajIbdDKAgDdhlTRgnTiKBWJavHU+SnZsH4tQENAU/vFggrUbNQg6Tqo25KcO3Nezp2aVOoheELmQE+1Sg3jvADpN6XeVJ4C2Hztq4+oVxD4CdCEZkIaP6yksvm5xTCL8Tl04FjYbjhBdXkBgqIfHNx/0N/7xNPesSOH/Q2bdjr/47//nTM/OeOIo9lBy7cLVt7OFfptBzNvdWm+bYYZu1ZpOaBnJww0zPe6t3//fi/JBdNlyGGTZwI7ORBms8/Aihw6FImqnTWPQ9rAwZ1aq3fJ8FI2+KJopMKMWbUbmHL46Ug3kypYWSPQMslsquC020Xo95Aw/KKmGyUQRqnRbBchruTpj97ImoaVtjLJTBCEKejooJmEWewbSjyx94D+5+//sKEnsno2l9OqtbK2fu167fX3vkH+7h/+RraCSDdv2iyHMDvxXQsO0t333Clf/crDSirJFzKYtbgOkFBiYsOpiZ4IJQvxL42ZsFLhQbolMGIoPf1FmYW+CCFD1kJSqCwuQYLhegJE3RtvwGDX5JOf/DRmUa5k5zCLO7Ju3bg8/cxzks7l5NX33I1ZQ2THzm3ypS98SXqhPz/80EMg0kVJpRNqfWX37h2K2N/whjeoXZq33Xq7HDl8FPrtKEROfnndlR27tsuBQwfkyiuukq985SHZtm07CKSGWW5R7rzzTvnIhz8sd911p5Kmzp49Jw985KPy3ve+FzPjOXnk4YdkYbkq0JzBPOPQyaty3bXXyOHDz8sQGPeZp56WnmK/ImgHBEZVafOGjVJbAvBQ1gga8up7XysnTkxJ30iPXHfzzXJg/0k58MLzcu+990CtOC1lSDwPf/1hWVhYkpOnj2MWHFI6+fTsOQDXKMDKxewHdQ4i/OmTZ8DwRYBmEmAzK5s2jMqe7dtkC6SbKTDQh/7qQ3JmviLZ4SHp6RmUJQBZA9IjnzSkAZohGGAr1IlvPPesNNptAHZPR5UzJQl1kusUM4sLmNW3y5233ybP7d0rV162Q3ZedaX897/9EKSZJfHB9EuQ8hbrNSkCpNePDUJl7Jft2zYBUAw5BLC++dobAHx5tf9kFNLYtm3blFTwwEc/IjfffJN6irH/wPPysQc+qSQCrue328tgelyhHc9VqrJj45j8we/+jnzucw/KM888AwluJ8b5dTI41C8nTx2TD/3dh+UDH/hr9dQrmdTl8W/slb6BQUilI6q9f/of/lR+9Vd/SdWXOt2HP/wxSH6WvOn77oGKAuVhvi6/+3v/Xv7yL/9UAQwXvn/lV39P3v6274VktV196f+JbzwjH//Y5+S3f/PdYjeckF/W+8l/9YvyZ3/228BODepKLjx88GgwOjLmFXv6/Ynzp73PP/h5+4P/4x/b9ZZnv+Y1b6l/7gufrRfSYT0IjGopWaz80FveVjkzN1HZc/32ylvf/Pqy3QIbtlt1MdzaueOnmkmX5NZo26HtlPKDXlCz3AJQaX7gYDA/v+vCHaaDg/Nadn5A8/a09OEqv1eb0lOFltGT0w3bqxiDpbyZS5mWaQRmUpNku1ZOzU2dT27dvAEKWYs8khob7k2lzCCphe1kTyFpZZOaWUgnzMBtJgp53cgXLKO3t0c/tP+kduzYGX3n7j2a7bhaOpXR5mbntaXFZenvHZHKUlPOnj4n6zesA3PNK9376aefVOKkrnuyvDSPAXaU6jE1dUa2bNyIWXVYzp+fliZPv06ZakX9LFSb2bl5JRaPQ9f88pe+ABVoCaLnEdkGYv/MJ78gDz74WSnkkzI/Py2DA0OytDgHojgio6NgHuR/ELMbv9r34Gc/icF3MAucVxLFunVrIK42Zf2mdYh/ErPLJnnwC18EyOzGzPc40o9jJpvALIM4GzfLvn0vgvHXyXPPvaAIlR9WymZ7JAlm8jBDDY+OSRWzlgvVgDskj50+Jc8fOCBrAGTX33KzHD52XJarNbnjjjsk1DwAxz4Aly3nJ86CuXvRxjpEfk2J2LlcWiamzoOgTczQbTmP2WxialkWqgQSMAxm2SNHTmD2OCyjEIknATqP7f0G4kzLNTeBqQCKCRDx9XAnNR9SSl5uuv4G2bN1k/pGym5IETsBjOsGeuWuW2+Wyy67XHKQGHiq+iNPPC27r75KHUL8OqhRP/jW75cRSBeDa4YhHY7JxnXrZO04rps2yo033Sxnz4HJb32V3HDjTWJoFqTAIbnuxutk6/YtctVlV4iLsaPKsBFlc43jrT/8w5JG3iFAIJ1KQp3JyRZMNJRGtm/dDAksLeswFqOwb3nLW6WEPv7ql74mN9x2o6xFvbPZvFTLZUgQaVmcmZDN63vkJ972GvkeqJbv+ldvlTtvvQmSY0Ly2aJcfc1uqD3D8oUvfBn1nJU+SFJ7n94rJ8+ekT/7z38pS6DTa6+/Tko9RTl3/izGsgR6nIdUtlF2Xr5DSTrbt+2A+uvKFqirJYCkIQ4mPleuv/Fa6enLAlz7UHdN+od6oNompH+wgAknlI2gmVlIbes2cF0tIdt3bsSkuh0TESfEXoxrE/12A/hlINz37D5p1evhi/uPB1/+2hPhT/3sLwdPPbXPdwLNG1u/3n/jm+93iqW8MzBUcnoHB+3J81P2zq3b7PLSjF0qFG0zlWvXq7Y9Wy47Rw4fdv76j//CPfnEU97zn9nrffkLD/uZRCG4/vtvDuxCNbyuuSvc1WyKxK/kh5A8HlCSxxwkjzQkj7XGlqGi8eK+02Z2IGut37bealecTLVezqLyGbflFPqHhor1WrWQy+WKyKJULVdLtusWwVj5kZHhQr3ZyKaTEKjS2UygG6lmu2amshnTSOUSX/jaAf2Xf/2/Gbuu2K3ve/GANjLSo9nNtpYyc2DQEMKnAf0YFeQ6PiQGAsLwcK/88R//GvROH6J/Td79S78jv/nr/w4iaxppTNlz1e0gXlcOHTwif/D7vwOd05I7brtDRgZGMUsOyN9hZv/RH/0REKKlFp96Sr3y/vf/tawZB+N5Lfn++98mJ49NyW/81q/LL/7iu+T73nS//NX/9wH59Kc+DQngV0F0CejfFQBNAXooH/VBr1er7b7woGAboirXgimSZkCYXIBMpTKovw7RnLquqIUvntm5sLQgWzDzVgEGRahOtXpVreJTBR0aHpbn9r0g7373u2X79u3yS7/0S2CGdfIrv/JuOX1uUj1xOXLkKKSVV4GpM1KrLsv+558HOK5VC3BHj3GBLw1mvF5e//rXS6GUl7/54F/LzNScHDh8UuoAz3/z8++QjJkAEQ6pl8Zarg31bFQtenJNYwQqzokTJ9RMOTRYlBeefVb8to+y2/IUpIBhqIBZSAgnjx9XojmBYWkJDIk21JHX5NQMwDEjeaiT9XpDSXMbN2+SZrUhc1MTsnXTBoysKVMLc9KGiseZmo+flwD060dHpNasSwrqWAV5FgFcQ8MjkFJeUGeiDg8NqO/qnjh8UAZ4PilohftIKJ1moUPpmA+z8F+oVqFu3CTTZ+cwW7elbJcBlGPSbtpSW16WpYV5uWw3VKw+nrKeBkA8KKNr+qUPkxcEZUxQdRleA7UL9X3xwAlMFusxIayBpHJQSXiUKtauHQcP7UafH5VjAPchSGtrx8chBZbUY3U+IJyZnQZ4NGUHpB4ucnLfxsQEJrytG1AHvtCqQxUM5MzZY6gLt+rnQOOQfMCgc5AGtwAw6tWKorEWD2Oym2EvJCwdtFWuNEMfM82xQwfDwf6h4PGnX8C0k/QTpunpXttOW0Z77aY19pZtV9UHR8bqO3durj/62GPVT/3zJyo/8ta3Vg4/9Uxl6+XXVOoJq9xszlXbtaX64ef31warreZ1IyNtU7LtF5fPO6//0fu8N/3yz7nV6nl/1/xAgJk2lAsf1XbUluuhtkxAbSnPGKneATOZSFrnzpyzsnkr01scytqhm4HOW3BbblE39YLnepAarVLbcUqe5xXNhJ6HXlvI5/JZ3w/TfYPDGYhSqQQU2sXleXPLzt2Jj376cf1f/bv/ZGzauFlfLC9qN91yrfb03qc1vxlt0omeo5vqcVsylRY+sk5Dn/6xn7hP3vs7vyS1xZacgQj+kb//qLzmzisR1iu/+lt/JCcmID0MY1bbuEFuveEaeeKxJ2RmZlHuuec10GUdEMMwhwr5hgCBHvnEJz8JQj8h7/rXPwsm7seM1JJ3/uxPyx/9ye/LhnWbQZCh/Nq7f1XWrxuF33vVIzcuKvLpDh+vroAb9GQdROzbtkCHBLjU1CNbvrHZhm5eKTcAMtyNCQYE9/O8inqDRywgDSQNCzMoN36VMSMSbLgf4JOf+Bxm7tfI1VdfoWa8D/yPv4GEcw4MUoK604R43ZYf/9G3yzNPP6FmUs6WRTCrg/z4Buudd94qb/+BH8BstR5Muyy//Eu/jJn0Bnnk8YdB3Bn53vteBwDbLjySULc09Yg3my2ovtbQR77rKt07hOTRbAAAAJjc5u9BTdNQb5snjaEeBBy+icVrGtJUkAA7oA1ZKMZtxEWD1TsrCfXtcwHTCWhvTioAzpGxcZldWICq94Da87EdgHrtVVeAmXvlC1/+srzz535K/uj3/gAqxm1ybnpJJs6ektffeyekR6g4fJQKkPb4WLxuK2D2fFuWy1DvoLrl8mn1JI2L2DrqoEOl4Mtvvu2rNTQ/dCDF6pDOcso/CH2x7QbAo49LVpgMbLVIza/0J7M5OX7imHoK1sfzRiAh8o1iPnb9IqSSBx74BFRpnkrB4wl8eeH4OdTBl6svu0xedfON8rWHvwZgGMBksBWAtVX2PbtXXnPvvZBW14sPepkCQO1/cb9cf931oC0d6kwVZdShJj2rwKm3txd9moAkMiPHjx0Lt+y+Sr765D750Ic/HhbTiWDr2sEwm+8JxExxk69vBLo33JO1M4mwfeT4cXtislofHt9QT2WT9VOnzlavueGaynCpWNlqFiqZgfHK3339i+V//3vvqvZnpT554njtI//xz5vr+wrtrBTaT81PO2/8mTd5r7r2Frd6/hDUFgluh9pyCfCg5LHHmFg6bRgZ3bjh8itN9Ie1vLhspROJTLXZymLGzdTrNUiH6WIa1OY4ThEWkm2+5MGdTFl5TdOgtFjZUNPSlUozM7xmPDUzd840U0lz07YrEp//8gv6j/6bPzTedN/36Mu1qnbq1CktsD0tdAJoBk2oD/xWRyizUGNCPQXicIRbnXftGpO/+ds/lZ1bd4lnRxubfvTNPylPPPOCXHnd5QI9SdKYffsHR+TTn/iMNMvLsn3HDlm/ZYtkC0UQHNSZdksxfibTI1CfZN/ze+UXfvGdasv2zNSCfPCD/13uf+ubZMOGjfL0M/vkiSeflH6IpXfffbsEKI9rMFDa1b4HPsMngbmY9fhOSL1aVzOoy/0FABbuPeEiYS5H9SQrJUg7lAr4FALqm6SsrHo0mAR4UIzOQ5IoFPJQe56UP/iDfy9//Vd/CYK6Rh56+OvyyU9/Rr76yFNqs9odt98JBtZkM0Dy8KEXpby0qIDHhKoBwURSKKNUKMgPvuU+WTdckqOHD8vevc9h9krLe6C//8Zv/qb89DvfqdJPQ9zmie2fVTPvqBRyeXUkH5+ycEmM+2640KvpBoAduinKoErDN22//KUvydVXXo3y+HiTawaYbZGOsylNE33tqV2nIgsYywbS8Bu7586eU3sohgb7INrn1CIgH4PyiRN3nPKDUk8+/ZTccOt18uCnPy13o71noMaem5yW19xzlwwUWIcEJCYCuCmtRlW4G9TAhMMXtz1IlvVmRQFWOmGpR+QunygBoLlATekxNBylqhYKA5KFusHFS66lUd2dnJxAPyfQ3jToLsSkEZ3pGu3BAdBiQuuDlLDn8j3SAJCdOXcGUsgagAvAq1aVj33qc5jAtqknNtyn0QZgcdH5pluuAyg1ZWF2Se5+9WvkOtDs1DlIeADoZ57kPhYXZaCG3IwHcHMJ1KhvOp1Tax8Z5LF1047wd/7gv8p/+sDfys+/811h2mgHr77tqvCmW24OjEzGc4GPmq55EJTtx7/6SPs3fuMP7FMnp+q7LttTh0pcf2Lv3mppaKTym7/4K5XwmecrYTJdaa/rK993366qNOfrYvu15aX55ujo2nYmk2qfPHPG0R106aaCWzhfVeAxP38ovP/+j15C8ugsmPZCbdFtz7SbtuU5ntWT68scPXkiG4ROph+ynpXOATwyhWqlXMxlsiUrlSqFnltcWlzIJxLJQm9ff7a3L5dutcKMHyZS2SJ60UiZ+d6NiY8/+Jj+/r/6K+Oqa6/Uv/S1fRoGTitl8prp67IBYvZtV43K9ddskAe+fkT2n8esjekqCcLnq9Gbt22Q8eE1aqs3Z45aGUSwsCRjG9dJ72BJrTMsLdWkhBklP39GQkgBU4keOVNZUo8pa9WytMAclpEGo/TI1PkJSaY1qfBNVS2lJJ0GiJF7SKBmAQLAjJiZQD2YJRwJU5q0IKqrjWEQN7kZirsl9LQu3GqsdgGCQbjfQZOEmnUNMLwBwrWQNxe70ikLMz0YEcyoCBrpeJgt32OwQKB1EOHho4cwS22D3n8ZpKcpOXD8pBw7PSk3YnY6DHXhlquulLnFGtiUzL0sp04dBUNZkocaVOovQnxeK2tHhuVV118F8Dgon/zUgyDMgtx22w3y8U9+RvqGB9WM3AdG/Imffodk+zGjQpoheLTRP9xCzdmch/84AMx4xy/3N2Cy4PsEan0oDfXEMPJKj+f+EReSAJ+o1JoAVfQLD2tp1JuwddxFj8MpptuYJLhhLw0gCqAS8aNM3CTJDWdf/sojctkVV8r07BQA/oDs2rETwD4lvZDAKNZrkDC4WY15EaBDnY+JeTg3AEjnRjtuBjQwxqbavUr1gQtnBA0eFJ1LpkFTrjhIV8wQ+BKyuFiRTMpA/fmkZFFJItxE16jVQQsADwdlgg64qc6yUtGkAKB3cI+qKDohwFJS42sCt91+B9J56Mu2bIf0MDs3B3CBBIex3bJtt3zmwc/LL7zrZ+Uj//g3wk1ghw4eREMMtc+HfZwAiABCFBBzNypEeUw+JYCrG/7l//fXAM5QPvwPHw4dpx488vBXwqeefSZ49avv8sbWjvuQ6rzeQsH+8//6l+2Jc1O25un1VCZfN7NWvbqwWN1+2ZWV9/z2eyvlz32xcmp+rrLunuvLt12bqy7PHK6DH2qgzaau97R1A8pq6Dtlx/NqcwlX4z6PFfDo2iTWLXlET1s8w65opuZXrRT+8sVi5sTR09lWu5YZGhot9PcPFiE6FzQzKIa6AeCQUm8hX5ybPp8fHB4vhIlsdqnWTp+dXsqUl8upsbUl87Wveb359//4YOKfP/+Y/gNve6ORzaT1n/v539LC0NBK2bRmADZTmCXece/VEtRn5ROHZmU+kUcV+Z2SFBgvpfZeRCqDjsFKKAAxwJDqY8+IxwNuuCeBG3ffMJSRDZjhP3TorFRA7E7YBoNxQxPEVhAe5VPOTOfOHZdCTw6ipqGevXMTELdH861e7ghNYlALlbrccc122XDNuPzRf/+oJHs3qLScmX1/QV73xmuQZ14eeugAwIgfLeD6Ad9/sMSFqsJ3QHogfpIY+FHnHMT6PL91glkl0WjKFsuXbXvWyyRE50997Vk5P7Mgc9NTMlQqKCY7fPq8zKMODoj5J37kbfLoow8D8BzMgANojw+mSmK25QeruXHJlCuuuEIef/xJCT0bc3NDejB9bOodlsPnZmTBBNFDGrAoVnLGTmQlkclF76tAilJMANWODEpg4z0Jmlu12fckahsMBaRE/KoC2UbLBzBHez+grqo9IVSh1BF+6Gdu2U4BNPipiLoaUYleUCPE4ka9oIZ2ciG5DemDG93G164F0DchCUwpxu8f6JdtW7eqbf+lnh4lqRB8UxkwM9rB9SfoSUo6oOGjX9aTuEepiV/3p7qn8QleAoQPBuUaCU99T2E8CICUMrijl2tU1XIF4XCg7jakAi58UrpAEehrHswVSaIEFe4STWE8WwBNDf5cs+NpZSnQKI8AYH5c7GR8k7t3USk+WeEuXlpKc9w/wl26/f0Dcn56UqmQrosJC+W1Gm3QkCNLlcXw9MmTUIEDuefV94bbdm4L/vEfPxKi/GDnls3e6NCw/9yLL3rj69fZzzy7t6053LEe1AvF3vquHdvrR194obphy+bKv/6FX6g8+nd/Xzk9c77y7v/8u+Wh9HzVXzpbF69dg9LanJycbPt+qt070OvoM54XeNPu+armD8hcML9rsBs8BOBx/0vUlsrMnLlt0zZrcX7RGhrty2h6JltdqmbSZrKg2W5RT5uFQn+x2PK80nD/YKlRaxbrjcV8oWcQ4NGb/eU/+Jv0w3tfzPz+b/9i6tGvfcn8obe8wfzjP31/4vhsWd+2Y7tx8uSEDopF+xxuZAWsB3Lb9TdIMHFGRiF6P3j6lCxgpHIghhSIhO9XcI8BdzKGmNWhFGBwMcubyIZbFRkOXwJKAO3vdWuGZRFi+SHMQC2dszyIjQdYgaG5pVvHqOShyvjQkUlhGlQLbkLLQUTElMK+AWNx10VCBsC4t28aEyuvyz/v26++SqZDtKX+r3uT8sM/cJ0cOtyQ5w9U1ezPgSbAUSVptptq9uMLaMyPxoWbH2e2jIyMgaB+bANm1fXD8oGnnpZTTcyk6UHMuofl1puulde/5h752394QM7MQMIaHpH164blnz7yEbn5lhsgZS1jJnejx5BQ+7zAgDpVVyegU9rhAQo5b1b+1V2XyxpIFH/75El5PkGAJOMBGACkrsMXvCD1cL88+oTrLuQ/SkEUlRMmRXioJPQkX6KruVgcNGflmssHZWx9Vh74xNNSa/SByQAgUGEU4QM0PQ/j1ZqT63eNyk1Da+VzX39aDmsZcDO3cbeRryaWR1UHsyyGlGlRnFx1xW554vEnZA4z9rp164Tb8Llhjwu03JrNzVSohqor91dw3wTF/jqYl0+4CNa1ak19V4aMxrjfzLBZFFAIP7Hh5sGkwQ96pySd4fb1tFrL4ScweawAdz/zswpU1/iSokII0BHXtppQ9bgRjABBVZmdxrczeBg0F0S5oMr1LnWsI+pHyY5SL78ZS8Dg+pJ6ExVjkE4BbABQFIChrvGlAHWw0pe/+mj4hje8LkilEuHHP/bJYMfG9d7UxKS/WLc9N3TsXCbRLlmmveGyy+vnJ2fqpWSqfvbUqerb3v4Dld1X7qn8xrvfXVkzOlJ57++8u7xrOFVtlGfryArg0WguTk5B1JZ2Mplw9FTGC+YAHuMAj4MvCx5d+zzKkDwSmpn1PSvAnwX51NKNbKNWzWh8p6XhFkFxBVd3iiMjg6WlpUoplyoWU/l0fnphtrB2/c7s488tpt/3vj/O/OZv/XLqP/75X5u6a5vtWivRxoi3MKllEpa+bdt6bWZuXqs26tqmtZsgvnoyefqkjEB9qWI0G5gJQ55YBVGUXzUb6h2S/qQGERuisKur2aCN2bWFWUwDs+gAIL7Z2AbAbMHMMjbUL9+YnQWuQE/mEFJqweDxpKs+bg+HylPM5tUp2iEI4JHHnpRCBkRCWsDgclAJMgUw+HVDAzIEsHh4AlIACCgIMNCQUhL+ktx7y3Y5P1eXo6cryJ67MsOIefHHRVLu0uSTFhIFZ2YfM20IacAI07LGS8iPbBiSKuI+vLAowrMv6m2plKty+RWXKzXmsSeflk1bdsj5yUmll28c65GhwQGZODctk1NzmLFzaB2kKuj5XC8yWTZoOZmEzjw3Kf/63ttk6sA+eaziy4EACKpxnwziEFQhuVFl4tMULvKSIfmeDYGEf9FEjjojQ0og3OmqkbDds/In73uHek/jP/yXB8XIbePeP1U2Z2sMnJI0Mo1pedftu2Wbm5IHXzwnDwK4w2wPmIyn/vuSFtQZ+VHNKVeaMgipwm6UJQdRfRHjMzg0JNkc2odyuTGO29nJyDzlN2VZYgMsKXVSWqLKxGMBeKo6mdhDv1O1IeCwHZSm1OsMUCmaNVvqzpK84+0jcufGgjz8J0fkWTcv+7hQD+ZWWAkVBQmgFkGF4wSDvuHjcCWNceJAnfk5S6qhfNGuWq+p3citekPKtar6+BV4BrYG4GirxXAPNMv3XhzQBZ8SdQNb7ObbQqynWtTF+JCmrGQKYJ4PefQD2zpxfjbs7+8JenqssLk8E/Qm89705IzfsA3PNS07m0+0x0oFu+pL3cxl6htHhutPPf5k9cff8ROVht2sfOh//E3le1/3PZWf+ZEfLOetiWrKCuuttldza+WmqzehtpSgtkC7m1nyguGEW9AK/vzBhy4GD6gth6C27Iwe1U4sJYwhSB4nj82ZyZ6ktW3LNqtVszPtZiW7dsP6jGFZhUa1WrRwPXL8UHHzxrUlQ7dK2Xx/sdKo5xeX5gtjY+PZbH4o/ed//oFMudFK7br+DvOpRx8zN431JTwv1EMtZdSajn773XdpqXxJ+533/aF252075eSJadn7zHGpQae76fJtap9HGQOx57JNcnj/aVkst+SKDT2QHnSZ4sYizOTlal0yRR5tF0oRM5J6JwWib0m9F5GUw9OLEFcxKyE+zdj6NUqEzedKMjYyIo8+8ri89nWvl6eee1q4QSuFNKMDRbEyFMdtGRnolXVrRuTci/vl3quulQeffFLO8jsfmD37B/pkfuaU3HLtZTK9VJOzU7NgSl1Gh9dgdpiQdevXqm3FfFxMMbtaKyvViDMUN8xQrUkBKDb6jvT09MsTp87IJAi0Cv2YM8xtt79aHv4G6jUxqfZHHIXIunHDuAz2ZqWnkJWlxZqsWbdFHnn0CbVCj2zBIa56BZxH6vEjUj11T9561XZpzU7K03VXjiN/zrFkKAP9FUBs5wezNPjxHRtuG+dMx/dZCH4kZc56BCc+AaOYzpe4kt6ivOtHb5eDGJeHn5oSOzkolLeUCsIoABqmHvea8oNrRyRbDeRF25fPtyviJHiaJSLx/RXMvjaYnWnnZpZl3fg69QiajEZRn0xE6YfVjhiYEhPr26kHGJ2qBoGPccngIeOwMzpXBXjwV49Q4ZcIAXAAznZrWX7te7Pyxi0FeeT9s/JVrV/2ZSJpgjSiUVJEP/EDUpHKFsCfL8qhLyAlqW+HdNRcvlpPiRLZA4ihznBigeRAVYgqFBdA2Zd8W5nIzn5M8mPaaBu1Oz6lYl3ZZxbAgpILN0JSomI/ZKDSJVOZkBsBuXZmWKnQbjtBT7Ec/thb1gT+ybr35JfO+JPN0PvyN/bZ+46ebFvplJ3qG6xnewv1Rnmh3l5aquZK+crk3FxlbmGpcv3mXZXN44Pln/6pW6o7tq+vL5xfqC3XZpt6Jt/Ou9l2NWw4/XnxFmpVgMd5gMdLJI8OePzsTm1Na8moTtjGeSV5VM3B3kG1YJqxcpnjp45m128Yz5TL5UKr3iqW+koFz2kXIZqXUslMaX5uqZjPF/NmIixUy0vZ9ZvG08vlxUzb9VPbrrzOnJqYMPuyqUSr3dTXbt5tVJuhnswOakiqPfXEF7U1Q7o0Wxn58/d/TMbG18r11+yUr3/1Ebnq6hvBiMfk9PHzMjy0RsxUKM8eOSdPv/C8rEHL7nvDa2V2cVq2bN6iAOFzn/2S7N61R2q1RTl97jQGJyNbNm6QesOVz37pMbnqyl1yYP8x6cUMxxmtZTdk/6Fj0teTV8zI9xJIDJC3oK+GMj7cC300K6cgKt5335vV04sjR48AXJKycc0amYEksn7TJllucMfovNKT+S2QY8dOyMaNG2VmalIGB0pQUaANAYxKPX1qcxCf369fPyiVxbKYKMfCzDW9UBYLwPPkvmfk7jvvlPVr1ssH/uEjkD6actmunXLw2HEZGR2S8aEe2b5xnZw7PyW9g2vlwS98GcTsyADK4Z4Ynj62Y/NG9c2TPOqzI5uWYq0tz1RqcqDtKKCp1pfVImmzSemIYjUgBURNAqfgQBFazeZcByFgKDBAOJiU6qPlVOVnfvDVkDyW5NNfeVbaIPhAMSryQjSeXskZerDVltevWYtZ1peD7brsd+qIB6ZEmHrMC0nExizMgyi8ti9btu2UCagrFOv5pIdFaiwTYMOnIHxJke/R8AU21pGAx9fcWXWCCxMo4GI63KNpKg2lDgIiKxcGPMoAkle7Ju9am5Z7ixn53ClHHqw15VTaBLCnVZuZN/uFMgbf/XYBzGwTVWZa1lkdCgUvyAmqLB52pCQ3+gGAKMGq814Qlx/45qci+OSO619mCmVREkZ4Bv7EQ5bJBWBKT5T0CJQRKEIFdG2eGIZ2mxg7J2w17GC4bzp8778dC459cK+nza/zzT1Xe+/9939un6qH7XnXs1/9lu+vj29YX//D3/71esYMq+iDypbduyuXX35F5Uv/9JHKj7/h3vLbf/puCij1+bmFWsL3mxmAh2kCPBoNR3eWvNFN691q52nL6qNa1G1lwXQAasuLe1c2iS3PL5m2nbTOTRyzEqlUZtOG8awXuJnTpycKvflSEXpl4frbXlWsN2qlQ/sPlkBwRc928prfKmRzqez4jl3p2anpzOmjB1Prtm0wx4fHzHqlknBcV1+/8wpjsd7Sz505oQ33jmiY3bWnnn9E1m69Rgb7xqRdq4jVMyQtR5fnn3xKdu8ch3jYI6lMTp7b95w8++IhqCYirfKyvPOd75B//Mg/yvVX7ZETp2bkuRcOyQ+9/e2yecsWOcmTvZfn1VrB6Jpx+cTnPi+XX75bPv2pL8i5M7NqBX/vM4/L8GivfM8bXyftpianjkM1AGM8f3QSakJZRgqchUOZKTdkcGSTOofzyNEXpQl16q5bXyX79j4nGb4A1ahigAMwgKce7T74xS+hrOtRp+NSrSwAlFLSqLSl3HCkWMxKCeJnqTcl56fL0K0zYAwDOnpd7rr7Njl5fgL6flnecPvNAIwz8swLB4UH0tQxC1173dXCE8N2bVknL754UBartkzPLqDObdmwbhTtHFar+zx/ZKHSkHWjY1KDRBTU63L5DVfK00cOQdLA7Ac1Zev2rfLIE89glveguvUoVeHM6TOY/deKDQDlKV+9PSX1BIGi+eYNG6QHKuXoGAA14UshCSkDEtSRM9OoGzdFzar9MtAqIbI31QJiEoB59cga2YR0R8uLsh8zp3oECimGiGr5mEXBcCFUKd9uytjGzbJQq6sX6B595FEFVgpBwIRJABRVP+6HoAoaQD0k46kzWcB4BCgeJEQ3wYIIok5Jh5t7b3iUAV+wE0gePGIh4bfk5yF9Xg5174HZijwDCbWWAbDw0xKQiCgB+FCoeLwD//idW9QEeUJ6gVRggPGZH9UPngDHLe5Q9KCSgDjB7KoOBFQCHBfp2RKiEYCJi+0EGg/tI+jxT336Qqm2lDb4lAvVQFaxygRXqKNu3E+ihYnQ8Y1gTX85/PAf3xFMfuA5b8y+wn+mUfX+9tl99rlAa9tp077sppvry/Vm/bGHH6pnkomq3bIr97zudZWRDZsqJz714cpfvOtt5cKeTdUj82fqmPprmmSbi4vn2plsXj1t0aFzB1ZHbbnoUW20Pf3hee3pxkGtNWnqbe+EnjMLulYoGn6zajiOa5iWZfYND1r5Yq+ZKxSSY0ODqbbnJsvL9dRzz+9LNRqN1Pz8YuqWm29JVqoLSSNpWONbLjeBE2Z5sZboLeSMc+cmjKYd6rqV0Ro++1PTTK+lNZYWtUZtSRsY6kPHpdVJYlnLl1zGkt5SVrZsgM5rhrIwPy3ZbBLo35Kbb71Zeoo5edWt10DEnYNkAVUESL9183q5+WYAEGZffi3Ng4i8e/cmKUEUrVfmZTfUn2LRhBq0Vd7wmrvlmss3ycigJT/3zrfJNVddJttBsDdcc4XccdseGRzskY3rx+Rnf/iN8sNvv09uuBb+t1yPvETe/MY75bortkvW8GRhdgLMV5NC1pJWtSwamJJfiyeBUDXI5bKYbUykuQ+MtSw33XQ9pKT18iNv/z65GuqE7Tdk647LZHj9BpkrL0FERhsh6kKwE+iwshaqz9lz5zBLpdTMNjAwIA4kBlCpYhyems63ihtg1Cuv2A2C8wQSIAClLEtNH8w/CommKseXl8SFSsaNWdz1irlcHnp0r1x7w02Y5UJZrlQlzc1dAKi7770XQJ2V/UeOSLFUUqAyPT8vlWZTTpw+BYA5KydPnpMvP/SYvHBiQo5PLMhzzx9Ee9OweTlyDFIipI1EIinzkLCaAMZX3XuXFEbXyElIV3xZreVAtQR4J0zMxvmSYD6Sy65gvw+qjXGz09PC0+OoBnJ9Z2RoiKynZmolaaD9PIaSwKE+RAW7a+cuqIZ1tdDIfqd0Ocy0w8PqbVtu7tqwbgyTyTBUSQAgVNPNhT4pFopyBjQ3wycllIKgfgj6kSfAq2+4oK6UdDyABGZ/8ZymaLCezUe5DXUfOADNehXAySMtG+Jy4brdUOE8T8az2xJg3Hg4FG2gFpdbGEegLqRGPhnT4fYRZqAeQBuAKiQztJp7YUJIIvzODV9L4MHSoY10QOFEYMu6tBtmjtqBuZgKnzx9KqhnLH+63fAC0/DrzYYzNXHW0T3PyXi+bWqhfdur77L10LAb+5+233jNnvapRt12E54zPzflGL7uDpT6vPMzU17aT/taAnLptB6cLJ4Ms9mBsNm8nZvXQInvI3g8rA3O79LmBxpaumXqiXRRHyxm9WJy0Gg2XSNZyhpmxjDXDa+1ZheXTN20ksuNSqrVaCQhcqcSRiJ14423pLZs2ZSanZ9K9g31JauuZw0OrTO3brvM7OnvS9iNmpEvlQxwgG7lcpqRsvRsKqUlQ0NLWUktm01rfErAk7u5wJTLA/GbIPiDz2LW82V+ZkYWMJumQRRQlzALZmRsZEy9si1eQ+2iHFu3XmrlBUloEIH6emR5YU68Vl3m5ieB8i7UhCXo4txjUMMANYHzrgCbpC/Psxmqksz1QTKoY95oyeTp/XLV5VsBKDukvjwJZrRkfO2AjA5mpb8nIWsGMmpNZs1ATrZsGZV7X3uXvP373yQ7No3KPXdcoxYgU5jBWgCVt3zfG+SnfvxtMj7aJ0N9WTD4TqkuzaH+Gbnu+h1yduKEkj4GkGcaIEn9mITEPRCnoRLxnYc2iHT3Zbv+f2z9Z7AsW3YeiK3MrKzM8t5XHe/uPde7512/1wbdDUuATqIRSVCMYYxGipg/0iiGZChC+ieFQiZmgkYYAgQHADEEQDTav36vn73eHu/PqapT3rvMqsrUt/btJprDIXjj9rv33KrMvdf61vftvQxdBThwhuU+5EuhUKH5hRkqQBb1B12Rj7C8MkO3bl6ng71D4upOpv2pYIhCHpU6eBZOiR/3hnT7+hU4tlMkb6lOnS6CgRgw9GQiLup3WLfzLRFXmnIzodXVZUHZ2cE5tyEZz4I1Jei01KTc8hqFYmk6OSnS1Ss3yedP0/b+KV27c11cd+fPyzSLz2+MJ/QYUs7itlZ4NhPUnQ8Da+0G2FiPqs0Wufw+6vb6dPPaDRr1R3gnk/KnBTgSJAHAolyp0dLSKjl1DxXOKwBKPuuCUwGoWXrxLUy92RQHp9y0aWl5hY6OjyDR+rR+6bKQBKVCUeTy+Hx+qtVgH6UqnTbrVFMMKkIeQsWJ2xQ+wOWiOnAB8nr8NISzS6IPS4yuX75IURjPpfU1Wlldpbn5RVpdWabsTJYSoiAwiF8BIT+4I52QHvjFDZKYuTCL4DXmDnF8Rc3Xu8w8uSUC3+CwLOTTD+YaDBri3zGo8cEwgERm5sJ/NjVsP2zmxkLODg90q9MY2puDtlUAL7dCvklmeWm6u79j2uOR6ZUl83Y8ZeSiEePSrWvGzbV1o/30ubESjY6msykjkI6YdqdtTobjcf68PklqsYkv7Jt6py5rAHkE2WJ7jjfsQfwE4LHJr8Hg8U+k+LtVab3al/yZi3JnuCXLE4c8kKeKP+JQWs26Aq0E5qY4/SGQbc2p6V6/HvB7tFGzql++fF2vNJp6sZLXFXmiqW6vlp5dcbZrRXU4bKuS03a4gBeaC3REUWVFmkiJaEKORGKSE8DBTcbM0VhqVdskgwqrTlsYjR2IkS+SAPpCA7r5PASo3u+D2vaEhmyz4cM4fR4vHF6mKCJLl2eWINq1EcFZI8biCWo3XtYilM4LZJuGONOoVwrksPq0+/w+He1skh/ROwjpwXfurSqMq10iCYDSrpQosbQiEtUcOjZ8yk2mubfolJrFQxiShyKIYHxe4tEtmp9xUzwq0wcfvAVJME83X1mnt99/hRC4KRJwgDmZ+PMZeuedVykI0IqE/ZQA4/rqV+7Q269fpV//5ffo2uUZ+tavfZX+2t/8Nfo7f/s36Nu/8lWwg6v0+d0vaS4TojZA8c3XbtHcQlY0KP6lb3xAyViUrl66QO+//y6AqSeAdHZhga5cWKWZmQRdun6JjF6DNGy4iuj59Q/eoJ3NFwDWOg0gTxgUGFjYyC9euIA18gvNn0snKIX3W12YRyTtIHKOAdQtrDl0uuKkPbCPZDYjbj/2d/Yohv3iIUyHxweUBti2wDK49P3yhUu0vXVAG5s7cLQ5aoKBGZxzgefh2SvsHA5JQzDo03mxRE+fPhfnQlxQyEl2PLkfPyIo/8X1y+I5uaGQx+uDA3LOBBwUNrF+6RKkU0WwEP67GazDgwePRAkB18QcnpzRKdhcHYA1AJuoN02qjIZUVcakxxJUhFSEcqCLly+RpvuoBXuy8F1vv/smgPyEeuYYQM75IGAkCEx8cLpzWKS94wpt7R7RPsA+D4YG16XjfBFMbUiczSIDJJsAMM6vGeMdouk01QBynKuE7QArSpEbAOXz+kU6Oue05GZyQqJxYSAnj3E6PkuYCb6Tp+BxPg+8EupLprA/YVfrE+sI1P7ZoGsdGYPpwp3bk7e//o3pT3/0fTMZ9psu0Kk11WXcnlsy/t2f/YlhDkeGv9I1FjXPqB+0DFM1zaBbN4Ox8HgyHk1akD+9Xm9qeyaWHZKtbDxrD6pzAI/qL4LHy6ra+wCPYeGRnFt8Q454dDnul5RitanAJ0TP9IE5dvbbA3V3Z1PLnxV1FzjpaNjSw/GIrvvcerPZ0fvNluZQVC2bmwVzdKr2ZKru7W44/D5NMXpDRVc0WXc4pV6vJR/ubkl8yK+63VKn35eKJycUT0WIW7m1mz1avP06DdoDcTjE5eAVGIXLyc4ZAbgMaHvzOZiERGXo7GwuC8Cog86BGoJyeqDPe506oo9D9K4YITKzk3JiT6fVoZVlRNJhlwzuv4AI50PE8/q9MOoqBRNRmknPQhoY0OUmyYgehVJFtA6URi2g/lDcmrCOdYHuBiIpRFgfnZ0ekBcAU6/WRITLZnOUmZnF8xNVTnfhtG2AFAHcWKv3yKUzJecrUTCZTAbvgj8HO4jG/BQCu5LtsdDkfONz9fZt+qWvvUVv3F4HIMzR3/i7f5u+/Ru/RIszIbq0lgZ4OSib9kF25ah4dgwm1QZTKyEyjcEetijod0JKTSjg6NM7b67T4+cvKBF203/xj/4WcSPiPhicE9/PdJlzLDj/gkdQXr96BQbtAUsB+MKpO21IEDAUvlXg8wDO7g0gynoA4FwEt7S0TJlcjoLREJlgT9yD9NXbd8St09z8DHkDHgpFo5CKSYBEQUgAZgnc/KnXHdEYgMJJYMwmnC4dzn6CffHTwuI8mAbAH2yAzwN0/F2xmIf5wjhhA1xzw8zr6tWrohkTn3Xg/wsJw6yDgaXXH4A94c9lFQTYRd1uH/ukkQLpYgAg+HxIhX3xtWwDAQdsH7LQKQ5puZiPpdoYjsuJfWtgfOvLM+Im5Pn2CfUBAH18PyfGMVC89tpbAMptcTbCrIkTHPmqnqumZQgRZkRnxSKenkTNzLWbt6mKYLh/eAS5WaUu7FLDcz148oR6gxGk7ZRCYHrVcp06A4MGWINIHPasaPYJGOjGbt7eOKtae+2OXTCHFvl901hucRKM56b3P/ncTAfCZs4XNp3NnrGWzRknxbyxs71j/OryTWNwXh2Frs8bkk812x2GR8c4FgpMENAnU/w/3VCt01bBigdqAA/Ilv8l8Fiv3gbzGMrJ3Jr84vQQcOlRrKmh5OYW4Aqaaowtp8ulq+lESht0B3ok6NOwabrkUnRXMKgHAnEdFqN1ux0tHIs4yVbUyXAEiTURjaEZwlvNrtxvdqVWsyQH/bpkDPrSzuGBdOO1W9Ko24C+nxV02OIDNaB7o1KmYaMJPd5GdPHQyXERulwnA+wjHgUtxAtwCzme8sVNbaajHo2gsQ93D8jvkalSOYXRDOGw2ENIFQ0O0YWRQISCDuchLXy0gkg2xJJxXUQTcqKCyB6KLJLT46NGqyzyCObX1skLUCudbImaCC4Fd3gD1IQBuj3QzPEZ8iN6l/J5ymZm+WIC2hR7CMmg4hmn/QZZ/SrlD/cgoUaQHjVBnfngMhhIiJoQHp3AJ/d8qGcjGh/ubIFZKRRLJAEkNg27bfyqUwQI5JJMevj5DyGD8My1A0R+iVKpALR0Cw6/Ql9593V6/yvv0htvvEpvv3mN3nrjIl27eoHUaZ1WVlL0xgdfpa9/9TUAjl90uIqGPJSKeGl+NoF1DdH/8//+z2ltOUPf/9736Ecffwmgk6mN74/EkmK9//5v/29gnx569523aA/vdHR8Ktjdy45aDQCrhD1rwIlH+P3lmhZKZ0Jmcjcu7n/KHbZ8IbdwrGAkRoFAEOwMv+JhyoJRRRB9X33tVXrvPbzHm2/QjRvXRBD4jV//FbyvKvIpuLkPg0+jXudLFETwGJVK51hxm7gLF2e68nUpg5uwdoA1FwCKM9MJS0QZQWIMFsRnGVh3/L0JIBqCcYzh+Fw/w3/vxPuUi+eI/Ngj7MUy1ukDsMeN7W06gyx7mdw1wnfgW/BuXgDy8eEJgNdN/+i3fxv7FKanTx6DMQO4YGdXL12l/f0DcWaDkCHOZ5qdjkgiIzA6fo56s4Pnl2kCYJNhJ80mJKcJuMH7gHHAnSRq9Qb2FD8rqw57orutkdNlW3yaLknT8VialOud6fHhqakMTTMqu8zpaGRcTGcMq3pu+IyJcS2SNnxx/yj61nWjO+mZo0nX9Gvu8aDfnThD+gSicLpfPrbmNKelBaT/HDw+Anhsin4eG9LEpcqekCIvrl6VTw8PlUx6Tgn4Isr9x3dVj9/nTOUyajw3q4VifpAIXUvNLOmBaETH5us+X1CXJlOtXi0zgDj7vZoaDLhAhgxHt9HmMaBKwOuVa+W81B0O5dzCnGR0elLA65FOTnYlZh39KShYNIFFnoAh1KgJCcFjDsOROHl9QZqdnQdtM0XHKA8c7unjJxSG03IjlhHXDvR6oPUtKkJ/c6PYxeVFGBYkDIwgf3SMn5MoDU1aOD2Dc5vkhi6NJtMAkZDoNMal0B5EpeTaTeKK0wGYSPHwUFRANhtlPqQnSDZE8jC5sEcsBSaIxNZkiIjqhqF18OcACwBVD8DTKp8KzdoCO+KhTLnZNGixiWg5FZqWNbTKNTRmlw52nxPgHgCn0+nRFmGNAVJ+6teL1CjsgRlMqN0pifOX090N6pSOyavCmHgSWzANBhDF506oWjgGc6sjUp+TT3NAkvAYSvwMItky9LnsxPtls+RHROcbCxUS7NVX7tDXv/4BLS+kxVV2OgEDv5Dljk70d//mr9Orr16ha7ev0P/1//bfUDYVhHS4SEvzWWpUz+jv/8O/Tb/xq78ERvOauF797b/3t2j94gIFgi765W+9Q+++eUcc/F67uE5f++B9urB+AZSb+8ja9Fu/8S3YuU5RAKSuK6IFoo69LOHd+HoUbJU+/OGPRHJcOX9OLuzJRz/5kB4/fEDcSInTwnuQBpFgBPvAaeAGmIoHTGWRSpBkb77zNt25fZPefusNisCBb964Sdcgbfxuzvzsi5L3WrMC0LbE+AULAOgBgDHoM6DHs2magWQLYa2CXp0c+PzbNy7C+RfwDgo9ePpCnMEsz8apB4BkucT9VGIBmQKQFX/9N79N/+V/+ffxXS36/nc/ou6IDzy5J01LyDs++2A74HEgbYApZ8NOIBe5zopbUXDSHYOHB3bAdUPMQBB9KACmzNXBvW7P5n64+GMbrMpyaIoty7I1nYyBKdLk6Ggff2OasXDAVMaW6bNU43YsY7zq0IzXfUmjPx0Y3pvzo+SVnHFcPjGlac/MH+yPU5nc5PnWxmTYsabBsGnpaYCH9L8AHsQHpvF1gEcf4HFR3j48k0elkZyeiSvyADEE8sUbCKoLcytO0FT1xaNHmupQ9WwqpZVKRX3Y6ejQv/rxWV4vnZ3Aj2UNRumUFVvV3F7V5Q06IvGo4vKFxZvFUyFpIkuyyx2Qev2u5NTdktvlkQB7JGsuGIAtTqslvufGIzIr8IVCeFJeNG6JNwDz4GxIgLDOdRlOLKqJSMRViTqkT5qS8xlahM7ujyxy+XxCZ+o+L4VhGKzBeT5rAFreBy1pmn0agrFwEtnR7i4FQcP51scbAJMAteT2fRsPHwmJE0vFBcXu1ntkIFLE2DGnL6s1+JyFT9hr0L0J6Gdunstp3CY+m29+ouEoBeNZMKMRHe4dUyieJi2UIn8oRvnt5wIkI7EwpI+TaoVTEfHCiTlqFM+o2ziHPCtQIjcHUO3R9uNH4ue44Y8Da8Z0uz9gmq2A6YB4IlIucPMYzmmwB/isJiQQdzM3KAaW4QLojIYD/DyeHIbtC4VJD3jx33yN2gSNvgAwctMaIuQ7b78Kx2yIHiFOp4MCXo2GzQIVTl6A3p/AAcEWvQ463d+E44BJYJ+CYEftTplm4gFxZnJ0kqcLqzMUj/gpALYQ0EHVL+VodQXv0xvRb/+Df0DPH9+n/+0/+Ou0zr0uKjU4Fd5hYZGePHtCv/Zr36L3AASHB3v0zV/5Jp5rlbKzM5CiKcFOuHva2vICXbh0gdK5NF2+tE7c8Glvb5tmsgl6fPfH5Ncm1Kvm6Sff/664nSrW+GAV0R6ykHNZuEnx0vI8KCrLXkhUSMtkxE0rMzF66/oMvX4tR+urMTC7LM3nQpSDLYi5NtUyfeUr72F9e3R1fRHrdZt++x/9fbq5Pkev3lwBs9So1+7QKqTy5YsXxXDwQrkk3qeUP6IopFwsFIFs6YiLF5ZhssSNoMfEhXZcL8TVx1y9NRr0xY2Lz8PthAlBomVzYyQQXZ4cZ4Hm83wBiw+REIQmQ1Cn2UzafP+td8yo128GJ4qx7vcawX7b0M2p0dZsw0x7R94ZrzEcdc2Az2+a1nA8O7M4cTu8E5/XN3X7QpZ93vtL5vExwOO3XoLHX6anizyPhjJpHCmWW1a4CUenM3DefPO28zR/7rYl3XN8cuKey0T8uu0MWA7J3xu0An6XJ5iYXQxKmhYon55gC2y/x+vx+GJB12m+4g6Gk/r+3hako67OLy46GvVTWXe6FFlSZa/PL41GQyibqVRFpLx85waiyYSK+4c0AU0G3aHc2kVElzZ98cVH9MHbr1HhMC9OweegGznv/yh/Rh4uZ3e5wSgKlM6mENFtRNw4tRsAITiSG4vdblQR/ZsUjcapMxySE6DTOCti4Sc0xIbMpefEoR+nucezixRKZl/q+2aRmpwCrunkT4LlQM5USg2R1MVXyo1WhTzRGB1CUvm5fJpVrYTIij8rlM/hLDLNLS5QrzemOv6dn1OrEaFHfJYD7e9ze8g4PwJgwRj6XXFDEgXIOd1BksNZsK8SBX2ABICcwxOEAY1pjPfwuBQx4zUG2ZE/O6VqrUc3XnsT4DGgw+0dyuQWScYa5Pee0Khfp0Q4DZDh83vuMdIhD5hKBCA37HagobEW+LMJgIT7nnC1bAPOlUwtwaBNIny3pUIeAlSrADEHHKtYPKRkLgc2FgQoR+jeF1/S6sUr5PHHxZUtQh61K8fi6rk3VmjYw3dC6v35v/8OnR3eh2x6ix4+2qbj8pD+xt/5bep3WtRv5Wl365iePD6gUq1OSQBEZzQEs/lVOKGffvTj79Nf++t/DfsriwbPuy+26W/9nf+VOAPJn5xhXTkXg4irYfkWpQib+l//7b9Khf0nkHvM8MZCVp13JjTWQ/Ts3n361W//MoKMAYA7Q/TviCvhUMhLE77t23ohrv8Duglg5CxWrqsigNpFKuTreIYSRTOrFE3N0cnuC0qn/OQPB/BrFsGmAZn6TNy8uDxp8kVnqQmW9MkXd+nB4xf08Yef0Tc+eIs2nj2m46MSWIlOiVSClhZTlIjmaGN/jyKpGH3wla+IWxiuYzovnttnJ6ciAXEwNOzieVE0QIaJ84XyxOtxT91O56TTbhtDYzxq9YaGV1d7IZfem3aHvX/01tc6dybjtv/kuO0wpPaebrXpzmJrGp50PBlfrzrqd1WXawAgHbnJN0qlUmaxevy/kOfxMsMUsuWfSOvxd6VjT1Wa82dkZzIk3//shZyMZ5XF1IzS69WVrtFVE8mY0+vzqd1KVRubA7036muLC0tcs6ar8KxwMqF3ex2t025oTiDPxKGobp9XxYY4ErGMUqvWFE0BYARj0ng4kodDU4otrUm+YECCnpaYRmtwcu7dwIOVJWMKllCAE6fEgaYfdLCPjW9XmwCDAHRyHE7RQdRMQLPyZDVV9MoYwgFrMJpuvyVuafjgbNIfUeH4hCLJGPHohQknc4Hu+QP4t1OVoumcOF+IxyNkAOkVHnXgctG408RnHYpaFwmG0xt2SQZd9YVcYsCzBQ3a7xuCBaWgt5mShqDVmXrnd3bp7OAI4LcM2eBEiAf95MNJPJcCh/LGksSl/6WzXWhsaHaEHZ4n49QQvcEmKu0u+ZJJ0oJBcvv80NA7AJYm1sJLTjCmbrtFqZkZMQ+FiM9RmqJbOR+48EGyF9p4YnSodLwjor0HrMCCrOH5OJakUvXkiMaQWfBu6P8h2cMmTXtdmg4nNChD9mxtABR0Oj99KZn6wwbWEiyLcxMAKPVyHjLDQ6HgLBZHg7T04aMATI2SONzzApw0zaRSYRsyKEJHRwfYyww9ePRIXG3zlL8R3qHVqNDaahZsYY7yx3vCwfm6+L/+3/9D+q2/8av0+pu3KZsMI56CPcldykY95ANLC2JTFrMBsKoa1qUici6W5pIkWwNqVvKQbApdWJujTCZEYTBWPDS5/QB1t0GzSxnK5TJkGQN6685V2NQJALUGINfotVevgk1BrixmAUDHdAssLILvdwCsbXsIpsbXqzpYrxNydhbvHRAyemZ+RpxZcV2ODCbME+h63RqdHO1iPfwAUzCGsJcuwh4CWLeFhRn6x/+7v0dXL+Yoi7V7sb1L3/zW+xTQYKt7z8CytsRh9u/969+hf/P7f0jf/f736MvPP8X6W+KQlRsMhYJROwDpPTuXta9evWKtrSzZr7/2BtSXOt2A7CCnPR2PR2al3jbH/Yn5jes3jcRwbLhbXUOxJKPlcxvB65dGhcMT4+2vvGV6cyEzNbM2HtWHk63jjUnUH52WqgVrybtqGZJhD+5/BNnigWzZgMX/M5YtL2fVMnh8tvWRXP3siZy32nIkHlBq5aISSseVQXugKprH+eLppirbU63drOkQaJrqdAE2nLoO6J+YU71UONMO9vc1aD9nIBBQu72e6vMGHAFIlt3nG/i8sry0Mi9pkil7gl4punBFapSKUiIRlvgsQYYkGIIVZEB1jw8OqQX5cuHaNToCE2mVa4h4MLj+gDKpGeKxh9zseARdfLS7J24F+MCTE3J4bCSXvVcrdepCW3LvCv5vzjvgXBI8h7jhcHtD4maGO5xzIx/+e25TF45noEclasNBCvhZExGNI7UrHCEFzs2NluvFkjhoA7MSTCgWDsFRyrS7fUQ8wDcSDSFaA9BSMFILRgtAtPFs5fMTUN1zys7NkQWDGhtdsJ0peYMB4jmwPLsjPjMn2gxwnw8usuJ5VMNWHeCWJDeeYwJ+YY26MCRIFYDmFJ/vdvlglG4xs4ZpLVfxdpp58gDsms26SK7q9QaUP63Q5vN9ysyvAsSCYF0AG8iRaMiH9xlSH9E3GvBRuXBCd59t4OcWaff5JhgP6D1o87jXFtPuuC6og7Vl2l8DqHvwbwAx5HAaNOiWaVCvC0ceDVr08N5dymXTtL+1Sbo8FYOvlxZmRUOgmTTknFcFBYfz4rlv3LoNyaiD9YRo9fIqNfIHYHMjioRUysR95OWsqTGvyZRiMS/NQK5EIS0n/R4ApkudWoGSIT/Wd56yC3Mw07FIzivmTygc1LH3x6LrG+S16KpmYb15Tm4sl6SYT8M+ugGmpiheu3BhjVxBD/ZoIFIDZJll7pRaddhEr4V360DyDKiBZ+cOYz5IugL2l9e5VjknxCMRWGIITi8PVTmprENxSEQGkQEAuV45pUtLM7DBMf3Df/i36J1336K1Cxfp1dffAsDNiS5zK8tr9Pcg7dZWl4Udf+Nb36J/8Tu/Q/nzor1++RKYt8f+wz/6A2tze8P+8Y9/YnX7/elkPJ7kMtGpbNvmyupls3ZeNy+GwkbOmhpuY2DYJkJL3Gfk3r81KpzuGrnZkFkeVM3hYDgemMNJq9CY+DK+6ainWfELQcvoADzW5+zBgM88/ioTsJe3LdX4x5LnfkwC9ZeXX7kqv7KyIDs9PuX8+FRJZJLK2d6ZqpDirFerajKd0fxet74LkBj0TV2yJB3OqJcrJb3fbmupZFKbnVt06pqqerx+1eUPOqQJT8s1FcsY8rtIw2FTLp+XJb87KlUrRcmh2BJkDcUicMRmix599lMAxq5o4MtdyIO+IDQo11zwZFOgOzaWcxT4sMzDh1/Q77BcYRAHOzuCWvLpfwh0OpbKUTiWot6Ir/PAOGDs3GeBBP3vg+K/oHbtHNT/jLaf7wBMoMuDCfrJd78rshJZHs2tgJpm5xDdR9hklxiXEPSF8CwOOi4UiHtK8BVjHayo3WgjwsTIhe8McpEXKLEPLKZWyoN+2mAmQXHeIoAMz8hJRD2wBm7jx6XnxAlDikY7G9sAB4NMsJIOpEIDOtkCJ+f+Jf5olD778XcpyOcjlRqiYEDInzE+p3J+RlxHsQfwdbuglCWbcguL+J0vw1RKZ+boIuRFMJqkHlhTBAyOazGq5SoopEbzcGrO5m2DdSUWlsgfjMDpwnCqJByPE+/68AiJ/GBAnK7dAwuZYD2X19aoB4B78fgLgI9OWxsb+DFuwuOjOH52Mh5SLhWhFCRBpVJ62f8CAGiPBiBLAFk8B1c6N+slgNI5ncMJXTL2qN+keNTP1yOCvvNVPINmKsGzXAC/YwNMQBYBAHQVLK5BbvxvHyIy9yiBJqZ4Mgo2hv0H8PEZgsflx/typm0C4NEHMPD1aBvf76HSyYHYL2bBGy9eUMjnwTYANIcmRcNxSuCzjG4d+9IUeUThSIjcmgYGBSYINhMFuw0EQ5CuIIH4/mgsDhuFNAXQHG49AZM7oEQsDJuFRO2UYUEGNSoFymbCVDoHsJkm5ebnaGFpFVJuSF/76vuQ2lH6/X/7B/Taa69RAGt06coV+vPv/gVf9drvfeUdyudP7aOTE8uhqqKM55XX35iOhoNJtZSf5msdMxQImP1q01xQFeNmPGI4QZelycSYpoLGk9oZCGDBSM3Fzb2DPdPldo5zc7lJLOQFurSnbp9qtfs9S5MO7DuemL0+eJdo/Q9fMo+fp6d7YjFp4hrKnpBL/t6ffiTPLmUVn1NT6u2moumq6lBkp9flUUGTtaW1dR1RXwvHwro9UfSBaXCTYz0TS2qqQ9N6w4FzYo5VOINqWZLjvHCuXF6/oPh8HrnfaknuQFAeY18Lp0fS4syMBMkgcV5C7axIP/2L7xJWGhsTppWVRThWC9HMCboeBBBkKQ269+jFUzidRuf5Y2x8ifxuL6J+jTpgGqL4DJGoWq8gGoClLK6DMSQRiSEVnH56+vhzalRrtPFkj17cf0Rbjx9RChs+v7xEnCU5Az1rI5I/v3cPGx+iACSKCSn06fd/SpVigbycB48d0iCdPACBVDZJXheMH07JNyUcaRduvEqhxSvk8kfAdEY0apUBUEVIDJXcABUVwNPjhsrRFKh9gM6PjnhqND6bZ5hK9PH3vo/oFBZdyYetAimIWJw4dHxwwhYpDvOYZQTxM/ydbaxRjW9Z8HyZuRmsVYAWFpehtSO0D7kWSkD6RechG2YArKyOJzDYU9ZzWJcRuXwRMBM3jD4szpd6vQ65AWqJ2TT+Tgcdl6nT64n2iaPhGE4KtgYKMHVMyOGP0/zqBZHAV9o+IAmgHAnFKJrJUjy3gD8f4rlOEDGdQh5pqgQgztIU4YirYXVFJ5c3RuHMPH62Qac7j8jrsGl2cVYk4PF5xsicUCSeBVBZeA+sC/6MpwASgKQPpqFKJg35s91ucVjM4NGoFKl4dogwYlL5cJuKR4fAZRt0P05+yKoO5Bl3ra+f56nTroLtZYk7lW08fUT9+jn2mEvfJHJADnUbDTw33BxrMwA48fUG53CMbYlOj84gUyTYzyz3AMTaqOKAe/fZM5HMyLYy6NRo0K4IBgmpT51OB5/VJQvvK495FCrYI36UO/PLZp+kUVsA2ur6JTBSP+Vm58E6LtEPf/ihuEX73d/7PXH9jSBhz87M0ocffmSritPiSAGfs5ZWV6Zgm5OVlbXprVs3ze6oZxq1qvl3XnnFmJeAsP2RAegwtEDEqEEDyfLYiK4smOXx1AyEvOPpdDAZWcbENhpTyTG2MooHsqVjbwI87g8+/hnzsH8GHu/+/Kq2I7dHilwrVORQ3K/49YjSNwzF59HV0bDn9AVD6sSytdnVVW7tpU1GIz0ajOi9fl8PJSMgGy5N1Zyax+/FOsnqyWFerVWaDo/Xqdz94q6SSGTkMzCN5bUrciyVkfqDljQeDCQoM8kcj0VU2958Rplcmi5cXaVqrYQo38MiIbK4XS97QFaq4pQ7DVYwhcGGeZoY3yRII3Fw6kQEj8Qi+AzuKI6Ixf0zbAfd/eQjGD+XPzdF7chkqtIiNPHyxRVEUBhJOID/XiEvIo0MZ42EmK4OATZPAQBTkZS0AIPWdJlqjTKNEPE0vrnwQMENYMTQoXxzsLhyGVYn0Yt7n5NRAoVGtDoAizg9PKa1O68KaWIjuuS39yi/d8b2LxyL56KG/WHqgmJrAT9+hahwloeztkHPw4J1+cHMZsEiOMGtWm0RN9VhlsX5K9y9ncdPOpwecXtSBRj3wOJikFqq5sGPegGCdSrn9xHdG+JQkG09lshCu9qkKRPYHiI35InucIpiMLfOaw6Awbvy1QxUGhw6iTU0Re9UHjTFLQw4h6bfbLyUVfg3DOBTsDwFTKoIza/gc5PzC4L9TQEEoXiODHyeC7KBZ7MGAah9sMgvf/JdyoaC+LcmFcEsdVcAn+/FerqpjTWOJZJCnj6/e48ef/YZORWAAX6+Wm1QKjVLo+5I5GEw22hUKliDKtbapr3HL7DGAVq+dYtUq0dnx4cUB6By2Xu1eABJCXCKhPHfE7CCINZiJNoCcG+X/OGO2JssWAXXlUymQzh0BO8wj3Uh2t/dB+j6qQH2qoHlOcDEigfboimR7vHi7/hMyRAtCL1gwlx7VDzZJxv/3Wu1sK+WYC6cls5tALhi+HRvk3oAoCeP7tH/65//W/r0y4f0J//+u9SCpN7e2hK1TvFkAgDaZePmq3BblWRxuQa1bWUzmWnlvAyyN56OjJEJ/zA7lZL5WzdvGWlJMcadrjGaSoZ3ac0YOtVRt90ymt2u6U74zEqxNlZJm2SiiYksx6feYNhyJGKQLf5fOPPg25ZfYB73Y30p61LlwtO+PBvyyOH5FLiGrNSrdWUmm1TBLpwPnzxXnU6H5gsBMIYDrdto6k57qhuTkR6Jx+FWsjYc9TVArjOTnlUf33+sdmt1x2wupRimoYzhAafFgpSbmZN3dnYlj0uRZLyu7vJIoEpAd1lkivoinIDVEIefOih8GFHXD53YAhpzqzwNdD9/ckJnJ2ciX4EbGIejAcosLyKCZKjbrkNvcjFcmypnJ4iGQzJA6c1hVdSYcKu3RejIYCqGtbcBAD5KX15HBKpTBfLCAQDKZGeokK/Q1dtvE3ePurC+QkU4neJyv6TyCVBeRDmW4MXDA1FzwmnG3IW2C3osjTvkgqGBS5LVgUbHezjgbHzNXIFE8jh1iqZSMLraS+qLz63wQW+3Sz68b2Z+HtFpiOdAlJ7Y1ACoWA5uXQfJVsB74x1yF9dJ5vfEd/O8Gq4RMcYKccVmHfKF6XwhXwKwcsMdVkEdEa05h0KHvkfgpJ3nW1ibDkCjBQACm+DKVM0FYPKQySMX4MiKDco/GtHhcR7gtUx9vNsEf94qN+jJQzC0AEAMnjRFBOY94psVZikHW88EE+M6EwdAnhs4j8CSeNV0jwvOXaYQ1r6YP8JeVcgNVsLjC3h2zcqlS1iftDh8VPFcBtgogSXxfu48f0iZRIQSqTjA2EGpmRUq1QekgnnwwfrW44cC8PgZuDAuHU+LK/8EbOPw+QNIIW69ZJHqDYozMrykyJ6N5+bptHhOLu6sBin35eefQUqcs3/S5asICnD8vb1d8gDYEfwIaE3zS4sANBdYb5ma5SJ165xYyHIQYAQ2dLC3IfrVtnicw8w8+RFwAgg4w05PnJPA2cFeDqgN8E2AMXMzo+fPXwA4NZrlQs+33xPzkB/cfyKkMc9JbgN0OLtVlh32xQsXKRWL2l6PxxoM+sAp03K5XdPSeWlSL9en+8fHZqdVN6WRaX41t2DMyJrR6w+MkctpzL/1plHtNEedasVYvDlvKjHFTM0kxgvxzGT/6HzSBOqExpp1f+eRFQ/E//P0dJEkBuZRFenpqlw5eyyrMU2OebNKvVNXvB6vUmvVVb836PSpbjWbSmvnlXO922xoqUhMr5eKeiF/qgcCId3n82mWNdFkh8Opal7VKUmqH5DqlHSlPWormgfhxpxIwVBQrlaLUun0QKo3+1JqZk5ix61i49qtNjZkAXrzGSKsQXOzC+KalHtQ7O3zjUMXhsFXpG268+br0NXczZzHMwTJDw3bhoMMeL7saEijdo8efXmXxtDVKWjVRqkiNCWfVsucZINIWKtye35Ef0SZo+MDoL9GM/OXYLB+UvCZajBG4FOIbhUKp+fIi+ivI4rVazAGGGUXf1462xOzYLjz+NHuJszSQUuXLosEpJ1n9xHpqzSTydEu3ikaiwHklkWOBhfO+cNeGEUIgNekoN9L24hkfE7AUciF/9YcLjCgiZjvwt26M8kkTRHdLHkqGAcnmoVDEarjObjZDUu7JtaRf3lhwJ3+GO+eEleH3OrOCyeemAbeTxVp9nx1PLOyQuVSmVpgK9g08oMJWJ4EuzjWsA0aXgXwjCgIFqMFfPj7IPR/hIbdIYDUj7UeUAcg2ARb8CCCDsCW8uUzgH9bZI4GwFbanRHl4LwTAHinA3k5GAGoZKxfAw7vxHPWKckOqWsUADDw1f3mgy/xrj0yzTa1qiXiTokc7oNBPEMkCHZSY/8FmBGlFlfJFQ1SD3K1dXQsKmjdfg/sA7uBd/X43dSARBlxU6jxEGs/pNTSFdJ8YKfWhLg/ri+cAcDjfbo9cdLpdLoplszRpWs3yeOFDXZrlE3nRGnCEHaWhxRyAWR2NzfxkUMhmTxgjUPIK4/bKfJfuC0BT9wLhqJUq5UFKAzwDjzbhtMIOHO5gr3ipMQamCKDU59HSkA6N4d4LwSpy+uX6Zd/5dfo/a9+nf7iu98Tw865LsYcGTYXLf6f/0//R/u1Ozet7373O1xNZ0EOgnGMJ1NJmioO2XTgl8+amO9G5o3VUMJoWkOjF/YYXrfTOH76cNSXesbcKwvmWO+YzWptXDqrTnYOjiZXVlensYWwNTmzLS1wAPDgwjgwj0sAj38G8ODblpfp6X3JP1Tl5Ft3ZFcsLE87ptIzewrkpTJotVWvP+Ds9buqMexo+9u7uizbWiqX0nuNnq5rTt1STD0QCWuKy6OFEylnKBpR+52yWjo7dHQHpqJ6XQo3AnKpXBQ8kn2KU2rVGtKUE0Z8XqlwukdH+ydkYuFjMAIvFnf90hVsKiRBayAyRYPRCDbBTw8fPBGJNIoLutkC7QMl58Y+XK1aPD5m4kPWALoU4MB9SblxTxxRfsB63eaoG6Rm36Bxr0+b9x+QxIAyaFIW+jEztyyib7dbQURRgPBT2nvxFIayRyvra9D/Y2pCjjz/4nOyIB84oqsa028/IrlCPFW9cl5ANA7R6WkZ4BCiaCIGugtZxod+7peTwriHJw94VvABBvQ3gwXXg9RrdYBIAFJpTMN2R5wDxeGoR3tHAD4wATzPgIEEDsgpr4MRvhMGz+MXYrEkolqQNp9uUCq3hO8CCHF/CgL4gLkEYKic7bm5cUJ7W7tgDyNxltIbcV5EnjxgKkd7B+KQGdtARzug7OWSeBYG7/mLFyA1AgjUYHJwNgnAFssu4OOn1C8VQdW7+PxTwSpiAPIE55KEo2ByLjo92CM/nO7w+SaovI8iqTkaSQGaSA7i60YGoQBAa4JIrLtURHCwTDjw6uXr9L3v/ISePtyiS+s3AboByl2+RbbCV7Z+MSXu0d0vAbhe6mPdD58+gjxri6t8H9ZDgex58eghBX1Oyp/tUzwaFx3fsnOLdA52xs7sxZ4kY1nYjQMBDEzVhDSBBJZgV3MXblIboK1DLj25exeA4INt+mln64hKFb4h0iCli5DLLgrwMHbIbG7ek0xHaQBWw3vAawTtLmyXZRcn6DUhi2ZgbwzuiieMnyWaWV6H7afwKwJ7H9FnX+7Q3kmJfvTpQ0piP3mI1Beff0mlWgPrIMaj2tevX6HlhRkbMtRyqg77wf0H1oCVCmiSpDimTlkyXZpskjQxQ64Ad6MyplkAiN9vAFmMg50Xo46jZ7z+9XdNyeczXf7QuNptTiJ+N2SLMY0kElbdblkHmx3bQ/2X4PGHAI9/Km5bPoZsWZc8kC1bAI9QPCCvxJdlX9qlbNy9r3igEVxep1oqdxGTLHXYr2vwXP3qzdvaaDLQh72erqqKruuqHgjHNQQCTZYkZ7mUV3Vw6Uqt4Tg+qSjFQkFZWJyVI9Go1Gm05KkBs9E80siYSuaoKyUzUSoWKqC5Ji0szCFKzYprQN6M7Z1doe250pDzFTqdthgTAEUHTc9zWquCxtVL53C0kEB5jtj1SkMUNkVZnuATsovLFImHyAtjjWVmaNDokA9Oy+dafEDoCYYQ0VVqIMpNzD42Ky96dCRCXuhimY53d8iHiMLXpi5JhvGVxSEjH1xWzqtwRJ54NqKDzWcwrm3Q6hmaw3e2GpAxtkUzc1lENAtUdg+BDexhPCED0XsIfezyQLZUyzQ7M0O72/ug2pA0cEjOquQrVM485BqNICQdS61Ouw85EAZruAKA7ECrQ08bY6oCZJ8+eyHm2v7e7/0hXb+xBr3PQ5ckcU19fFygr3zzW+TiGhqAWWIea4qozGMKeFatP5ikaDxDPCIilwHrAsV2gT24AXhugC7LrCmYBY8f8EdiALyJOOwt5Yt0fHgqrrhnF+fII84i2nBeN/53GHIKup+L1Kwp9o2liIumWOvj3S1x7SpDG5wcHIqhVqCoeDc/xSAjuG3F0f4pWElKjMrkxjizaxdE17edh4/JIZmQoX5yA5iahQKYRYOPZ+C0Xjj9ELYQFrUlLk4bx2fwDdOEXJSeWaYBmFcs6KVBu0H9el3cvPEvFXqOp/NzkRt3AutCQpcBiuVSVXRgnwEb5o7xXO3LrEWeTsgHh++ZFlhZkuLZjLBTHe8Yg9PLCC5eMJx+t00jALbiVEVTZduSaePpJsAHkgWsNuTnWiiVfudf/i4VzvsIcmk6A9BBX9GNV99G8AzT1v4+bWzsEDfghk/YzGS/+pX3bJdLs6LxqP1v/sc/sJbmZ6aj4WgymVrTcDRsGqOeyZwfG230vR5jo1szptGwYbvdxodf/HSUigWNlasXzAE0osfn4tJhcEJpslMqTFXwcluRra+/+3X7ePP+L5x5CPB4WZLP6ellgMdo0pdvXr4hnx/klfPSqWI5HUq33VDD0bgzlkyq42FXm1+6oC8sr2vtTl+HXtVByXXbcuilSlMzDVODdTl5Qn5vaKmh+LLD69SVG9evK4tLq/JpoSZhx+XuYACp0peuXLksReMhSQct5LMHLg3norJYLE55bBgXmQEB4IgpAQRcGctdrvhshOe3pBNx2tncoXZ7KK5v1y4uw2g6xEVvp6dnFOCxjMMOLVxYg5yQQflAXWHIJhiNQ+bvdFEIwOUAeFTqTVHaz9vCV6IeX0Do3/OTA7LMCRVO8tjoCoCAbUYm2RWihZV1/D3oq6oiUu8C7yciMWiCH1q5cAVyJgg5UEek3xaamauCO80mpBCP+TXpyb37YFZtoc/dkCvcZdvlCoj8CgPMhkcbcFo83+rMzOaoygVlDBTOMC1cvv3yhGzSJ2vUF7dNvkwWwMoDpbwA4RzxrJoQHITrZJ493xV0V0Yg8nKaOQx5zDdHkBq1GiLhwiqFQNN5Kj5LGFImCBfYAEi5JBxZRRQvHB0BBOqkQl64sV9TMKizszMwKBc+20lO7GMoCdAB84pm5iiSQRCY2BQCGAYgNdpwRG4uxNWx24++pKADKgKRfQSGeAZQTeMZIrNrkC5Z0v1hKhaLdBl7msulIVcAngA6WVOoUS5SL5+HgykUioQAQBokbZvSmRTePyiyiG3uAgbZUsZ6uwF0bjinBec0pg7KzS6DRXIyt0HH+xt0tIVf+P5mtQVJlqApWCRL2Pr5Cf7bD2d3UZKrnyETZUgMfzgoWKIfDKDd7JCkOfDsixSErFSx/jbWsFGqI1AlRePmeqVMPFJzAFbjAcviil2vD3uOZ4onMpDX90QJweazx9TsWrS8fpt2jk5gQ2s0O79E88ur9N/9839Bm1t7VC0jKMIxFFWxzwp5Wp2bt2/cum71zb79k48+sRZmZ6ew08l4Yk8lVTHHoO8up262YPiuXNqwwz7jnW98YDSMrvGDjz8e3VzJGZnZqJlvV82wzzGeOOyJL5KcSLI0/cmPfmQtedxWx6RfyPP4xTMPLoxbvy35xwXZE5Ll072GPB1XFSgVpVnpKVPDVpPJuNOWbdWmiTaTndMf33+iHWwe6d5AXDenTv0kX9Mb7abm9mpaOplwQtWodx89Vefms47zgy0FCKlEM0uypQakg+1NWZ30JKdjIupbFF2WeFIWj4EMRKLC8Q62tykGg1cBmYrTCcYQh2ZXqQg9y/0fJOh7YAoVYUA8e6OEBc0gaocBOjycp1pvgTpCY+P/ZGxsLJoFxUxTcu4yIvUQOr5EPHO13mjAad34/BQcQIM256zVEKJNDzq7SsMGHAUONwW9zi4tkwTDYcnk80fJl8xS/MIFGNwZqGgNVLsEqWQgKjXFhq8sX6bd54+owMOzAXLhJIwXgMeHd9y9yhj26OwQMiGagITRRQs+PYiIhah578svYFg6Xbhyk0ow6DyMhCWaDINW8Pep7KI4iznZfSLqKgZ4pypEMk+uu3JlTVS2qloQIVgjHcDki6dpYFhgYRkypAmYg04P7z4heyqLtgLVYoOqpy8PC8dgFjKcjodrjwcGhX0egOeINhD5h/0pRdPzYB0RQnCi/MkxGZArzNRy8ylahbSJ51YpunidHDoAEs/hh4QQbQAB2ly8xzJGQlROgP0xQ+y2RpCMcJBrV2iKqMxzUcStJ2SZ1xkQuSwH2zvY2yQNpy7BAM8ONygDZmQBkLmcnweAlRtNMVC6CokWSqexngtccQqgc1MIzj/C3iq+CBUgTUajLvVrLdGKIZaMw64KVDir0quvvyd6cXD/FpfLBgPTyDTBMksVMEBmeDHihkI9sL3cTBbPlKbU3AqACpzbNmCLkIiwGy7Uc6oeUV5/zrlAsJsmGCgXZrbADnkcJl/ZB2KckAgWFw3Q3FKOmu0arVy7TV/71tdpC+/8L//Nd+jBwxf0xU8+oicPvqA2/i2PAw35YQeyaWuiA71sv/HmbcsfCtqG5bR+99/84dShahPElalpjk3N4TDBck0NTENyewzYprGcDBj//vd/x/D6tdHrr102YumE6Ql7TfjWOBrwTGrF6mThwu1pMjJn2SHd0iTNvgNMfJnn8UcvwePnZx6e+3xVe1G2HC3ZHg1lh9xXLFtWxmNDkSWvGvTpzvzpHndr1RCZ9I3nz7VGp6V/85e+pbc7Pb0N+eIPB7RkKq1NTct5Xqyq5UpDff7smaNZyivFUlGJ5mbk9MyiNBl1ZRp3pH67LmGxJHyB5PVHxOEl39XzOYFLRVTgNnCIWnt70KGIEmHIDT6kYkYws7xGI3FzwDTApstXrwljiedm4DgaKPCZkAoGjJ7PQ/jf81wRpt9czdht1kXmId/iDEFF+Ro0AE2KMAhKCOmCaMVdySxEZ5fHD6p8mSS3n4J4tik06xNEClAX6NyAaANQAkva297Ckk4pM5tBVPbTGSLHsHcOFuWDfJknG8Y0gkMkZ+bAgaYiE7UJx5ibX6BzGKwB+cJngj/+0YeiB+vM0ry4/nW6A7R+/VUKQHJ18d2eUFyM1dx5cJdK+1uUApt59PCJoOvtVoV4Xm4XYOIJpyi9uEC7+zt4F4mCfN4C1sKjH+KI6s8fPabZpUUKAGTrkEjc+pFb/53gucvFCgBwlVKIttxe7/mzp+KQdO3COkkuN57ShlQ5BsBW6Nrli5BviMBcl5OZx3fpdLK3T/XyGd6HJ/V1hQzhK9wuGCNLFi0QF5Seq0fZ6W18phsSlDuocQk231hxj9k+ovvZzg5dvXaRfvrph+KA0cBnXLiwTE6fC2zET5Vyk6aOIGWw/zNYNz4o5vYNbh8kZTRJoWic7v7oIzrY2BVZq8GghyKQFTxYazSZYu8TIvkvBtaSwN7FAPTc3zWVenk47QuD+fFBKZy2gmDFV698LscAx7dghwe75HPCFlwAvmaN2qWyuAZ2gEnqeF4eI8m5NXymwv1HmTnzJDgNweujDz8SFcOJNOeZeER6wlS26JCbKwUDYFY+ugFQ/b/8N/81vYHf+eCYO+Zl0mHKhHU755Ppm29cth98/rH1xd3P7YvXLltPHzyZtqqNCTdoGU/hjVPblG3ZdDpkg3+99sptI+lWjMeffmz4FHv01W+9Ycg+p1nMl81xrzcOeXyT/aPNyWHhdGp5HNbj+3cts2Pa1bmf53n8LD39F69quRlQaBIFv5Dkne1jZXZmWclm55VENqkqquVs1M/VgD+oAWVFbcvcwgyfN+ndVkP3BwL6zOKCtrS8qj178cJpmAYAJ6L+8PsfOZKRgCKpljLGO3hdHil/siubo46ka6oERIYpy9IYMmBmZlbkaEywYc16GZqyBwnSp/n5C5TLzoi7d6w/HDMMw+DmPjbFQFmjcGCeX+qB808BEq1aB5EGEgg6NhDywM5tRCC4tdQHQ2gheoLmTy0KhXzims0ExRU3HqDUA1DyynkF2rhLa6srNAQDkaHbi9DYsQwo/ahNHVDZ8+MD4j6nbnyvzklTTp3q3EoPMoMPCaWpRDOpBHkDoKf4Hj64M8ZO2j3I0/U33kJEb+M5a3A6UOxGTUST4ukpHW3vUhLSIT0zD4oN+QQtz0VyvuQsVRtl0SiIJ9CzU7UgwbwwtGq1JhKNeB0km8u+LcqsXMTPhaCz8dxw+kE5T/XiGe3svABlnyHq9cgJ6rty6wbA0ACgTik1Exf5NJVCjYonZQA5YppCYvRjB6DFTaQdeD9vHJ/XbpOOv3Tje/mmqNnid/dDAvno+GAfgFMiLyQPnxmJodGJGSFLOYEL+o0U0H3OvwnDCZOzafLHYyIDWDJMce4QBf13OYmqZ/sUDvjpvJKHDEuRRga+w0PZC5epDSbD6duyw02G7KZ1LmU4O8GaB8kLG3HqCAaQGX/8b/6A6oUG1rtN/piOYDPG555THOxEw77wGA0HWG0UzNALe+HzCklxChbHbRpGkDY62MuLe88ojEDEVdISfjEgWOMh9TsVahTOxDBuDQFlimDkwr66AGKGMcYeEoIIWAdYC7PnBNifE9/ZAetloOFD2HAwSc8fP4VMOwYrUcX51P/n//E79A9++2/QV77yJh3tH9G/+u/+BY36+JxUULSmfPvONfuDV9cpm/Xb9WbbevLkkf3f/rf/B6tycDQ9OjiaIFBM680GH7ObkuIwx6Ou8d7brxi/9MG7Rq+WN/IvnhvKtDe6884Nw9Icpg2AiXhd49GgO2l2GpNkMDp1O1TRw3TzYNOe61d/dubxW38JHv8Yv6jqkcrDoTxyleVR25Q1Nap0OiOl1m8pZ+fnaiQadTqwU6GArumeoB6IprR2ram74DUOh6V3mmW93ahrkWhIc7hlJyKHWm801Uws5Yh4VOXi5XXFG47Kk+lYmg77smWaUm5hTbIUv/Ts6QuJ+2zy5HSmrJw1ypp4bm4JBheiPLRiJBkFWFjQnTn60Y8/gSPUSLGmoMOgi9gcPjCdYpP5br2KiOLSuK/DEvS6JICIQO+4L6UbaOeEw/FkOJ5tsoGIHXR5aH8LBgsKyr1M+fbFQnThQ8TKeQmO5SYXolh/0BTZoh08nw7ZlMqk6YwHMRkGZeZm8fOIiiOTaucNOt48ABU+EzcwvlAaDEihk/1tgGAWzjSmASKUJIMWB310dHyGSGVREEC4iGculJqI4DOkYg3q5TKkVJt8AQ/xDFPWyXV8fr2Yh0FtIKrCkPBvvWBjVX5WGLSuA6Q2nlP1eA/AE6JUblnUlBgwcm6Z6A+G6emXn5FX91J0Zp1OSw1KYu0NgGev3xJVmxEAz8JcBrJkF2CTopU7r5Csh8gTSZMFCs7NfNwA1VqhCvk1EL1CuWETr1s6FQLI+fDuQHoVTBJS1CER1SAXdI8GoByRmHWCP+OcCe5p8eD+l1inCKK8D6xhB4A8xToW6Seg6x6ApQ5n1OFk/mCa0quvQ9KlITOO8XdpwXay83guSKIxvl+ejGnvwQOaQKZ88dFPKI9g8Ft/62/S1dtXyY/v6PTBgEY2/fTDe+SwYR/VMt9v0mm+AK0Euaci0oCBFc4O6exgh6KJsGhmzcz4rFAC2wR4wkYGAGC+kuVGQD5fkHjQlBvMWcyz1Zzi8DcamaEf/ul3aPP+XbpyYQEStEj7kN54fWqX29SEHHI7bQSCcwDnENJdg60nqWvq9N0Pn9CT+4/pX/3//pD+7Hs/gJxCkIEMt6d9WpzPUaXVtkOZFU4psP/sk7vW+1/7wHb0a9aPv//dqappk2HfnoZciunRFLPV75lwDuPWnWvGN7/9VePPfvd3QIAqxtvvrsN8DKPVqJu5VMq0JW2sg3mQW55k4ikeX2nNXV+0bqzr9qD6s9uW/6y2ZT0m+cdu2TOcyK6AR3YE3UowGlR4oNf62rJar5acHohsEyJ648W+Hg2FtUG/p9eq53q7VdMhr/SVlQVtZ3dLUx2KMxqPq1NzrEYDXkc6kVBmFmcVl9cr66pXcrk0uTcYSQ7dK6VSaWlqDmHzJgVBx4tFRDw+fMpmsFFlbIQHkcRPBURZ7rBuwDl4aHQGVPvF00fQnTAa8PV+h9vIqXR0ckBuRA52aA9YBfcBcXt0MI4RDTqQBWMSV6HccUpXZfrhd3+ACCiBoudgnBo+Q4YmLVMqkUa0GFEfEYNL6Lk94rDbEslQTUT9OiKtJxCAIY54UqY42OQxh5ycpiBqDcBmeO6GDaCKJNN0994jselDsCk+/G01Sog+RIVTOBSeMzs/Sz5uPwgg5MPXnccP8e4WbW5tgImkoJfrxIl09+7exTtMaDYZAxCq4haJB2o38PduyJIZvqEYDSFd2gC3JOXrHRGZmUZzr4qJCSaFNWE2wHKCT6RjADSX6qDTw11qNRtwCC+cSKbPv/iC1paWqX4Gjd/gubSckOejfrMCs+CGRmCBYGyffvI5XbpxE5p9gcypSa1eE2uBiG1O8Ax87TvGvweA47nyAEoxAAnrAjkublL2X2zQ2mJOlMunRJq4n8onZ6QDjLjZjqJMqDOoUzwZh234SFK9VIBcyi7PvzzDwV6XCifYI11kjhpDMFf8+5W1VXoBSZFIxejmqzeoCTCyAdyZ2XkwnSjVK0W6dGWNygAPl9dP6dlZOoAsnoF0mVoTgPE5ubEXPEA7EE9SfG6RGggOiews2CoksNMJMPORiu/1QxpxnxhuZuWPZPGMbjBWL/nw33xeZA+7+Dcjmlu9AKCeo8PDU9hhiDqcOzIbF3vOrSj3djZJRoDQA2n67OMvKRPUwJRH2EPYMjlp2K7TlZUMvfHGG/Qnf/ah/Qf/4Qv65IvHtuZyWzGvZn/y3T+z3n3rlelXvvHtyf/wu386vbKUNW9fmjO7rbY5bBnG1dWE0S8fG+eFXeO3/sZfMVK5mZHT6zc6tYbpcWpmvnA6dngcE10PTA4KnWkmvmjZivGfXtX+5W3Lz5oBeWLSpPxMLgxlGXRTXpuZU8aSrGhuC06vqkbfdI5NpzoYKtqw29VB5zWPB14pyXq1XtfhoPrO9qamO5zaqN8HR3Gq8bBftY2BIzs3r2zt7yg+AR5uKRQNy7VWU4olEpJbtSVZsqRGBwY/sigPTXn9+rpIGedxktzsNpFIgrLOius+ppoLrGt9XmjzPWxUiOaWV8VtC08S58Sb7EwO9FAXCWXsYNxst1GqUgradX/3EFo2i6jQAcOpwSF80P1r5IZm7w0axA2OAwCxo4MiKP8Qho8IyRX1YAF8gs6zQra2dunStRvEE+TjAIYcjEoFuHAvEp4bwj04r1y7hEjK6fIvi98S6SSYVBqgNgL17OHzRog6JXHTwmck/CWhaAxRT0ZEYueEc01GeJYwgMjEVkkiZ4Onu/G15DaAEz8K35cFcFh4Pn/AB6ANC7CdACic0NBcVZxOpSk2v4jPsEDdS+TxOF42EeK6kX5VACYPdg5hfSIATW6y63HzZ0jkAe032x06PuQEOh2ONKVzMB4VDI8Z2r0v79HS2kWs+Qzem2XhEJq8hUjN2Uo2dXodmAiEKbS+ZUwEQ+Irxz5+js+jziHV/GCBfC3t8/GVZgiv6hQH5huPNql8WhAFZLOZmChV+PTzLyFZPZSYzSKIeKiRP6HSyT6pCAjMXLljHHfe2rx3j9ywgdWrlwHyLhpgjfZfPKfK8YlYMxtiObecEna2tHIBdpXBFjhEaT23OJzC0QMAUb554YJECcBpwdkv3b6DAGLTuM/1VzFRBc0V0PzcfB7FoytiyXnse5jCaawJ3jvgw1qDNZOl4N3j1AAj4n+7tbNNixeW8O/hi7DzHbzzRTzvebtPt67fINVsgb1u06XLDHBtAT4hl4NmY0FyQJpKtmXXGkPuPmbHXLIlDRr2+195x3rljdemO0dnk+fPd6cJbN/f/JX3zPnZgLk2GzBeu7pq7G0/N4KpgPG1b37D0N0BMA/JONg9MHWnYpYrlfHy3MqkWDmfeLzh6f7OvnUl5rH88Y49WL9tf+s/LYyjXwAPt9wZtgR4nBfPlcG4o4S8ESUZz0K9upz9Xg9/I2mhoK53O3Wt2+7C98L6zPyqPodf6XhSC/j9Wg/gAW2ojvodsCcVzFBWpratJHIpWdUsic9vZEWSokGfqG0JhSNSFBEKYoFW12boPL9LCEuUimfFqfRk1KMaaDIfhhpjGWDAU0dsOEWE4tDvkjtIS6uXRN0E9/4MhUMwBC/AaIyN8wo63kakmmDB04jeDUQ4CT97XqzS3MKqcPYpIq/bG4ChJSkYnqV8sQRnQ5RCJORzhxb0qQ+OeQ6mcOnKOvXx2SYMCPKLuJRRhQQZI7LyiXooHEV0NUVOhAmH4QQxzrXg5/O53OLZO3Uel6lTvdqgZ4+2KY537bShsYcGHWydwVG4+YxFa1euQofHAVLcYVsHe3nZvVtDlOK5vhKMtdfiUZMOCscj5A4HifuFAKipW+Uu8JAIYET+WFzkNfDkMx7LINmc6WjS7Po8DaDb4zB0f3yGehMHGMS6iOKJaAD/pgZG5CVvHM6QS1O33aCz/Rd49w5p+M4I2JcOwN189CUNai0aA3APtvYQ/cfi7Iev1r14FqfLRy28H/cD7WMtB3CgKQAuFHKJ7F6+wYqnZmjKvTI8HuqBFYQhjyoneZqbWSQn5EQRkuH26x/g8wLUqtbIAXvh3JxWrQGp5qDCAVinatOjD/9c9BHlFPIoPjMxsyBuXLr4Tk4EPDs7wvO4KZBcEHYiml0POtRptiDlPMStHUeI8Gf7BzQ0pmAkkHS2QtwgCliDn++I6+8K3qMFcBz3uYdMlXxgn5wXw4DJTJUDAs8tbp+X6e5HH9Hr775BhSKCFxg0j7XgLvFvvP1VPn6iCkD+1W98nWqlOmfJ0ZRl3bhH73z1Fbr5xuv00y/3RB7Qf/Vf/Rd08dIavXj8Kb1y84KdivnoxfMjO5v0We+9c9u+9corlsOvT9evrU+urC5M+6UTM5kImxevXTbLRxuGU3EapiNkzK+vGdZ4ZLTyJ6PzfMG4c3XdPDnYMm+9/e641RtM2GzC0ejUp3usNpiHJgE8/pPCOME8/skv3LZ05M6hLI+suqypI0UaW4oK1xmNVNUfCztL5ZI6P5fUWs2arshQdS43pGhUd3IjRXmqt3stbTw2tEQ46dzbPFCPDk5Vr9/jcLs1xZgaitvvkv3+sJTPF0R1ba1clEr5M6nd7cIVZGhGS5RDm72BuBvnzuETaNEWZy92mojWiHqVEuQolN8Izgfez6XsnE9Xh6P22i3KpBLYoBI2pyhKru2pQbVKGZT4ZUZfnbU6H/qBGjPlZdnhA9gkEf25spev5hrQpdy9PJWIEw/x4c5UO2AbTKNv3n4FJguN/uQLcUApeqjC+FVEj1KpRjfvvAUWVIck4exRhTKgqHw7xPNEfIEgDKAqTvYtcwo6OhRl3TFQYlI14vm4XB+ztH6TcgsrxNWyUTwDyAyxSK7huSIwWhciJM86fVnCP4HMqoir7CBYQxs6u1yu0ezsIrWbXYrEUqQigvI4i8rJKZ0AXLkrF2dHBn1hEGFETVBsvmI+LxyJ9dLgqNzmgBv28In4aeGc4plZ2ts9ojI0Oh8yp7B2XMxWh0GPenAeOHYLn9moNsnvj9Ds3DLlQfvDkSgcThKOOQTj4q7pDuw1P28slSQv2I4BeajgfXhweB9shDM+o6EYzUGCeUMRGkHmtLtNml1ZRLBYoCkYZbdcwD6MBahzIpeK539x/x5FAXSZBFgCAI3BkdkJs1FOx0+C/ZWKeXGuw6yOh1bXwfIqhaJoMWAMOwSbBLBOhcTxQ/7y/BonVwCDZdbOS2KURxjykmWpD0yXD2xbJV4DsBVJEwld1tgSmc1c01PDZyt4Du6PwpNXcrOcQJeiocWASXRhdZnOsS+tWpkaxQqe1UNXr12DO0FmIhj1hg0K+D3E4z6KCHa6atI7b1wRLLY5Gtt8HjTtlOxoULdWl7O20Wtaut89HU8mk/OTwvTkcM+8eeeOWW42zWoxb/S6Q0Nze4zsbMqYGDUj4naMNFsyKudls9sfm51ue7y0ujbxSurkqFCc6g7Nyigx6/Fm/mdzW34uW35eVSsaIHMPU1XuVMuyrDvkg90zpVorKTPxOSWcyqq61+HMziTVwumZdnR8rMMRtQCAw+HUwT6cerNV0YeDjlY8K2oHe0dOGLDaHgzVcDTmkCQQO82h+INBeX/rTHJIiuzTNcmypgicpjSdmBJXHXKh26DF9RspcmoaeXjRNAdx53CR76EQNpyHI8HQYNw8L4S7b/Ghos/nExvLYxG9XKbO7AL6u1OvQhp0ATz4N/A1zlINRqOi+IudlYftcN4Inwe44ZSV00MxFY5zKDiVewBDZY2uAwDcYADhaJb2Do7o8q01GIkB5/KKwdvVcklcvXFznuGwRRMeLAU6y8DAiUluOBR/BicY6Xi+Qb8NqmoJedUddMW81vmVFer2+yITtj3ok8utUfH8TBwcnp8c0dbmU/GdfUTw5Mwy6HsABG0AyVGiSDQibmiMAeh0OELPnm6K6tUUJEUBgMUl5buPH1P1+JC4CvTC5as0BovbebhB9z6/D6o+gAbXyO92UBtRv4d/w5mQf/onfwogWACIIerC7a9cvU5hvtXCWvIIgwqcLeAPit4pmdwsPXuxAXbwhmjtV4MsjAKYm1z3UjqHA+Fn+cCy06YRGFsIANLpjKicL9LdL76g9Zs3Rf4Oj3Dkuhqu8RhMuNkQd6zXaeXiKuh7hV7gZ0tgXbFkRDgoVynbwx5V86cAQ8hLBBdJlygUgUSodeh7P/g+LS4tkwYG5APgM0OYzaWoUzsH9oKFYZ/ykD88LNINibqz9Vyk2hchK1l68m2cYzoBw+MEt5BoNVBAcAIFpAnYZ7/TE7Y5B8DXXUHi7uvcZ2QE4JFGYMMHO5DaiwCvnJio5w5lSA9z0d+Auucn9PzuXWFngXCMas0+GMkjMTmxDpuiyYAcNqQuAgmf/92+toJAUhO1WcHMip2aW6Xqwb59YWnGqpaPbcUyQFit6dzc0uTTjz+bZtIZMze/YGZnZ8xgwGtkkknj5PjAePWN20alWDAmvf6Ifw8Ek6bHGzJTueS4dLY/GQw6k5E1mOI30QzIr/tFkthL2cJ5Hv/0fwYeVy7Kne0zgEdS7rT6ikfyKHpIVTR3SA2lg869g0M1HJrVbHMMxhHWQJV1l8+tt7ptwI2tH27tarFgVIMIcPrjQXVhaQm/Vh0yRArYm+L3R+VGuSH1Wm0ZtFoKxCLAXkmyxsBsWRHZl3zQVynnRZFXq8Yn0aDGaVBuoPDB3gE1EVWtkSkoqAta8ghUlROQQpEYFleBIR6BuQA4bJNKp8dkDcC/+ogakAlz3A91PCI3DL07sPCzp6KhLxfS1c7z9OTLh5znIxoe8xzSDjRmBMaeykE+gYLPrt8QqdNzMESegcpNm1OIjk6Pl/7t7/2xuFIcI1KYkAccYWVQBm60cwLdngT1TsxfEI5ULx0Tj5nUXArFQgEYCGLocCqya9MzM+K2ZGvzGQWg1V+eIYCJGYY4+BuBgfD8jlAoQdxopg4HlfEssWhI9K/waBJtPn1MpyfHNLOyCmMGKUREV1VLXCsG4UC600nNZgO8U6ZAKk1pbs578w61mgMagvU5Acj5vV062duh69fWEZXdYHOnlOTrU7zP6d6eSJU/wzuGE1FKZLLEXb53TyExLkIKuGU4fo9WlhfwmXWAzlSk4SejKYB6B8zPSX4GIB6BMJ6CRZn0+vvvUBeSiVmCL+QVso9n/A76DQpxZ1wg/wRySwZjqILhKbIqWE8iOUP7Oy8oEuGG0A7RjrJTb4rzI38whs9xUrVn0sLSRQrGEqIqWoOEOd7ZA1OqEGGPXzx8gL3QKIt3GXVqWB9ZXHOHEjGR1McDwbhnTAuAMnOFzzxUgIlEhZ0NPNcIezMCcCZhr+e0//wpAmCHopB5oVgYkmQobk/SYoiTgx7eewiGYxBPFWyB9dQLZbKG4LJAH87BCUaDkIl+sGub4tkknnMT9vGymLPFFyZjG8xTRgDbo7UbN+yJpNP2813bLdmWQzHtm2+9YrWanWnA4584dGm6+XSbp82a3qAX8aFjhEIAkNm00ay3jE6paVQLlVFydsHoGpbZaRnm8eHx+Onz5xOvxzWRXdrU9qmWKZoBaZAt9DPZwszj5+AhmgH1pa3nHdkRD8hyQJLz28fK5RurSio9q/SmpHpcTme3VlVhBFo2Nw82g62CaO90BnokHNbzpyd6t9lBINU1TdOd0VRSTWdzartZd/SGI2YdSqvTkcfDieRyKPJkMJKazZake9wSIqG0h83kQzZOlOHCNO44XS9XBX3mGSE9gAUbRhw0nJN/OC/kyaMn1ANNT2FjuF4iHPaDwteEBpZBZXnsQaPeIxXRIJwAm4G8iCGKOoH65cYIQGFQAxHRyZHnGNHNAYq+d0RX4EjNnkFHx3lau36V0nOL5I0kQHd72LwReXRFRArCv+eCpkBsXgCYCdrL/T15LISBnx1PhsKgWSZxghUXzHGquwJnGfX6lELkrYLdnOwfgVY7Qc07oMpe/F0PDmdBl2vi9D4WS9P88gVxAMpXNB5/mJLZBcGYdp4C8PCe8USYzksntP10g/b383T7g2+CSehC3u1tvhA9Vnli3hAyLBgKkQPMrtJukwfPlQRg8Q0Rj3jkmpV7n3xGh9u7+N8yPXr8QEw3u37tjpAkJ4eHkAZBKoDCH4NJXATFxt4CMNzkjsZpJssp8W1aWb8IJ+qL/Qngz12ccwGGNiKTUvPzopZjb/uQVtYuUSlfoL29DcrN5yAbALokATTBTMJhkXvTQgR2g57z7FsuSxhgb8ZTmxbmZ+jx02c0C/kzxnpz/xKeceMCm9O5xyeYgC8QpSuvviWaA/Vb7KznAI0ybT5/AtkG9gnZwXUmITAS7vRW4z6wTk6Cc2CdguQJQM4MJgD2PpXAxmJzK1QCqHoVk84ON8kFRpRbnKcpNEin0aQRJC53IUul0/Tg/gPRxpIri2UwtXqpAOAv4z2cAPKpaPoU4+LBZJr2EQR5dbCMFAeD7AFQjHYf0hTsxrSw7gWRJYzXo7W1ZZrBunn8QfvsaJ/mUkl7diZhzczN2KbstKAFpv1hZzKZDqeWMTIj0bDp9Oim3+MxOq2hsbJ62fiz73zHuHfvriE71dHa+kWjMzBNXzRpejXHuNesTNSJMVm8fmXazg+taqtg1QJx23OfIFt+np7OB6YffyzF19clz2/dlspbBfmVxaxcGvXkg6c7AEqX8nTnQJlfmFcnw6GzVaupDtmhlSol3eFy8IgF3bbHer/f0T1et+71+iD/3ZoK8JBk/k1Vx8bI4fJ4FMWhKv1BX45Go1K7VpGPjw+kK9duSJAO0sA0pHSa6wZk4vkVQ3jkBJFGxSI3EEUYVPgAzx8IYVGH9JOPvoRjSrS4uEJXbtyicDJOWDPRRZwPu7jVYAGsgw+4O0ObVm+8Ci7kpNVLF8kNDe5CROLeCE443V/8T/+OuAEL91Hgu37u8+CCPBngGbK5HLnjUQpD3x/s7kFCQasHffTZRz8RUoJzNn766SO68c63EBEHdHrAkWgKcNHoHECRzaSphOjm8XGUHYucge3nj8X1XxdSamzaVOC8AY9LpElnF2ZEZTHX40ynDDwyWAjgHg7Nbfq4ZoRbAnJKt+iZ6VGpfLpPE2NK54hi8wBGrvhUtQBNENUVUPgkIhmXi3OaOb/jAjS2DGbDjaV73HcCEdrj91MZ/34G1Jqn7Qe8HoB0DIDdF9mvTTgEp4/zaElOL+drXx0S7cYb70C7KHQMJqI4EbnnZwUQSpYCBwpi79q0s3MgZuPwbcYEciIn6Ps8aYpLSMyD/V3sJQIEDw6GdOJeK2CokC5gnu0WzcykhZzwe/zUhjzYwT5wWz439EU6nRLXqXymtbcDaYAgwudefJ3vAWDxz6pYBb83AGftQ8b2aMSd4/0+vBfYEmeKwiGhlTi9Q2TeeiCzOLmMS/S5fSAfYEcROA4PDikGBvzk7j0Kerj1ZVuMfwgk4pDDsFXu1yLJVANbZnaDPyIf1vXma69AEnPi2Muh6NxPNuRP0O//6z+mABgEt5aYv4g9AahW+cYJjCc7v0rGaEr9Btg1bNPv9WOvvXT5zi1Kxv2io10aINZpde022Jc5bNr+oNPqmUP74uXbls/nnYZDvknp7GS6fmnNVJyKqalus1ltGtn0rHH//nMDDNc4OMkbC0sLI8l2GA6n23QFNDMeCI5LxZPJWKFJJjI3ffDkmeZtk9IAAORkSURBVNXaqlivrS9BtgA8frG25d1/8rPCOM/P8jxycXlSK8lXL68oMzMZxTKHSjAeUevVqhNkQ3WoDmYwumEOtWDAp4cjHn1kdAAcbm6ZpBkDA8zD63R5AyoikqqqDke10uD+MwoAQB6NOlIiFZahX6WRNZVUl0sSH4kNFPQai8WFQh//5BNamJsjHg9g2FORcchdwniyF+dZcDS/+c5bFExwEZMFh5DFCTz3QOXO2Y1GC5RTo5XLV+j6B9+AQRE2m0cgtKlwtEOD8jlxv7OwzysOR5cvzdJUI/KnsogObVpfW0DU0mh29QLtQsfzRLsw6OQBomWvMYDehwNiozuIgsksIkX5mJwWHB4GMTL7ImmNJ3x1uyaem29+Xg6vZkNncOHrZBUGEY4nqJDPiwhjI+KeFMGEHDbVK2fg9Ib4jhLei5OnDg+OaevLx1Q8OMUz5imVRWSGFs4mZ+n4IE/5Yh3RewEMLEwdyBIeAO33h2CwLZFmzTcxXlBxGUDM/T+5hwe3PuAeFHUYdQCAMTK7YDKg4oOByL6M8blJBk6Jd+p2q+LwjoGpju/iA0SCE40B2Kqk0uHuJpw9R94Q6L7qwe8hkVHJ/St4j3jSPw8pP9kG05qOyehVEeQhp9QpaH8GchQe53CTCmbFtTfcJMfG93KX9soZ1zBJNLuwSg7sGw+rsgCGI2xsGBLBpIGoOGZHM/omPsYjDiLd+De89s1mhXS3AumCQAMQ4zwUL/eaBTgz05UgG7zRJPEjcN8UDYyCk8EOAeZ8xsSZvdVKHqDlouWVi9iTNiXASKf4d9wvd//JC+yXRYlsGnsV5s4PwCRZHJb7A9x0iv/aJBXy/GB3i5aycTj9GMykQtdfv4FgAgkG0Fi48i4Nm1WSmud0cP8uQL0sktQsyE4OQlVIUx4VytfcWGP7GZjmtfWLts/jsJwuh91sDSzFomnh4HgSAIi4fD5zBEkyGkwAHkVjcWXRcPq8hscbM2Jhn+EErOUSi0ajWjPx3+aoPx2n5+Ym4fDcpFLOT225a/WrI8tcN19Oyf8fAB48twVg+5eFceKqlnuYtmSnrcvxWByrKSvhWFRpNmuqy+d1+nSPenp2qnHgcageDU7OZx96b2jofl9Ed4NnV0plqBbgpUdTR+OhCgbhcHvdCqK0UiicyCAn0tDoy7rHI1WaNYn3TXfq0uHOLrBsCpahQMtD9zknQqfz5HQxBEp3UXLpArkiM7Ry6RbdvA0a3a4C1OGgfNIN+aAMJxTizCtpTPcebiHSIZrpcNBkhCROlR7BiKH7dTjquM1JR/NA8SoF4ZiGjSi7tgpDg1xAvAqDrgYjXtBzzlbVqVltUDaVI5cvREvrl6jVqlKlcEDLizmyIF+e3vsYuphvQLowvhZ54JTxSIbOTs4BFm5Igi4kVZWuAswSiMRj8M8qJNMU7zYHkDzK12mZmwTh2aTREDLCQR0TjpFIA5yyxHn5H/6Hv6BaqUJziHiDQQfsyYlfbjItyBawjpkLl2hr90BIBxX/3g8wGED28aGmokjiMHaC77VgyU4YMQ8W4kM6HhqdzSC6Qq9zzoQx6JMbDGYBThKBU4MmQC7UxChKzifpNQEk+DcHm09ofmFOtCTgObOaUxHnNdz0OQBZorlUMBSFHj/cEW0KHHjOe/eeYp85KW8Gv3FTp65I0HIAgHhezBhMgZ2kC8YWgZRwgwXx2FHOjenxYfL8okiU49sPZiJ9sKcYd+0a9WEDcMazE8i8CB1Drl669SrWuEzcllEm7Hm/BoAekzkdCElWPa+IFgGcrNboDKhe5z4eSVq6cBlsj/NeubcM5Co+mxsfTwdD6jYhgzUwx1EPLAEMD3tfPD0hG+DJIKxApvIhLp9Nafg5G84yxD6OsCacn7OwskovtvfotTuv0ZPHD+nmKzdJDwQonVsEK7xMITCtH/zJv6N+twRb4xaVGjmDXurgc7Y39rAWbbwvjwzhRkwxO4L9A4Oyadq3Ht1/YJ8cl63ZxYVprVWdIJhP88VT8/Hj52ar2TXnF2cNl64g7neNcbdrIJAasWxgpOoO4+Rww9RVh+n0+sYXL1ybvHj+5eSHP/zj6dmLcyt4KWIFOgHbMwfwmPsZ8+B+Hv8U4LEO8Dj+OXiMpvLixWX5vFBU6p2momsupd9sqZFI1DkwRmqv09NOD/f0dDKjzWTn9Vavp3e7Qx1sQw8HOOaDl9iWU3U7QTp0NeAPO1wul1JvtxUVPDwQ8EsKTHfQG0hOqBtQY8nr9kqmMaaNF5v0xttvstyEkXKJfYWebW6Boq3RZUgPyR8hV2wesiNKz0H/y4Vj0YfBCYrLPSjGXZ5yz1Eazg5UH9safeVrXwOFhFFgE9rQ7go+1w1ofv70CXXaI7r/6BnNL88Rz6CdhxbH81ESkePkeE+U9nO9Cpeec1/PYacprjy5H8cyKHq5eARHa8OguIdmAs4AnQqjYonF4wFtvEguNyNa6/H5BDYVtH2VyohkXErv4VRmaO4gDIDAup48uIdA3gQb0GCgOl298yo12zBqGGwENJwNZWWde1nURNXt/u62uEpmcL0KMC2D5nLHsgH+jGfMzF24ABmxR2mwNghgOj4r0vWbt+n05IS69QZ5AWpuUOsBHB8ME+tXpxhAM4L1nUxUAHeA2n2eEwxHGpnULFepBdAYwYlisQDFUhEqwrHTySx+RhP6f4g14zmxCmQhty883tzEmgOksP4P7j+mTq1L129fx886RF/YAaTRfbCpWGqBeLJ9s9MGGwAAVUt4phE18a5OGREcnjS3uEaGQ8M7ZiDHwJLwuUE4cBSAfrRxIK5BOWeHx3Lcev8blAKgnoLi57CvTocFxrlHvS6Ph1DJAVbA7RMYwKv4jnR2FowtTYFomhyQhpx+zs/DrQy4ILMDWywXzsHkguImJQ4JySM1dsBEeUQlBzM+t+oD4HgYNhdbciKcIjkhbdL04MsvwQ53KMSl/GDFnPvCN4kDfJYGu04k5qkIMJsaPdp4cFfYkubziFyVeDpHy2sXxPX75tYRgiWP7GiDfVbsa7dewb8P2AcHx1atWLWz6SycT57WGyUI++nU5w2Z9cbITKRS5uHhvuFxuYzPfvKx4fb5DV/Aw6gz+uTjHxu3rl0y4+mgCRAc750+mThhAaHwzPS00bZ+6fr7VmcpC+bxP5Mt//Sjd6U/2gTzuL8hbRU6smPSl09LedmTSCmyV1M8qlOB/lV7raGzXi2rbreledzcBhgA6/fqDk3VDcPQdfwObao9uH9fQ0RzBiMhdTiyVVA2RzAaUiqNluLSffLZYV7a2ziSXXwUPB1JnXZXApWV4pAnSURkvtfvwFAHoKNcms7dxW+8821QcEQxSBWuKK1XzkXmKCcoVY6OqHF2hogKaZOapxdb22AZQ0SbGL3x1W/CqB5THcDAVZBYU/ry4x+IJJ3h2AaFjUL2REQiWLXAXbhtgE+Z8thkjqIJ6PTFtSs04fTqLrQsjUQ/C1inOFPJppKg8m2RC8FZiK0WZ8lOiVsicocsro9Q3Sq5Ax7IKp10vJsrnqRQJituixJwdG5KxJmuUzgKdy3nSe4aom1uLgvokaC3U5A9fnG9ywVx4NdgEXwD4COHbNPayjycYErFkwKkFag4dkFSAFtgJaCCdH58TIAiRFuiOc6kBSBMARSF40MxZY9lUQAOyCX4Y6OPZ+hRvQYHRvTnjmD1Whk/eyzAkw93i8ecBs41K5AN3LIwwnOEOSkP4NxvcJER01LofTeVjg6pgqjMp4XcZm9+cZ1S4QTYSpaGwyb5fU5SsCf1lknLV9/BmmtYvwFxBikn0rWxzyMwnhPItcFgDPbpo9TSKgC7I8ZDjMEa+Nr5bOeQjjaxH2COibklrF+YAiEfnZcLkHazxA20T7loDZ9vWWCwyQz2k6fu8RR8rHEsBLkM8ItERc9ZBhfVCRntdJET39mv1Ci/syMYTQgMpAxWpFh8peyl+YuXKTk3Q43zc3Fex9mrmuLF+0cQ9BbIC8lSPM2L3jMcuPiAPgXpxNfA/d4Iaxkgw3o5j4irmbuttmhX+ertV7E+aZJcUXxunxCRRcHf0ek5cS8Qa9ClN998y36+v0t6OG4nk7PWl5/es482XliK2Z9mU9FJPJGejseKef/eC9OhqqZT04xOq2P44znj4rWrRsgfMH76gx+PZjNLhubWzKnRNdu9yhiKAVzGMbn11q9NA27Nqp4WrPVcXNy2CNnyV3/OPOhnsuXnzYBaZdkb9suNXl8B01PA6JROq67qmtN5crqnVs4LGnS6Phj1YeMe3bawpQARnuVSK5e1VrOlrV+66MRmqJ5AWJVhafV2Q0mlUkqv2ZafP34gNcpVeWl2Vur1ahL4iaTrqsSt6R58+TkiwAy0Zwob6IJ04GlfQeJekj/+4XfIaBcQheD0qoP6jaroVcEbPQXVf/p0k6rtFqTHPBYZuAmJUtg7EpWk8XRCOMj+8y063Nqn48NjMWohCfYQArVvlBtilMHh/gG1Gk0qQCvzsTYfoHIECIc8MDwZ2juIaBSEIyBi8LQ1mlDQ54VWhxEg8uYhKQLRLN169xsgvDI5AHBcNTrF//GBYigeI2MyAKZzRSsPN66K2w9OVNPBKmyARLPehrFLoihvOoaMg4F3wSLq1RaocwbOeCzyLPYOT0W3Mj68g0qkWht0FobNLQpdYA/gEvgObPDUIm6szDNXFpfnRZEgp4QHEFGjAGzuDI7Fos8/+YTyBZZEC2BkHSqXiqDrQ7ClZWr2h2CDnChlAqC6oIUT4n4hPLR9bMkApBBoNMCETNDtNgDBFlW3rVaHsrOzWDOXaH3ACW7JVIyazbK4FeOGTBpkZWbtOj7eCbA4goyC48cAqNhLfv5Oow65Y2FPXXRWOBJjSHlavwegxdWwHjC0vc0drKlNieVZMlQwuSRAOc5r0acBmEAT72+DDdVLYBhwaDfAvgopZwOiJHw239LwAC/OweDDUi+Ab4r9PS8ekw0mAA2CdwiQE79MsFg/3sMfhoyB9PPyQa81osrxGfncXH8i0cHuEemqTg8fPCKHL0AXr1yleqFIbbCpAtZ+CJadzs3R8f4p9SGX3njjNQBiDZJri+YWkqIdAGcFc9X1hVfeofTaVdp7sUfNElgf1mxmaYGWuaq41rAnYDc//fD7tgvW6tEcdjQVsCaj0TQSTE9O8pVpZ9A0E5m4+ZOf3DMvX1o3gl6nkYn4jcOTvDE1oSWM1kh1+YzTk5LZBkPJLF8eW5Z3ksnMTmKu4PTJiyeWYpxYtY5pe44hW94FeHAbQrF6P8/z+HkzIEdAlOR7g4oys3ZdmXATsrGlHh3uOxu1lvrKKze1XrujOxQHX8nq4RCPXFD0WrWotxotLZVNasZ4wNXe6sCcqqFY3KF7PBDYlvL0/kNZnZrS7VvX5Wq1wC02QN5lSdOcEk/f4izSVG4WOnsO0ZETqDygfmxgXJTGndN7xGMej7a3QaNHiHhB0ZrucP+Q9g9O6I2vvEEzK5AgoMN7jzcpAeBZwH9zT/rSSR46ukYLM0svrwA7dVEcxfIA6CPOI+o1OM/MHAwZ4NQbUCadIlm1RLUuyyoJEaIPxOexBZlMCk7uELdBbnYOGBQXvLlgLOJ5TR5wbcM46qJpEU+QZ0ByAey4eY4MNtNE9IyCEs/MzTP1BMDodOPqVTj5gmhye3J8CsnkElePpSIoM2TOi2dPIBNi5IODcOq926WQA0abRvSbTk3Rw/UMBhplBvezQ9MpWBH3J2E2wIV+XJ/jgtPyMx3u71AN6zWTzdDKxUt0eFwQB66RYJB6nSHZsk6r61fxnlUatOoUwDPIWAdFxRrMLkPT8ykCkS8S4kIbGBSABe/G+xeFjufrRQfWYwIA5A7oI8sEbQfIQi5xBOUuYwHIJMfEoOOdp2QjaKRAz3nq3/nhgRhJKauc8BWjw4N9ivh9pIGB+eJZcXXfAFOMQzJyPkYkEQLrA8uCjCufnAMUusSzdrkGZ/vJE4BuSLA3vm7nUaUOsFnJxPpA4h7unVAOtuEGc8sfbmIP8Z1uhTo8+U1WqT2YkAL5yr1eHGBRnGXMzIFvxgbtumBKLGcaAOMUwM0Jm+O1zsKe+Bqcm28jeFL+tEiDIYAKgajd6QLwE2BaPppZyGFdyuT0e+jC+iURwJKZBG1vb1Kr0qAf/fBDBMw67LBLt958Bc/gor2dLXtpLgdgd9pbz55bn3/8yJ5bTFvhUGyqaZ7JzMoiXq1nlkrn4roW0tWI+LzGsNc0Lt+8ZRgSoLHWHG3v5w1NDZpzC5fMUrEFxW1NdJd/MmoXOX5Zh62ilT/I28cb/86O31n/yzwPPjD9+azaSbkgWyFZjnjW5Hguw91zlFalquhOp9ooVZ3lSgm+5tKm4wk8TtLGE1MPhQK6Ilt64exE9/oCmj/s1xTFdlbLDTU9uwD+pzrKhboScPmVx3e/lBdnUlIF3xNLJyRVd0vHx0Xp4ZcPQPJtcfgURnSegPqZgwHky5TmgbDDJhZt1OVkE/qD//H7lIqHKAa6/ed/8mcwnh7lz/L02ruv0HUguIYIeYpIVDo6F53Is0sZ0TuTk8VYGnDy1+nZCTQzX8nBEVRupwfnB1VmqdIBnV25sA4/cIgDxWDEJ6g801Fuz8+3HEx3u/hM7ofp5atTr1vo9DKkj6jCHQ+oUSvQmCeiwaC4kztXYI6NKVhVmsYwWIQQcYjKjYm5tJszQ7n+BmsJGsuHelzE1iYHNHMRwMHjK4EDcOyg6DHCzWT8Ec5YlUiCw3ElLOc4dBFFg3BwDxCL6Tk3e+abBxBR0ZqQ2ztOoIYbzY648hv1msQzQ0JcrDbokw4Qy6Vnafv5Jj24+wRAGaPN59sicYpn9g76PToEddY9nIK+Quf5M7COMcWzLwvVegCGKvZjYEiUW7tMii8K2l6iSbshGBP3Q+1y20E4tAPOL1ouQBLsPbpPpfMirEoTc3t4Vu7zu1+KK0odAOt2R2njxT7NLM5SGA7JB6UNsMoQ1qCMgMK5Pl6u8R+0aX/rOfUhIbug+zxhnpMKuVK6BBnDU/1YknDq+TnYQgnO3Kjz6ImRYHLclHpz+wXYaAGA1wNg4heAg5PMuIkRdAT2IirOdqpnZfIB2Hk+r6KAwElT2JKH2udVOj7YJg2ycQbP+uXn9+j+F3cRHPjcbAhWYdPlW7cou5ih7HwOlg8QAzPlqvLv/fvvUDKeEtKIO9zxoPIOpNsHX/slyp/scKoM7AlMyMPJfxM7GEnQytXX7NN80Srkj+xcZs7KJrPTJ0/vTWbnotNSpWHOLy6YaxdXzNvXXjd2tw6MZDZtDC3L6LV6xun+2SjgjRt3Hz0zl1ZXzE9+/BdjzadOPvjg7cmLx4/FbcvyVz+w9J81A4pzejp3T/+nAA8+MP2jn42b3CoU5PV4Vp7Ifdm0JWUymShul1tp9RvcYMp5XjxXu92+FgzE9EajqY0mfd0cjHRVdurQ4Xq91dJm59e1em3sHHamqmVPgQ+awxhOlHQsqQzbLXlz84kkOS354vVrkmFKkirrEugZbMaBxalQCs7VrlRFQpQTG8NXnpXzPdDpFOjpHhzOJB1exN27YqkQXYWBVooteu299+gHf/LHtPPpp4hWfcpkF+jDTz6nYC4HQ3dAh9uIkhYYASQCnMlGNC6eVkW5uhcO1YcTc4u3LgCB8xlC0YCIkJwnwM/ATX6OdvOIjD66+dY7cLq2qI/hPAymk93ay2KvEByUI58PUapSaVE8loUUwn8HIqSD9tqqm4LxDAxYF+cUE8MUeRPcADgaiiJ6EwClQzonxEHKcOey3nAgrvXG3RZZABxu8MOl3lxxOwa97SPCTiZj0G0PVat1PEMIDOKUvIjWnC7Pqfo87pH7aPBoizbesd3qiu5ld+7cokq1BrYCio6/33m0Qa3zJn3yyQOCfAWFXqUf/+QH4oyJU0ItxJxL735A7kAYjhuFI3TwHEFEfp1imQz1q9zgpkoOzU1ZgAvPAPYDnLlmhg+Sq3CKdhPU3x0BMGrEBaUIJlQDpefbNpZrHlUGc3xEu3t7lF6+QFff/SWswYiuXrskzla4OROXAkhcQwLHZcA+P4ezgfm0a1UAHmd3BiCBk/jugMiJOQPQvPX+2xRPJkW+SxhytVg4ETkmqiaTE4zFgmdyU2bdl6ImbIiT+NxY/ygkyunhEfXbXcEAD/d2qFOvUDF/SBqWRYy7ZAYIVun3hfGePgDqhKpge5HELAKHG780rNWIVhdnRJIgIcBMJ2CB0wGLJ3KAsT1/fI/msimRFLa7AwkHoFUUky5cvChyTbjJ9KPnJ/TmB9+ATZ1R/rhgc1vI/e0Ne3F91br5xht2vXhuaU7X9P1f+eYE7H76+MVT8+Lla2Y4mjE3N46MYCBg3P/sU6NbrRlrq2uG4vGMlhbnjKf3H5nPn78wf/Vv/rXxtavrk3xhe+Kk0bRQLlvhasXqgKas/2L3dE4S+4+3LdzPY84tezxTedIPyZLRUkadnlI4PlF63aE66I+c3qCPs0a1er2qax4XGIaib21u6HPZGb1ea+qp2ayWmpvTli5ccU5HE/X4cFuFpnHsbB8qWAhla2NTbrea0q3XX5f57rTTmUj1SkOqVcoSXznWO9wbwwbKX6BqrQnJcYG4rH5/b0MkM/FMkjh+X15Zp4N8gb7xm79KJ1v79BwGf+e9V0W7utlonBD0KAGtvX9aoFQqRxmO2nAeyeGA08oiA7AzlhG9xpRFxOS2/2BTAC/OnyiD/k8RAZ00mEwRDeuUSiTBOrr0xeeP6Su//BswdM7VIBgfou5gSIVDOJ4J6QNj4XRwrqRcu3SVE1DJ6QrQhz/4Cd185U1E7QFkxyNxpacHk5TfPcT3GtQVZfojkS8xBYPhqleezObGu/7444/guB764tPPQZHBIBCxcwtcxs01Oaa4IsVbidaNkqaIYj5Ogz47L1FueUX0ZHVB4yfx5zwSoIyoiMgEGVcgTtJKzc0CAFUx52TK5yOlBpxujlREzXfee1vkGLz6yi1IHOj6Sp2WL14Ts3K578YQUT4S8JAfzmqMbWo2IE0QwVvdDkUhJQxjAqnko/uf/BgBoEAxsATRqMnlB5gC+ADKfPXM2cEB/N0E7KsB50/gWUv5PM3OL1MsO08FgHAMz8ENkVjKcUIXBwIbUhIUnLhXy4ULl8DgGiIJawJn5NmOPG6Ub714vR06GKbXj3Xyi+xUzlWpYh85aGUAMrLMdrcCKYA9HRG9dvsmAPWIUukZ7NkLrFkS739O3/uLvxDX1AN8D9kDgD23GfACwADw5gTMI4Q1H1AkkwbIafT8yTZ9+fEnAARmQS/HkXJKVB3vWS4VYCuGuGF69niXluYylIhBWsGGGSy4QXW9cS4OpE/Pzml/l28j36WzQgXvWmcQtTlb+OjFffvKretWdnbO7pVKFmQrJ8FMHE7H9OqtW+YIWnHQNk2srXH33qfGb/zmrxqS2TNmFuYNNRAAJTeM5fmcCYllPt9+Mg6FgpNi8XjSrlfYE6zw4qKVjWftQfX4P+3n8ZJ5cJ7HhjQ3SciGFQd4jOVuZ1d5/Hhb+eTTTaVQLKirq0tO0D2wiaF2cW1Jb/Z6Wq3W1aEp9Riky3Aw0JNzs9rEnmqDQddZLZ2rmy9eqEG/H2TXoYzMicLVtLruk65dvynv7R9JZt+SCvmitLi4IDWhbX/jb/4mrV69AjqeAC0L0n////7vEVU7lFlapS9B+y7evElp7isJmh6dWaA9RCYfI/pkSLMXWCdPKBCN0Nqr10Um6joc+Pbrb9Pek2d0uLVFfB/kAM0v12H0mUW6eOUyIjCfnI+pB2rLA3aMTks03wlCt2pun8jaPNg9gCHCMLyQS5ANOqIURxtuVchRg/MFnj8HVYYjx7M5CsUTFE+k6cfQqR1IjHgkQqySWfI4fxZ13MEMPfriCwrDIeYvr0P2+KgEo1i5eQU6OA0WEQSVdVMC3x+EJPGCvidmZ2jh8hUawnEKp/vEk854OhzPbWFQ8eKzOFGL2Qfno3DTGS7T56vWCd6P58waozGVj4qUjkWFRCzV4Lwm50v0wBbwvquXaXl9HWwIDA26vw6638d7cpZvHJ9nWhCYkCkxyDnJHoKyN6H1x2B3PkRJRFgwrzLWlKM+X6Nyzog06gFk8Iz4jpOTAwrgu7v48yDkCBeguf1u8fNDyEI/R1tIF07Dv33ndXFrlsxlxXnRpz/+kBKptBgz8dEPvofP67PYFTktKhgD18yoYEhDsDm+Cu90B+L8ScGfxeD8Qz4U5WtwSFXOu+AaEx3fdXJyDGnaJ26ktPl8C4xmSo1KHns/j3VwIIDU8Kx+agOonj7eoFdu3CKz36RwEJIIe8C3ap3mgGo1bnnAQ8ZPaeXSupBmGljE4tyMqA969uwJQOBISFAXGJEG9slSKJJOwd5jJMY8DNvCdof4pcPG+OwlDVtPJHI80wTf/4QCAGQe9vUbf/2v2sfH2zyn2OZ2fk8+v2vf//yu1Rt0pk7dMdGd6rQ3GkIkOc1BZ2RGQx6j2W0a4XTCKBxtGwPDMLj9znnhyHj46JH5q7/5G6YEZ/h3v/uvJsP2aKIZ/ukbX33V2jnct2r5uH3/o2M7fgLw4CQxBg/6eTOg+32pkk3I2/c3ZS5vefx4UymX+0rA6VYs1VCDUY/z1is3VI/XpRnGiEvxtd2jol4rN/QP3nxLb1Wr+srFJQ36UatVu850al7NzMyrf/pnf+7QfW5lZXFB6bSa8qX1Ndi7KQNcJKesSA6nJB2cHEoO2U3hCOQD9PCw+3J40+Mv7tHO0+fUPC+LEuWoH/qXaz8mCp3mS1TiDtpzaVoH9f7pRx9RJOSlpRVsOCKsDEfILayJ0+4YaHUJn8dDlILBMK3ffoPSYDfKtI/v+BTfOaTFC6t0dnxCCfx9rQnqjchysPGUlHEfRumDo2qgxE2gvUIrl6Hl3UHKXrgKpq3Ts7svRPHTpZvXyRN0i96XoBHkwuY7dYuSaQ+WukOxdJjC4Qg1EKGHXNH6bEOwhADkRSAYox/8+XcpBEM3Ebm5YzgbikhMg1aGx1JElPf7qFct0gROx8lnG5u7MOQWIvuhqAuZjKY0MGR65Z1fAtPSAS4GjOuISmcFQLgiznyu3blDbUTrCqTCuFODAwAoXJx3EKTPv3wgmNjA6IBWD8XZ0xCR9ODgGDIlLibvqfaITvYAlt0GdfgmBo5bPD+HA0CeYL38cOIe1q8HKciT67hQjOe7dODskWQC0gV0PhhFdA2T5sIaecGcuDcrHJnHhsoAZ/wFtfHdITCYWukcz2HSZz/5jDRInSf379Gl9WU8Y5dODg/EmQYonEiz5870GvczgYTr4fs4MzkBMMcCAqTAOCHZYmB0/XZDnONwDVE0nqbs7BrCwAR/54fcC8EGugCtFToBoF+/dYUOT/YBpgFyeKJ0CUHHohGAzieqlVnLFYsVcX08mUAy/2z8QxKMVZ4Oaftgh3iU5dUbr2IdwIbwMy6A2tMnT8H4MvjZAF1+9RWqINCsrl2AnD2mzXt3KYh9l5xT2t3aJY/spc8+/BR2Q/TBt3+dYrEEbTz8zD7ZfkzrV1ftWDJl2Q6PXaz2rHa7M/3a++9PBr3BtFWvmMNuz5yOLTOaTRn98dR4cu+Z4dJVIx6PGfjjkTFqG9JENr2ekLmx82Ic8LgnPm9g4vA4pv5gzmr3dWt9SbPj35p7mST284lxP28GdL/al7LDhGgG9MXHT+TT455y4eYCgomi3LhwQdU0zYl1UuPZDIQqSDsgPBSP6mbf0AP+sH5Wrugbu3ua3+PRhu2eExGYe3mon3/2iSMU9ikbj58rd25clcMRr3R8uCODgkknB3tSIhmS7ty5LvncbkgKJ+3tv0x86ne62FibFhcX6dadGyJXIs1UeTSkYCBC86CYNownHAuTG+Dg9brEUKX+sA9aCrIFx4EKoF67Scm5nKh8bfEhG6KRC/++VoLGNtow4CCtIkpoXoADdCyPVpQlzkQdi1sXFwzyO9/9AhKlSm+8eYvm1y+SHovDsHtwWnwXfnFB3mUYWAbfz85WLoJy52Zpe2ePdg+38Gx++tM//SndhnYPp5YRRF2gsQOwgD5941e+Lc4B+Ao07NMBcFWR3FUqlOjxvYdiYLcnFIWGtsVV7enBAR1vg0UhCrWaLbp39wG9/spNgMRIgFZm9gIcZkEUDwaiYTqB4XYgxYqnRWj9CS2urok5LHwoOWiXietJgoEQ/ojPmFw0t7ws2jpyG8jdF08pBEru4F4jYILcMYxvEfiMgnt4eCDRUpkZyBWAAaTgAwAxZ5iGg2AhAAsYIG3vH4l5rhaeN/EzaZRKZPHOdXyuKg5RuVmSD8xkBGfnVpKcy6K7A2AQECAA13uffEJhRNssGKEsclQOAFRuPK9GHrBQzs/hwU+cIMZp9XxIyp3d/Fg3HqTdA5v84osvAQYLYD0pRPgxnBdsDOzK5XFAWkIqgonwf0sy9h5A/eb7X6UTgNZb778F2fkdioPtXAWT5SDTaVbAQmrkhEzMgjHxhDtbhlvgfbg/xwRSVrFk2t09ojrkXL7YpE9++Cl97eu/TCvrV+jzu/fFIfoMbOTW6+9SKJ2jI8hIGTbLnfN7hVNKg9Xw7QvfKPbBHQ7z53Tj1dcot7RGbcixP/79f8uH/jZLs3J7aN965W2r2WrbvX7b8oUiU9mhTY72T6d96BW/x20eHx6YwXjImM/OGYXdY2MyGBn7x2dGbmZh5Pa5DX80ZiZyF0xInvGoN5wsLsQnvZ4xVTXDSqQ91oGk/WVhHJ95MHh89O4/EXkePG6SmwEth/jAVJezmVll7fK8UsgXFFvT1EuL804+FtZcIS0WyemK6tbCEb+uQoho3oAeiMd1FZD/3T/9rnb1Mn7Wqaher1eFcThmcjllYWZG2Xz+VG62StK1y+tyq9mQbly/JLU7VfG7BiPZP92Dxk5CD3bhKKD+yRgikp8C8QC98f47tHd4TBHIBg8M46c//AF53BqQeoUe3f8SkSMnbigUCbGEoxBn8MEQe5yhGAR1R3S/ANmzs7NPC5AWHlD5Rq0kGu5MJZ7+NaDjvV2KI/LxXFIvl2EHExTL5egnP30IQFEATglyQY7IPj+obYea0MQ8ctIdUKmPCMP9SLiYKZmK0im0PR8aLi8v0M5GFZEqQ+/98l8hhztGzVobgRWR0KXQ7samAE3YIQCzKhKquKKSi8tEh3I4bwDRE5QGEicikr54gFS/0yAGXNb+fHbBeSZ82lrtEwz0OiIWD3LKi8Pbw809Ojs8oYvrl0Sj5oExgIQ6FrkMZyenVCi28c5haO0gpVe43YBFPKyK+MoTjIKvgjltvN3u0s4LnjivE4935LR9vl7mc4tmtUpRAAHfMEgSy6o8wBsgEAgANBJgVyHIgxPKpbO09WIDkmNIIcgXrmjm3Bput8C5MJx1224C1KNpRHU3jSFBJD4MdnPWbpdOj3cpCAbBh+nccpGbPusuBwVhJ3ztjmgr2iBwHgYn6w3AKrm9wfLqRdI8eEewHQJraDeKeM8JfkF2QEpy9fYQ68IzXLghVLVZo+x8BvKmLYZBRWFD1VqZavl92tx+IvJ/ONclDibGI0AkxS8OkFutOm2BMQLPSIP0nL1wnRbSS/Ts3iMqVSt0+forAChIshtXxHTBSrtPLUhJ2ZaJx4l6sJfKkDvKdRBokgD/MkXiOfrqr/86VcDkfvrpx3QZNj8F6wuEgvYy77UWtDPZWUuajuwXj760vvXrvzmN5hYmX3704+mt126Y7Xbd9GqqGfBqRqXRMhRLMraePDFm5heMeDo5MsY8t1EzO5OpGXDp4+0XzycrS2uT45Nn01giZVVbDUvKf2zfp+rL2xY+8/iPs2p/VpLPc1uWcnG5NZjIpV5V8Xs1ZfnyspKIelXTGDlPT4pqvd3TWo2qvrW9pc3NX9CXL17We/2mLo87+vnJjjY/l9DS2ZwzEomr9XpN9fh0h8slK8agp+RPz+R0OiZ1+iM5Fk5Jz5+/kO68ckcql86kfr9BUSxWGdJgZX4FVDMGciNTdoG7Ylvi8Ij7dfDoxgef3yWr30YEfiFSn91YcE4d5snmxWJBJEBZiCJ8u+DxRknxcuNkExH4jDYfPKb52RnyheEQiI5uGBy3wHe64/TTH2Bjrt0gD4wgEEoigmeoXDqlkN9FS4gonFruAd3mupN2/pi2Hz4ATTcJiE9YZOjSlDibGIDu9xAhV8Eg+JmcigtUdo5SiOaf/vAvqLK/SYmleXEzYUN3czKVDxGSR0jGoW9NCzIgXyAXGTS7kKMGoos1VSmNdeG2g8qEJ6zVRGepdm9COVBi/t+90YCuv/m2uEp8/MXH1O2U8PzndOnCFfLYKj3feA5q76JExIO14T6qU8JW0I23vkrzfBAKwOCqYL6ulJUp5FNTnDEZiHzWlNe+CTbBDV2HAvhavR4d5Wu0sHZNzDzRnVz3UhXd3+ILC5Bps6KxE88aqYDphcCGhl0Tzz8VDsuShRvmKABmrk/S3SHyQssjXBIP3eKWDJ//+ENofYv297fE7Vp8Jgawn4iq3zGYlBNRn9sLyMrLg+oxxAfPu+k2IRd2Dig1h3VPZSgSSYjD23rtBOzyXHTON9ojcZs27PZJAsvheSoypCbnrsgORdS38ORALtAMgYHmIWt1t4O4Wzo3ouLmx2PYX68/pmRmATKP08YHWOMA7M0SU+9LCDCF4jEtX7lAcwtzYJstyFALkvQ+9QEeIbBYzjC9BFtpI5hdBLNhuZYAo3t0/yn2r0Oq6sF3n1KlCKmOz4uH3eSSh7DPhM2tOV0eyT7cfW49/uwLu99oAUQg8kf9id+jAB9HZqveMtOZGdPhkQ0Jb+pwho3js4qh2E4AyWAUCrmNYqFgTvsdc/XCylj3apN85XSidqzp1qM9y6gcW4G4ZldhRf8RPDjDVPTz4Kra9dvSnH8o1wubcmd0Jk8h7n0eRYEEUYajvhpJZZztrqn+h//wY82tK/oPfvBDLV+o6Tdeu61DbOnxeFovnZ9ozXZTS2VyzpODE3V2bkZVdcXRbtcUUFxshSy3Ol3JMKdyvlyWCvmq5HCqkmVNJJ6BwW3xOQ3ZRkSA+qFOp4kowZ3JXXRyeiiGMR/vHNGz+49pBtHdxv9xN6poJks8wYtrTnjGyMLqEnTomHa2dqBV89Bo62AIfepXzukZgOfyRcgCSIuhYYkB2G7O0Dw9I+7K5XQrogkMj0z48tPPRZ/UFDcvXpqjjtGjcCJDljGl+x/+SEx4b4FpZODwPgYs06C9zQ2RwbqGSMc9LI6OSpAoKv2Lf/F7iFxVMeuFh2rzmIaw30t9RCpO7kIIpLv3H9HKlRu0duM1caMzbJXFVebhcZ7e+/ovIdhNqA4wayFqRkDJ+bo5AxbVR6R6srFFN6GbFy9dI24UzenXOphZbnGZZmaW6ODFFpyHWyaqBAaIKO0U7fBuvv01UZ7Pc1+4SIzPmnxgXtbUEA2NeI14IpoX0uYUbEIBgHPqvBvPzgfKtuYX/VG5wxs37+FiN25o4/H4wI5aNGhVxZBwZgh+XxR72KQS2E6jXqY0pBMnkMmg+4ArIY/YcR8/fkYbG0V65c51kWWZA+gyMLb7nKAXgNThEnuCPOJeGBGRpFc5r4nZMYvYe34Xbvw8zyX6/R6VwJ6GfTBFyC2j26L97W3Rw7YFadhrdsCYwvTkwUM4akUcjAdCGeIhTIPhCIzQiQAjU6l0hnWvCabL0+A6tQbx8CWu7OX2CkkEjud4bi5aC8ezkGk+wRg6kMGtTo22d8EW2x1amsfa6SoZPYNsfM6wO6QF2M8EweaTn34IcCvR0uVrdFqq0srausi0vnh1HZ8VpmAoQT/98Y8owbNlNB89e75pt/HO+wcHdiyesDLZeXt56bJ17+696cHui8l5JT+1HRL4jGRGEjFTcsjG5uahMb+ybvg0YGe9aHj83pHT4zISmXlTUbymbDnHkfjMJJVKT6RgcJqZW7T0TNBaN+J2nPr2t+J/92cNkH+xGVB/Q6oMO/KH330sq56Q/NrVRegOv1Kv1hWH6lZdqu7MJmfVymlBc7pV/fL1dU1zjPVGvaFfWLnACWJ6uVgEG5nXplPbeXxwoEI6qMXKuePJowdKsXCuJJIpQKIkJXNpgEhH6g3HUiwel6BzpXq9Rx6d29kFoH/dWJAtMaJva2NXlEH3sek8y7N8dg5mMkMTTr6CNlVAc53QvzHIDU7pvXn7Jg0tE0bAw4F8YB4eROshAt2AKgf7YhRgPBSizf19unDtOo3w5yeHO5RBhOVom8pyd64G5c9K0LM50OR9SI9FGC6+H/SYD9doOKFupUSNap3ee/9rYEYyPXvyDDq+AAOukjkw6MLiZfqDf/sndFZs0Tvf+Bb9+Ic/oRd4l+xsjJYurYhMWW6Bx8BROD+j+5Bei2IQdwp63St6l3bwWY3zChwxSAnIjaef/5Q++f5fgBmo9Oob7yA69+nho/s0M5uEVFkVg6EVnYdEcx0MnwFYol0Al97ze/Awo4eg1G6scTSSodTCKoAONPzpA3p49xMadNu09ewpKLeFZ3DjM+Lk9IXwi9fWFH1ZeUQFJ3JNAPZ8NckDjAysDYQyfgbyguWDzhmVVSEv4F2iZmdhYYmGMOMhWEe1eIZonhVd1MP8vmB/GsDsM4A1FwruHx4JUETQoiOAWQRMUMKfzy0uUQUMswuHz+Vm8f4DMKeXFbI8AjLF5zj9vrgu5iSwOhgPN2qemcmIhD3NAWaCveEEOxeAiksc2vU6JWJJ+uLL+2AO3BICNpiaF5JqDPBwyU5IsiIdHm7ThYtrgkke7h6JviUxMA/OYJUtzhxGAKq2aUoa9rxEmdwSPXz4gozhEM8fogDW8NGXjyFNDJGn41a9tP1iE/Kphf1y0RGA+Zu/8m36+OMPiacBZBYXhVzK58/ozhu3qAb7t20uPGxQOhaCJATQ2pLN7+kJhOyxpFjFSsuu1lrW0fHhtN8bTQbmePrtX/umObe4YHZ6fVN1uoyROTHa7Y5xdrBrlEqnxtrVy1xgY8zNLZs//egTs17tjpdWL01++MMfT/qV9hTsyjJPt62alrcBWfb9+AmYBzdA/hl4fFz9/0r9jRPp+THJi9mYfPHqJdnUAgCOjlJpN5UvPryvlo4rzurpmaprsuaLJPRoLK5FvC693yzplcKefrL3TG+Wa9ri7LwGOeAs1+qqbVvq3u6uI+SNKrFIUnGqLvngcE9aXp6X3T6XtLS2JKXTCalWbkqFswZkBHfadtHe9iYtLufoO9/5EQzSQTwQirMvudaFp+dzghVXQs7OggXYYwTtIXQkX1k6RbQMwBhcngSpkAvcSKYNpy4f7NLhziZB1pGEqPneb/0VCoR91Dw/pYC47iXKZXJUyp+DplvQvqDcXKUJ4+PyagmfzUleOoypeHgIGr1NSxdXKJ5LUg1UnY2fe65GsjHaPTyA48TocC9Pr7/9Gj4niQjpp6W5MKJoDOwjIoyJa0LGskOMfTDgBEyNw1H8HSSbCsDkitcXMEB2umuvv0r/4fd/l3QwsSQk0FQi0bogHglCm6/Qxs4xhSETIojS3QF3PAMw4T2O9w7FoV52ARQaERieT5feeEu0HYBAoPL5AYw7AAkwwPr68NwBgHGAssvrZEp4Z8gwvlAonRySDDlWqxQBCGCGAKjdjRfUr53T6dE+OCUeDPIixDU6+OwQJF8TEZmzToOIyswuJtij+BzAAiDdg+zkXi1Dw4bcsISEGnS6dAMskUcVeBIhmqoK3Xn9NSE39rf2yIN9X76wAmB9OQBMwt/zcO12r0vxZABRWqcgAM/vD8O5+PpYF41/ZDi2A/vHpfd8wJgByHI/21IhD+AuU4AlTThIrfaQwnhuRyAMNgNBg/fcevxUBDI+jNfdusj2LRdrJGMdGUA5d8fpcIqzj1Z3RNx9tVw5I56vUimcUTAcpeWL18HayhTD2nCjaR7MtbGzRcs3btKtd78izm78oTi9eL5B52DAqWSMyicH+MWJe1P617/zLykNNvyd73xE1y6vQBp1Kbc6R5bDsmfAZGrtJlZDtkaWbRuDtuX2+6bz68uTX/n216dHB4emPxA2sU6m26MYhm0a4WzWONkrGisrc0YiGx2BGBgPvvjc7A3bpguMIJnxADjOJ4bRmZZrTevF3X2rY2r2XMzzMs9DZJj+s5fp6X9UjUsb/U0poYblu/sNOeqfyngQxemYKFcurCvGdKhubew4aSypFoiqO+DVwRA0L3ZHliTd6/fpwVBYn5mb1+rdrmZaY6fXBTE6tlSPqjn2tw8UWVGUWDwmp1Ixqdtvys16TfKHvFKv3ZESsYRUOq/SwfEeKDd0YDRGs3M5ckB7x0HX0okENqQuHNwfDNFxoSDa3LFx4OPhRBGApxds4Qx026bR0CZua3iyu0mnL55RrXCCyHFE+7yBmSRdvHGNPJArfF3HvUv5GpCb42Rns7QF2ZHmeauaW+QvWCxVQtC2MHBj4qYJolG/XqJVaFMXgO7k7IgegjVw6ju3EOTSe56nGkvP0Fe/9W2qt86gTYNwOIu6tTKZAAmWStyaj0v2eQ4qv+/84grx8GhOOBpPEdURsXmq/Bgs5+mzA3r/V3+ZPv7OX9CAb4/wDiODB1L1RXLZBJ/DeR2y5hKJYbVGl7xwooPtLfFMPBB6YLYIiyuyOjtD/A4gdGMtYzMzoikONy8OAADzxTJlltdoCkfkxj9c1Vrc3SINLI8HRmWz2IsyT/SzaJ47gUN+cV4Kz9PxwOkbkAsqVwF7uMkOnAusA0gGRyoBKHgExMv8EpsLm+B01kSGjHpOeTiLh+tTAl58jpd43MTiykXi+qYQgJZZB5cTPHn6THTfiqfStL1/CMByitmy8FnIpiH+zSVyQE6Jg1ugnu4PkozncSPw8FUt1JGwlZlLV8AcG3R+XgcoeGl2kZlMT+QJXX/tFrUAAP1mnaolyC2wOO7hIeOZ9yFJL125TjrWm/N5eOZPDSBZhKwJh0OQZgGwEF1k+XIjn9sA6ilAuAn7bjTKlM0lsO9EG7uHtP7am/TnP/oJvffe1+jZw0divy5fuUTnJyd0tL8j5vFompfifPgLtsd9XY63tsF8B0KSkqbajXYbDJbsVHrGeuXNd2xddVhffvzJ1Kv5Jvu7B9NGtWJevHbFDMXC5vOHD4x6sWIEvUEDQG1MrIlx49aVEYKNcXJ6aK5cvAppo483Hz2dzEa0yfHWwbRVqlpGNGlpkmEfAzzEmccf/ezMg5PE+NDUc78iDdWu7B6M5Z5pyZZjrETDAcW2hspMMqkmEhlns9NXVbyFLU10gACeXtaBavrO/qFOABGHU9aK9aKWSGacfmibavFcffzwgSMVCyrLFy8qM/Pzcrtblw73DuR+vy/Nzc1K48FIOj05korlM1pcW6Kbt+6I1OEDbmeHyFhFpOOqWhksYmLJwtGiaTALGJiKyONGNGCLKAFQmMbyqfrBzg6cvgtNCcMdDIk7sXcQ4b7yK3+Nbr5+m7iW5fwMUYeHBQGguPM6N1Nud+rEHaN4Wn+j0aQ/+/f/E61D43KiU63coOdPdigF47fHA8FGDg72yKU7sId8Um5SNBimRq0O4+QzAxsREdE16qYmSxSAShBSIADWwx3C2di5e9UY/w64Qng8SuTmxMS7/MkR+Vyg1ZARPJTbxi8eycDZl3v7W2IAFtfd8O3L6ckZHR4f0Stvv03plQvi0HU6GlMQdDbiBgPwu+j49ADAiz9DRF6/epNSoMV8+xGZm4MThEGNz7FeI5qCYg/ActKQGNzgedCu0s7De9TOF7HWoOV4DzeMlg8CeewCp6rzeAsZjqVoHjqH9Fy4ckvILO75wWymAXkHaiGKz2zsXw9aPx5JYn074irc7VSg/zsUDwapBuDa39tC9A8DmEPU7Y2EhByCWfA1qKLr4gAzlcmK8xt21Cl2PxwJiyzTbJavtSM0gbTgLvPcE1bDz5iSB/wT1gT5qopDUB1yeAdBIk3Vcg1raVIsFaUkGE0Q4JU/5QI8N+1sPiMedi1zZj4nIIIJckNjH4CBe71w5fLlq7cEm+H8Dr7257qTaJirwjUxeoJtJxEK0vbOC1pZWyAbrIvBk+ctByMxeu2t9yiGoBH2aJBtH4qs1zHWzhyN8HxZun3nNZFwyHlN/b5JT+4+o1w6ge/vUSgdt12wf7/TZSsOt9XrDyBjPNZ8Zm56snc2sSwFBHVsXru2au4d7ppYQRCPiaEpmhENhYzv//D7xuz87GgiK0YikzHb1ZI5tzA/Lp7uT3qN/iQSnpvu1ErW3UfPrKVczH7358zjP62q/Vj6x9+6LZF/KC/l7sjX72TloKYplkNSAGtKs95Xk9mM8+rN6+rs4oIWCAV0bIJmy5bucMg6pILe7/Z03Wlr07GpJRNp5+bWttppN1W36nCEkj4lmUvjX0DzaE5p2B/JufSM5HZ7pel4IoXBQNKg9vNLS+RC1ACgwFGfC3BwQKfylRtXPHJ/hRgWlPWvBUrZqBdp88UL/Ayi2HRMIUQrWUHEUSaAE+5ByV26QzSEk166+QpxUx4+vOIeHFyqzoN9mDE4AACxLOhuyI9o3iMeWm1Cw1+7vA6d7KHNx5sA+wHYQZZ4Vgy3OOxBg0ZhmDyhbH4OzjyeCBAacU46lpazHoG84kCUAY7HFHDTYx6r6Y948S4vWw0Ouzwi4uVWaHz1ivdN8GgIaGM+feeRExbQpdlq0hwifavZpbW1VcrOzBPPheEU+Rt3rpMz4AfDSXOmMdmDJpX3ntLp/nMY/hQR24U181NryL1GvOIgk1RbnCnw+YEKit+D/q8jynISF59dFA8OqJo/FgV8Mpx+AvDgJsecUs5XyD6sa6s/FNmObq+TNg9Asd1ZcevADY3ZATifglsZWJBPYTjUYGjR5z/9krYePhdX2kA5Khzt0gBODqylXudlncnS+gIhtMJZ+uI8BZaI59boBAFi4eIl/G+PuCGrlfKieIwTrkLuABiPUxTpSVhNbtLE5x28F+FUDs8wIBufJYPpyNhTZpXcUCcJucGjPMNhyB7sGZcpcL3QEViAGyDU6zXJtnmkp0Mc5PNedQCiS0s5cXjLuSl9PH+3VUWgSAAUgqI9wcHxqUiZP97aoXKzRMFkSNy2sLPzjKFGrUmXL11C4HFSF0zOck7BEBNiEh1PEeAkQe5v49AUBJUc5Og8WND/n67/CrIry7IEsXPvffdprf0911rBoUVohMiMSNnVVRVZzZ5mT3GMbRRDG5rxb2hGVtYPP4Zm5Bd7yOkhW5SVTFGpKjNDAwhEAAHA4YDDtZZPa3nPueJwnRvZ3dVT057lFQ739+47Yu+11zpi7xKYmIOcQbIv3bpG6uUSN/tttNnimfFZKxSK8b/7m7+01sEYLr/8pnH/wRNzdDjC9F6JlU5zzBsKUiZqtBQq9OzgkJZLxxQsWMvMXKEWM1gpd8p299f0t9+4amwfHBimQzZ1HrPufrFnXVlIQLZ8h/fulsnC+6JKvvS7NIR3y1K5m5AMj1e2IqY8mIzITbOhWKakOBS3cpovqOVawxmORVWXz+3q97tulwfQCo7jDYTdUwtL7szwoHt1bdUVi4QRiBVnpVRXS8W8ymXmGBgEcPjcijcckHVmSKzPACJeyeFwSZgoqdVuSJnhEZE2AU7nJC04ypMHX5Es6L1wELGnH0K0arYZOTo6RVQUpfY4JpKTve0tGJdM2jCmaqkIY7Fs0BGRVNxU9UHHD4PyxpKi+JBF1hBNYpEo6dWapFFtgP5myTQkyPbmOilD/3Jdsi/oQWrCmT3k3ief25m4QrEgGZwes6VSr9+ChGmTKKLli2erMLav78i4wCwg6+zzJmKVXOweiarzDvzeicjcLlftZzV6bQCcg/jhjF5Q9061S14sPyf1SgnGpZIBsAyXpJLc4T760CKD2QEyv3CBbGxtkRaisCg21WzVEdkK9v2bkTHILKe48MHsuzXQOkQUNtIBoQB6IgoKbW7ukWFEWnFtXOTrKKEtYqdge3UFsgxtA5CKvBkuSB9uSKRVbkLl4NmQNaeHh2B7cYyHGw4GNUoZOSnUydy1l8nW+irYkQL6PkcmFq/Yi4zlvX1bornBKtoAmgqiuzhkNgqp0OlT8vO//Dty/aUbkFsGCboxv5gvsb2+BzbgUiVEZlFiU0e/Romdkd6iRBRY6uoErGPCXhsT+UA5QC+ZHSaRxABpNBoAwx5Y1ol9+Gx/e4OkwRJFOgNxYU1cZON9gBHGT1x+hGmT84NtMjIyTsLxARKFjBSlGDqYmxZAKw9GJ3afliBxdw/PMe8ByCkv2F7YzuxfKuTsFIscY547x2dCPsXiWUgj0c42OT05I8PpEVtWiaP2Fdi0kLPigp0PYBeCxElhXg0q6g85yMbqC7L+fJPsYgy0fpO89trLNgslqmFfEHz0xSOAzxjmwEHmEdQuXLspbgHzgfQAgu4cD8WS1ldffgHN3rV+++FXpiJx4+zkyPzWuy+xVrvOZNXHoplhirGiQYdKE0MZGk/E6fn5qfba7fdE4QXWrJ8x0DY9nh0yFDc3ZF/SvHbxVcihOev2S1f4r8t3ePL2H5OFxcX/KFs2yuKcx7o0uvSKXGmVZTRALp+VFUMyMTqy4nK7gQcOZzDqVYOQLZ1Ox20aHMzD6W7U2u61tVXIFt2dSsZFSi1Xt9tx5vIldXFxXo0nExhXp6J6PEo8mZQ5tyRMsgzskdw+j8SYJtVqNamCSCSMWgEoiErjw6CgPWhQEc3FyU0x4YFAwr5O/9JLt4hIEScuhYl7LUlQ8FKxQU5Pc+TmzRtosgw9W7GPP7dgDGUASwAyZwOOMjM1aaO9rnOyMD9vHy4Ti6+9VgeGEQegdMjf/PkvSbWhk2qzYec4FYWjxcIdsM1GfxkRSFzIOgXrEBg6MTZuV7ITGpsCdGLpQftEq7iH0QEiWpKovOYhdUQYBrkjjqQHwnF7sa8Pnf7i8XNb74rr8SNw0jWwLgeX7fsQIvfE0eExKZZhfNEwefubt+2djdGxYbILIE1lR8k4GEm/XSF7W6tEdSIqw0niAwkwCEJy0M/CiVPxtE37Rb7QPqj34sISDFcjiVTEliLiFq/P4wM953YW8GqpCv0fh/beBQSBQXhAeqH5xdyYhkUGR2fJ8AjGEvJr+fEyGcDzxTH46uGpnaDHPm0LOSAyY4kdFCf6Lw5HPX/0hHg9Mrm4OE8CAGLBAhuY5wbGXywmitOmDoxjELJFFPvpI6pr/Q4JR6N2uUpRSbADZpocyhAPWIoLbd7fPyCD4gwFXnsKwBV3R0TdW1HxTpQANWEnOp4fBLCKXRfm8UMG5O1zLD4w3UxmBKynBTbZJGsvVsn83Dxp1trweQ/GQyZjU4vk00/v2IXRRc5WBgmYx/vzuTzpI/KLZEcR2I4/AMkEGwklxYGxJL7TRFT2F4AvMul7EECCCCanp0c2ePhh2/lyjugCCHWFPLq/atfJKZXPyRnGUuS0rUH6BgBIC2Bcf/HnP7GZrN/vw/uTZDSb5efnZwDbFP/s83vWz3/xK95sVKypsUHT65SNUu7ITKZSzHA7WTyTYcWzc3plbo6Wz3N07MIFevfLx/T8rKotjI9QQ+uyaCjIQMv0Sv7MqLWqxvjEkhkLe6xC5YV198O7/M76E37jhqj59Ls1D/tuS3kB4HFdKg2ey1bLlLt1C3yFKL1GQ5FNpkhwC9BPZ6tUVA2z55IECfeHXQ8frrj73ZY7f7TjrhZO3fFw0GVyyxUMR5wAGLVQLKlXrlx1NFttJRVPKQ5ZkfNnZxLt92XQN0lRZcnn80q6oUsiCntgieLIb19j9qU3hyzZ5SM9QbGKniC/+cWn+DsiE8DC4/PhZ0HpqX2w5/C0hugQJxcuXyY1OH25VrLXL8RC1xAovji2jIG1r8y3QI8TiDhHOy9Io1aEw0PCUINs7xyA0cDQYXTiQJc7nCEbm6tEVGe/dOkyKeZK5Dc//xWJQa4Uz85sxuP1uDD5JiJgGmDTBo1OkAjopqjbYafSF8eu+31QdArKqQCX22BAhIQBLCJDuNftR3Ru2AvF125dJrnTXeICe3nx7Jl9TFpk91IUDyTTJFiUH1He+HoHqN2H4wRJKBwjpfMjci6iFIDX4QnZ7QUFtbeMBf0NBkNEFFYW+TAdTpGhzCIRv5+cHu2CgldJEnKvXKji7Qp5/vw55IIoUwlZUquQzAAYG2SgSIgsMnOJdSgVzi3WoUSpz7Vnj8CcanbuCxXyQqQXyEJ+MswJpTppV5ukcHpCDDiQiOboEnn11Ytgl0Wwgy27cp83kiAMT15aukjOc+cAVxmGqZJqrgbpYdiLnzUwiySCgQSpE4zGSCCWsBP1nGyvkXEwFJMDuKtlkj/at1MTxAGKZTBRsY2qtfoA0TMElDKpgIGIZD6iTKgHMudwe48c7+yDWfrts0KCCZZzBfsOydDINPnot5/C2c/si30ypM556ZyUMC7BoJAWIjBVCQKkvcaTzY4RjjltYH58oQjpwqaSqSRsV6x1+Uiz2kI/Kvb9FrGQnYiLdY+ozXIrCA5FyDBJ4mRsZtQ+Ut+qN8n81VfIwuVrdsmOqxcXIBkJ2VnfJ7s7eyQSdnMPGKduaHzx2lXr5u1X+PDYiMW6PfPBF0+NhQuXzecbh2xxdoptPv6MjY1kae78jFZKBfp8ZZOGY0O0UoW39Zp0Y+U5o+0uC4X8eqPdMCK+qKHLCTMymrV+9jefQLZ8n/tGCb9710fe3/gPh8R+V3qhDNnSX5WtUleOpYfldquhOCPgdjoYkGKpMtOdPdZRTV0Cs/W4nW6Xa319y52KRdwDyYg7FAq4Y7GIq1oruxhlzqGhMXVgIAOUASdDyAoFQ0q1UpfrtboUDPplt9sjhYJhqdGoS4ZhSOFgEM7gFPaPiPh1/ozh0QwmW0R0JwzKT1aerJP52WnQyqp9mEsY+97Wrr0QNzGzSF569TYiAbUHengoiWgv22cAfMG4fUpSnAw8gpafmpwnZdDyjz+6A5oeJM+eroLSizsaNTsb2Oj8AqJ8BLp22M7ZsLA4A00cIMcHO6DBKt6jEpEUtA19GkvFiYrInchMgJJLiOgXicgRWs0dIzodQboIhtQnTRiuSOYrIm0WwORENClWyjA2i8iI6nNLF0hWJEoGcIhq+6NjI4j8EbLyfItcvnIVAFOG24riQy2SBB3PiS1lGOcR2M/k+AjYgmkv+Ilz0WIHyQuAMjEWWQCJuN5ewvenH30GJzfJxpNn5M7HH9qJfHbWN+H0MN5ikayurNlOhbkEa+jbfa1Ar3sB3sOjYrfDbZ+LEQlv1kXCpXweLKRLRgbTZPX5M7w+QNKjWSJ5FDiiYBIMbKALNqkQkT9Uwbh54IRCgrj9Xjh5hHz51TL5vT94H3IOwIbeb22toy9gOIj6zY5ml294tPzILkzlQoTvwTFFjRQTDGQfTOsF5i4zMEnW13fhTCHMawVBJIRxcECG1sBedRIFtX+C9om6MuIsh1jYFqu95yfnpFlp43kKqQFUBBCnUhmyv7FFerCXt771LRIEgzk+2sbf/OTyjVtkc2sP4CuRSbAukcm81tDIzIUrJJpIEdUfJYovYpewkEFBd1a3iS45yfjsFGxnC2NRQ+AQSZBEkkpxKDIEIEOf+gzfGhhKF/3M2PeLemDhMUilYDSBAAQpBPAdguR9/nwf/UmjLTPk0tIMr4ClwA742sa5dePGO3x0aMQKRILm+saakR5Mm91yg0EmMNqrsbGLN2gokaX9TofWimU6NTNBt/YPtePtLWp0+wzgJpbv9YtXrhmxaNA43S+Zz/a2rG/cfsdqlVf4wu3rfPRxmSwCPH74NXh8fUjsMWRL//xY1hq6LLuDsj/lVmrVouL0KAoMQUVkhPhwqgY3XIlkzN1o1l1aT3NDxbj90DXQwm7ViTgPK4lEk05ZUsXCtup0qg7ggaJRpkBKyF6XV9JMQ06kUgJkpUa9YderJbJwGk7cYCBi90GsfjfrFVKFXha5IucuXIITHMGoNftI8iBosTjsI+6JWKCWsxcu2gltVsS2KXS9JCMK4rVFONnY5ZcBPCtgCiISDNiXyZZhtEdnLVJvMJIC+osDVDMLcySVSZNgMmnnBBWXlxbmpsjdzz6CcyxD8/psUAlE4ySSTJOBkRHbuGWXF9FHLIaFyfHuFvnk735ORDLhaETs3ARIF8xCa3TILoxSXHSTQeHdcBxxnNknkgk7ZbCkFGhsAv2PkAOwLnF+RRj13OIFtM0NJGAEGtWOmiL1gCg1IA4bvfXNt8k+QG1cOK2l4/cacWPAiycFUP0wSLRFTo4OSKtcJUOZYbvYtNflgPbesa98ZxAZRWQXx/cFaIgqd+LMydTMNBxIA3B4waYCtjM64PziCnurIdZsZHs3KQ6nEpncrl65Tg4OjkhyMAm2p6DPbTs3bBT92tvesO/aTC0ugdEN2QwtCzYoSkuKrOtNRO82mIULKHZ2eGDLJ5Fk6VRE9eGsvU0rbgQLBxclLZqlGtjBmX2H6PjwDOOVIw+/eESuv3TdPssRSaeIyIC2ubEPeyGYzwTYa4DMQY588cldIkPWiuJKkuUgV2+8TD65c88+O5MaHCQ6QFPke82CzVQgk05PTgFYHdjGPNhtHmztnFxbvGgz2UK5RizVRS7ffMle61AhCT2wkcr5OTnZ3LQl19zSFbJ3sE8CCDAKJKv4EsmIRCY6sRbm8gRIp9YnKdjVyBg+H6DvhX2IpMn50wICnoE4JRNZ9ZKf/c2PySjs3uHiJDUUJo8fPeTZ1KCYD16t9Kyp6XleaVass7NTU3HohmRRc3xwnJVzx2zp2jxTownqC4dpPBqgB/sH1OH20P3dkpZNhqhTVtnEzBTLl2u6yZlxclQ04vGsyWnXWroyYH3wyw/4UbfM75ZF4ADz+Ppi3G1pA8yjXO5Knn7KLjfpT/tkUTWUmxTh3VTcwAVBNhAURQU4l+RwuNudtisUcLnPT3Lu87OiOx6PuS1iuRTV5YqGE84iJEu+kFODwYAjEI0olmkppVLZXutIplNyPJWQDvb3pW6jJYHWS8nsAChcxJYsCjTz0SGMG63QOgz0E9FENcnQUNTWzkLninwMgj4LYxqfHCdNoPrpyRaJBEWFrYC9z352cEJEqcDxeUzgzg4xeg0SDEVBrRWysHCBxNNDZGtnl7zzzdftBEHhRNS+QyPqgk5MzdkRQaSvu7S4CF2cIYOICOGEOKORINEM2gv6rGkmdLGDoHu2hkdot507Eo/ZJ1/xYQCqJ0QBMHarcFxIngAi4QAiF+glodCwYk1F7DSIUhCNFmQYnF9UAivlcmR2YQYOoUHrgnFADjG0r1EV+Tkr0Ose6H+A0s4GDM4hVt8J7VJE5AN7K1QkeVbFWRiMk72FjHERMk5kLff6FMgR3T7BaAGQFi9fIslkCODlQPQVUgV/x/tkGa/1h+z0iGInR5SegPxEPzxEZCh3ihiKKO31h+35Ewl7xBkUkZA4Ekjh/SLZTswej02Ai7hBfHR8TqZm50mpUoB5afYiqUgDWQVYiPweQsK6w3GSQBQenBjD5yTA5HJEBYD2wTh8aJt4jwwZKC7YZVMpOydL+eiQNHttMrG0YN8/YvBEUfhLLMCPDA9BNtSJBnYpLvP99uO7mGeDeAAi67tHZPGl23YfO+2yfX5nbmGBVKttsrt3hvlh5O1vfhPP7hPZ0DHPLlKFrIgOZcmS2OkCuRbH+GHrYAwVUjs/JVG/Sur4WZR/oECwiC9Inj9+TsqVBpmduwR7Fes2g2AS26RR7JGtp4/tHR+xK1c8PSYxsKOJyTn7QOEHH39GFpauEwtjL4qbDA+K3LsA2pMCV8FsuKHzi7euWN6gi8uqau29WDXfeeN14+j4wPzi8y/YP/3jf8riw2l2epanRr9NLb1Fi/UmnZu/TIulkuZzmtTnDzHL7WR9vaqPzc4bw1MzRvFszwxHk9b+ScdKBt28fOfXvOxbID8AeAA7frdVC+axkBDZ04/lIU9c5iGAR6ulUK4r/V5HqTQqajwRddYrHfV4/xyqxef2+r0uictur0d1SxJzy4oE0uBzmRZ3gV47+/2OWq3UEDxdDsmhKh4PcEWRZKeDS26fS+5RTWKaJrkdHsmhOMVlOWCTTBicLIZIUYeRqZZkb+kFQl+nsXu28oz0LIZoYiISOYHyXhiJCVnQJKdne/YNUJEUWNwWPUb0joi0fqpYJJPIxuoe9K+LLK+s2wlnxJbeWb1Gvv9Hf0hGJkS2ap0okmpr/8P9Q6IhOhqIOCbtATgQnQEENVDJNFgJ1dqkIU5a4hniiHa/p9tHiqE97ULbz5eX4cyClotr5pRsvli3T24KXT61dInU4OBPnh6SnU04OdqsNZr2hTJRs8MQOwbHe/adDK4DRUwOIN2zd1dCopKaJEOO9EgbrxcJfcWlvAiYkMi4ViwU7EU4sXA7MJIlgXgQANjG3+r26UyxTSuKbwuAQEgB1Y6R0fEpcmHpKqQftDNAE3QIY22CMjpILn9ODg5PMS9OjE8X0bZOul1xL8dlX34Tp2pViCkKAIsnB8DIBsBzDNLTOiSZGSEbK5tkf22dTMyOQ251yM9+/FPy0is3ACQD9q1lyzDIz370E/sQmLhFfXp+AmaYwPspCYBlIchgTghk6DoRdWBFpT2x/Suq7YvxmZgZB4MIEpHN3il2t/CzBAY5Or9I/OEEWuKwnXEddrOA+RGX4YR0Ymj7hes3YA+SfWHRiYAyPDkFCZMnxdI5WO0wJIUol9kggUCQzC+M22M2MjxuS1AFTNEBUE4AkDBgYFhF4g/F7WPohdMDMMwXkHBOPAtBzx3GvEF6PV5GYOiRx4/XbZlZr4NFQSaNzVyyCz598cWnpIY5fOmN98ijO5+QMGy7Jg7YEUrWEBwWL14kIadEquUc0cCuwvERALnFYwBwse0Im0Z8tvj+zprl97jMjz7+yljbrpm///3vs48/+YR5fF7BQKhWLdBK4Zymx6bpWalMN7f3NZ8vQNuNGhtI+JjPHdBFkWuu6UY0GjW9gbA1v5SwEyD/6GiD+3wbZGMDJiHA47a9YLoh+RKjUjCbktORQdkpWzKjVFHEEjDCjN7V1aDP74RGV5u1ussfCrhTqaxLdchujfbc8VjYjXlxd3t9ly8YcjGdOivlopqMRcQuDWSdqlA8T9c0OZ3KSJAnstPtkUrFkmRSHeAhS6JCuDiTITKbi0TIohBwA7SwXCiTYq0o2mqv8osdFLGvPzYxhQkLQdrU7OPTbtkkR3v7YB1f36coV0oI+oadDTwUihG71mgCkiSeJK+89TbJIiJcvvW6vYAo0gEIuvzbv/s1iePvoBIkkwgTvwt0Ec+q10qQUiK5nUGqlXNQ5hNEwhMiShqIk5Yj07OIcKDqMGiRD0QAj0esviey5NHDR4hMPmIhQvhjaC8YUgwU9cpr74BGLyDK+sjf/fhn5NKFRTCPOkDHRxYvLZKx6QnIFqd9pX7txRqZmVtE+yHlqmV7AbIFKdSC04rFUbH6L2qqappOKuLchsdNkgNJtKdpr2eUCnmicIm4MTZOGL1wWnEEOhqJok8OUhALhO0e2dvaAaA9t6/6u1W/DUwTYxNkDv3rQFasP38O52EAMlB7MJl2vU44WIc4yCWO9BuKj+ji2DiifiIxQn7zk1+AUdUht0Kk32kgKIRJLJWGZJmzra/TLBCPYBAi/TUcWRyQ2gZDFJnSEwMZPLcK0Kja95iy2SwpVStgNBqYGQixDpYA6SC20EV+01K1RYanp0kWIOGJpUmj2SUpSEtxZqZwtA9Q7gBIAYCI+McAH1F2I4y5Hh6BDMB45QtnJJuJ2VvWIdihuOwmiperKieKg9nnc9qttp1jQ0N70AQibus6LNmWMvNXbpDT42M7rUMmM2hLIAHWX915YI83GAB55eXXyALmVRTZvnDlMsZ/iNy/94Bcv3GRtLtgRAh0MxNz5Kv7n5DRsQwRKRN9kEIjo1MA3z759KMHNuO49corBNoFcr3P4zG/SDnAPf6INbdwmYdCQUtyBUzNUozxiSlT4iZbefqQZbJZlk6EqVMltN3s06nFeTo5O01fff2m9uX9FXq0c8r6rTwbnxrRwSaNldVHhhR2mWGfw1rb7lgL33+X37gxz0cfJ8mPwDzE/P1uwTRp120xluZln0+kIWzJK/v7Cu93FJP2FcyX6pBMp6rKaiIWdxXKFXcyFXdFwiH3we6+u95ouWu1pntgcNBlESIOijmjkSAki091wjMDkRDknljzaEK2eCUgsJxIpsVJU7CPnhQMeSSn3yUWSOyzByomTdwqLRQqZGx8mqzv7Nl6PwNG0oB2l8V2hUMlkuwBdXLYh5ZKoN9lREpRnkActhqbnoQ+dwPBQdURRRudun0hberyNTIM2ijqh4rkx03oW+g6ewusDY3a6bTJ2EgGbKIOSr+DiYc8wueJK/4i6bHIoyHYQR/GWQKwDf+OloqSghL+9/SLL+0+jED2DC1cIUsXr5JJRLk29O74+BBAKWQfbmqD9iYGEgSDSj749T1SyNcgpRbI0cm5vQaiW9Q+GFYp5cmguOEJYBBrJzpYlQAykTYxDofqAyCFFBEZtxGQwDwi9o5HuZi3t0lVTHKtBCoOuTcHaSIYlHBo8XeRcEnX0G7opCNQ/ioAYRASIwjG5HVFBbGCYxyQF8+ekgd3H8LqQL+DcWj/IuQD5NHmMViYSUpFvG94gkSS4rZtmIisZDubIm/KoJ3dzaGivY0yuXrtKgDPIIEYtL3eAWCd2zdWRRkICS0V51zEnImLhlFIQ3FBT+RphSSGE/lJS2zrou3ZVBYg2ibnZ+c2K/UFBCiNkfGlRUgwN3G6wL7A2AQrKhzskuUv70NSBfC5IRKNDaDN1B5/y+EmuZNd0utUyPziAunjd0EvABtj63f5MfdiF66Dz21gfI7I3t4eGZscJekMAOn8nGgtkRekC8mqElB9+6Y2KJkth//sr/6KTM9NI9AUf3d+CICNAGkyAF4ELFR2kW2M39rKc5JJ+WCLBhjqFkkgILo8QCb8uw+bMS1I0xYjD+5D+rrjdkLqw6MdQmRNAB2vgYmobpkfn5Wt9MgskM5tUdNp3v/8gdGolc2nj5+wN167yfr9Bstk4vS8UKWeaIru7h1QRtsUjFL76uFzKksyA3VmmeGQ7gn5Da87YRAXAXiMWMEItfYrra8rxj0u2+DxQ6DH12seIofpwnXJ2OzLWwcbcq3Ql8vH24qu95WheFY5OjtTu7Tn9Pui6sFxyZVMpl3xZMKt9TU3oqUbvuWWHbIrkxlwxeJBpyXpTq/TrYKNqEI8Q/cqPq9XcTtVuV4pS7nimUghJKXTCQCjOImmSmLvPp5IkMPtbXIgihlBP56c5cjI0jVy4epL5Kc/+msyhklrlxowDmAjEFiC8x9B3+88ew4UF7kaWuQck+V0QW8nMvbNw1qlicnykzQizPjCZTI8u2hfjW9i0AtHe+TeBz8nK1/eJflimbz93rdJIhWDEYOu72+SocE0qH0Ek9iBI1ft9HaSZtk5QLtNRHroXBVaNpQdJANDo0SUMvjolx8BFAYRHW6S7fVVOGkJet5LRCJhcTx85ekzsr66Zq9DiAtp4oJXqVwmL7/6sn0eRVSR30JkGh0ZIhVE9C4ioCg/2e7UYGwiEU6MnBWK5JU33yQhAIY/lCKq5CZrq6tkbGzQ3m0REUtszTahr31OFzkHMIiFTnGeQpzaPD3Ys3ehLLG1iz6JEg4aqHwUkdrtUwGIozBmNzk9PSVPHj2BA4viS5TkzgC0nJE0xkhsYy4/y4MRjdrJgkQxJdie/be1VbE4ze17SeLwWjIVgayQMV+SneuiDvl3drhDcgfbRGReOz0rADAwZxEfwCBARGlNIU3F4TFx/d6D5wvZIq4h+MMRu5D1/t6x/bMMp+w0NeJJDNmJfEQmdcGygADkb//dvyYTE6P2Arwo8C3q9HgBQoMjY+Qv//znxGpV7TUqkR3NRDAQsk11KADMPTsPrEgP6fZCFhgKOT48sVmvKLsh6txEEKAkUwKAj5OxhUtkc22VfPX5PXJlcZ589eARAkuBTE3OklLbgGybI1NTI2T3YIOI5M0GWBOjAJOxIfK9H/weficBCHNkZnrGBozB8WESgy8UciWwHg/GNElqkKl/+F/8gHzy209J+SQHCQeCbRp8QpzK9nh4WzOtRGqIB+ODlt5vmmPZhFE6Lpg7m/tMkjgLR1XmdbmppPhpZmyenp4W6NTwCK1V8lo2k6KwUSY5FXb1yiXdo0hGvnhu4DFmq0utKPVZgy+5eO/Xd3iv7LPB40/Fgql9SEyAx+/KTZYaK2AeLrlabiqpdEAJDSYgFR1qn3F1fmHBGQ8mXYVaDu5puZlu7wK5hweHXdnsoAAQJzWoq9vpqYolTnE4HEzXHQPZAbnTaSp7u9tiT0WKpxKCPEigglKpUJJCoZAk7gLAgkDzv7QXHMUFM6HtJFXG4C+SbaCygUi6s30AAxSXgiwYQoA8vPcFOQTdnp6dgoH6yTpeNz0/ieh4Cq16kcSgK0VCXD8McnR2CVqzSR588gk5390jA9EQDKYHemqRdwAcYnvyDIYTEfdPuGmXLBDZxsQah6gmf36cJzl8sx50PqKTyxcg20fH0MiTJAqtLVLDzc3PkStXL5GursOBk+QcEuPFygq5fOMGWV1eATswyDz6I5L9iqjaBpN49Y2b9mnGo/09O43dyFCWVKGjhSE3y3V75R1+QxYvXCA+RKZgLE5EDo5QNG6v+os8mp1WE+3XhLiDTnfb9T2csgOsoGjvJKXTKdKFHKSg0H60WyRCGh2bEmvgROvpkIwJMjU3TzrdFqlAoohEyUKS5fF+UF6yub1FFq/Mk7kL03CuQztqT8zNkWg0QQ5yefLS668TN+RfCxLv4b07iJgibWKaDIjUg/ifjmdt750AmKbJ8NAgOdneJLn9Q3RLgeYX27C+r9kG+izWirwOP3n+5Km9vS1OZopi3KJgUzyVIZ98+pC0ABIXwBb2tvbI/S+fkiwYqriNK3EdrIaSzSeP7HMkYpH42htvkWh60AauTrMCG3lh25gHTiuen8FYinIXok5xBbJQ3GMR9zorkEybCE5NgDrTvi5IfrJ/RPr1BuSsCbviRJM8JJwZJo3zI7BcJzk4PiTlM1HT1mcnC/r00y9JCOOdjkXscyRid46ZDrJ3kCeXIFfQEABVmwzEYmivSNbkhs2VAPjnZOfFvi3Pc5iD6zcRjLY2yI///KdEFPaenBUpObvcPnOjuvjO3r5VKJQ46/SssfGMGRlMGp16zSydnTOPW2U3bi2y50+WadAfBvs4oeMTI9Tv99GdnX3t2iuv0Egoxg73NxkCnK5IunFeLBnR0WmzvL5pnZjn1qR7kv+6fMSTAI+/+Y8Lpr9LgGyXmzyW5y8tyTG/T569tqQszS4pnkBQmZ5fVCEF1Eaj7nSo3Dk2NeFmpuayTAsy2u9yOkE8Q3431amrWW+LFVIn7RtqpVZWR8dHHJbFlXa7rSSScYy5JQUCYRlf0uHhgZQvFaVsdkASCVxUUM54NAoZ0Cai/IAwkGAUNBsU2WHI5NlXz0DnLZLIiBuNIfsuwACMaWNt00ZqkYdzZWWdDE+OEI4oJ9IQelxe6M8JMISwfZHtfHudhCAVQImIqqik0e2R19/5htiJxOStEQtA8fjhQ0w0NDrARZwm7YDeLz8VNWP6JA6dOwK0F4uN4mBYApJiAk7YKpyS9afL0PWQEnDoX//qQ3vffn//FJRVI1tPX9gLZaNjozYFdisKEXVW680ScbrFUekj0gJQFM7FekYV8sODCNshAUiASqUOx54ji5cXgQgO9GfIvl0s7qZYrEsODw7IYHbIPkvRbBaJARnGOh3INZe9BTs0PGgXWvIg6opo7cWYhEOi5mqdrK9tgwXkAAjHZGZqzAYXURNFSDE/ou7UFCKbz0UWl+bJwqUFO8+FD393AkxffesdUq7WASgXbKAXC4ddMAQTANkEyxF5SjODGTBpjLdb1DJxQsKI4lQGOd7dJibmOBAAgAOoffjvBCL42TGcE+998vkTgOkRXv/1qdbM2DiCwgWMJ/6um+S7v/ct+1RurdoBkA6Rb//gfZudWRZAHdJj+fP75OaNl+wSkZ5wSKgJcrS9Q/wqJ8sPvkLkIvZx9rfefpNkh4fsvCDiwJcb/QqHwvZZDJGjJRIZIOm4D6z2jIgC1TkwWx9YHAVLabZNsrp9TKanp8iP/t2/RbCIkh6CXkPM19So3Q5x0jUOwL/z0R0ygHY2wfxmFi+CBQ0DLAPkLgLZz378IYDiKQBfJ1zsajFIwo19+17Vq2/cxvjAUQESrVLBXlOzLJ1MLYyRfP6Eux0u8ujBMmc9ah0eHPFup2tNz8+ZlGlGIh02W9US67YKTJEtZiJ6ZFIJSohOuSWgz6KS6tWKRUab5RarFopsbW1Dl0nf8KYC9gnTnFmzMlSzKq0VvkC+w/9t+V+SH/zHBdM/+brcpA0ebdldQxCUDcklbpWEwiC3XaVaq6pAarVULqk9AEQiFnM12313LBJyRaMhdxzf7X7H1e32XScnJ85mre88Oz5xpDMJNT4Qc+RzefRdkSOhiAJ5IqUTKbndaktn5+fS5SuXJeCI5HIDOBIpIq7GexE5EwNpMjkxYRdZnp2Zts8niBySvpBI/uMh4pZkt1cBUyiQ8ZEZe4U/DcfeOTzEhDkhCaAvQbdNgIS4jv3o0UOyvfKQEBhY/vyMpEGzVThtD8JelHv4+MNfIXJaZGIoAycQ9V6SAC04J/B1aHiKDI1PkNQYQMmp2LQyAGkQQxtHJqfhXH4Y5AMyCvmiaZwcIMLubh6QgYiHfOd734FTQ1Y8eYLoJg63qSQ7kbUTPQumMJTOYC5NAJ0HVLcEgGoQD/ovFgbrpby97iEyoyXhhPsneTjqZTvJc6ddJaKUpdi+i4ViYBI6ZMYB6XXrAJ0e2JGOCP25XcLB63FDwlTBehiMnpF+BwxFEodwXJAWCZJOBInWrpH1rXX79q7Ylu62WnAwbqc9PNzZJb02A0Nz2AwgOZS0c520Oy30P4WI7SP5XMEG8DTA82D3wN55ECdwxVFqpzgQhr+1+zpYTxB0/ABBAlG+UoGM6oGaQ4KCBcBfSe7wgFBItc/vrJJwNEBeeuMlMjSzQKKZNORdhdxDJL9y4xIJBD1k5auH9ryIrdkMZKnX77K3f0X1Ox8Cw4OP75BqqUSS6TCCxgvSAzCnMa8i65hIDXnrzVcwHw5SLJ8THWjihaz0pdLkZHfdvk+UO6+SrY0TEnBDesUBvAAVfxIgCECuFCr2lYhWq0EGMyny4vk5cbg85AzvCQCsvv397xNRAS+OcfCg/4OTUwg4A+TBZ5+Q090NyKsGuXjpCvnwwzv2Gtv0xAgAW7drFonFd1GlUNRBHgMw1Zs1YlLNvlszOztNqvU8JJoPjNHgKvGjvcf80qUrVjQe5ZnxcSsQHTAnp2aNx59/ZB4fbLP5+Vl257NHLOD30JnZWTo2OUd7vQ7t6j0tmkjR/NE5HR2bZJ98cp/1OlWdW6oxN3PJ8ITDpmZq1ujsrNUqu7mPJPho+esF09+BB5jH3QXpcaIrna+2ZVmrSWeSKbcKVDncXlOOz3flfrOtnpznxC6rqvc7Th2SZWRs1NVotlzc1N21StWdOym6nz3bdhbzDdfpedU5OpJVR0dGVLfH6Wi1O0qvT5WDvQPF0E0pGo3KnoBfSmUykth1KZarktcTJhT61R+ExlSIfcKUmwpJxDPkCFTQB6cTkRu+S+YWZu2TnQ+//ApG77DPFAwMRsjs3BI5O6sQymV7y88HJxQLbf2uhmjWtzN/EThlKjsMh7xA3KpE2oj8ebAGVVJI0OMjz5YfQQJNwkAwPrKPeFQfyRVqxB2I2RQ/hGgc9PlIGyxEbC8HgxFycnxilxcU6fueLK+S33//9/HeHnn5tWswBFF1XSaj41lx5IPMiHMbVh9tFreAg2R15aldVEoUvRK7OuLgmLgPkcsXiNvtwud6iS6bhEO+zYJ9iCzfgkWEg15Imry98CccUFSzF/c2RIo8VVLRrx6ZgjzageNXAUACwESiHp19XZxJLJIurzyyj/jXhURCZBNGL24Ni+JGWYCV1xtEu4L2OZtWuwunx2dAq1975TVydnpO9gDU4vCXcDpxOa+G9vzmlx+To4NjACDYCpgKBVMcnZkjlVLNPsErarWkElH7vIrYbhclIUUVeEH9tJ5G7n32gPQ6pr1+NToxRK5DDjkQCFwiZSMcan5+yS4o1euJC4JgCBijselZuxAVaClY41dgUUf29XwLYyEyksVTKfLFxx8Th8kBfk301QVZxYgHwLG+9sxmEaLglsjHsfbkAcmkYvZBuH7XIn/307skhLlxuSCvhrN21TpR1qGHtiqyi1y6co08Wd0g7/7eD8gnXzwi/6v/8p+RAuz1DHK1DxkchnQZmZgh2YExcrh3BPt4SF6//TqBHwB4uuT3/vAHZPnRYzIA6XZwckRE8atyuUSAVyQR8ZNCrULuf/EY9j6KsaeYhzZ5tLxGohjzWCTBxXa5SAokK04rFAnwvtaxBjJZs1IpG1yrG8MDA/rHnzxgbl+S+XwebX5xjh4dH9D9nT2q9TqaZHFxo5b6g3HWqNVZMh7XO+2acZo7Myxn33T0NasL5iHRja8TIN+GbPnRBv/h1+BB7Lst5fVfS4f5mnTr+/Ny0jEpt1pnCuv3ZYdHUrrtropJUGPBmNPQLFet1XQdn5y6B9JJd/604F55vOqqleouUbI6Ho+7ZqfH1Hgsqg6PDKtHh8eOdocqD778SgmG/PLMzIwM0JHCsZgcjiakarMuAfWkZhNRkfahNV0wKhVM4QE5Pjolv/nwK/vexxAkitjfF9KhJtYi4DQuRA/OXfY2rKzqZGx8hhwel+HsdfLa7askFg+TblvkoVTJvbt37S3Ea1dukucvROYrGBBF5KjmiSgInQI9ffTlMp5n2cfN1zarpFrVQPHFxo6bfPDRQ4DVCrH6gBCTknug1T4Aijgz8sGvPgIQEbKwNI02jAAcDHL5xlUwlCGbjrfBJmKpkF30WBRPeg6AgkrC5AcBSAaMM0BOYXBC/4pLdH5IrDyi49jMDFm6etk+pi7Ob4gq9cBOwvrUrr8rLmppYCFQhXaNFJXotlGKSuqCWXR7kH6tJlkCswJQ2zsa21t7iLZ+UPW0nb5wACDbqrXsE53iRGkArM4EyhUAGCL5TqPRJGe5c+KG84pTocFwjDTxfBPR8cZbb5NQMGZvDYudqOO9fSJyiQDqyOK1i5ATCRKIxUG7HZjXIBiQ3167cYq1nHqTnB6eggUx+8DUS6++QTZfrJE7nz4nDbCcVDaCvl8lQ7PzxIBNiFO9XYAMBxMqgL6PLy4SO90gonm12YE0ChCP02dn/hI5SX1OUXkPQIug4f9dycn0wKB9eC4M1jMwKC5BluzUAX60LRHPkmL+mKgyI8eQgaUiJJAhkdnpUTv5MOQ1+p8iouIdBfAFIa+np0SZiyxZBdP6zh/9M9iKSh7f+8gG9anpSbJ3BIaVTJGt9V1SPy+DFXbJ+Nw0uf3Nd0i1WCV7u/vkxq1XycFpDmPtIt/43ntgME/IwdY+CQLgxAnjUTzHgbm5cuNl8hTs2S3uJonCWxAfYqE0V83Bzgb5+sam9eobb3B/xGNFwxGjViqYz54/NaLBGDvPY0AdCd0XCdDh4ZSWige0k+NjTTZN6lIdmtfnYdmhLHuy8oSdnOV0xSkbLqfDcHKn6Qu6rXy5ZJ3t09/l8/hjsvA3P+KSWDD9Gjw2pPL1N6SE5JMSgxPyycYO2GpL8XplJez3gFN6HKFI1tnrGer9+8+c/W7bNT057jrcPnSJok+Wzl0WvBgywJVOJV0XLy1Btuw7XC5ZbTSbjuePN+W5uTklO5iWQSnl2EBK8gQCskaZND41Cb7qkMSpzXg0Rs6gaR/dewD6GyVDo8MwrB55+nib/KNvvUsqmPhxRLEZGI4406DIMrmwtGRfTCsUS3YtFy8YisOqkRlMujjDsPxkjWxAX1+/eR3UcJY4HCGygcmslI7J8eE+jCZOmo0++eyDj0kW9BPASFafHpHvfuubRNRPTWYiZH3jORkbHQR7mCDDwwOEATymZ8btxDOqImrYbpFFUOfN7X3yGFFBHCEXNVKOj0pgJQeIsl0i8kSIo+gnx/v2Ymka7+WGYUd8sVDb71BbZmVHUqRaLpIbL71GsqCwYo1CJAU+2RMHynKkXimTFyvPyOHmIdl4vmYbmFhbELVKRCU3UU4gBSnU7vUAonmyhPEJeMWdkA55sSaKU2XIwMQgiSRjoNQxgBDosT9M1tbXbKcYGZ4gT5c3yP7eGfHAyU+PdgB6kDKTM2RweomMLiyR0FCcxIeHiRPAUd7bI42zHXv71zRVMr84Qy5ev0jGFhYAIgRsoWuXGBgGOxASUtzkFUmB24ioPTh9OA0JiDb99C//EmDoAvM7IX/0X7xPvANx8sa3v0USmQGwLidxgQFurO2CdYnSCiacNknsjPKzl4kvOUwYAMgDgDne3CIf/ORntjw7ORBZ4gybpfYQgMRWbQhyRxS5OjjYg6O+gA2Jk6iWnbFMLGgeHuyT8bEJiHZIXkvkwSX2df+r1zCOEcgigAiCn11PSOyaiHINN166RPywu1/97V+RhalRMgvGJM7KNKpt2BAld371AaSPRSYxJh4fGCAYHpgBOT49JWGwzpfffstmPIeb62AteZtxz0wskZ//7DfEJ/KMeGVI7X0yOjpmFwYrI9AMDITI2t4ed3tEIqEAr5Rr1tTiFT51+YblkA1jb3vDyJ83zPNyi3GHm40MJdnAUIR2+k16fHhAi5US/eZ3vqf5fVF6mi/Qg8MXbGwoyrITg/pIdsBIev1GbGDA7J1WTFrmFpXo79IQihym6/yHdhrCu4T86H1CNjaOSYIk5IWlUSnXK8gBxaVUeg2wIUW5tPSKur1zqGqMqZGw6nzltRvuvd0D19lxzuV1+9yBUNAVDAZd49OTLo12XZzoKmUtNRYPqZqOvuBZg4MD8uBIVonGE1Jft2SH0y25EB00akIreiVRkLmUL5L9rS27doeg9eL0ZiwRg+HXyOKFGRiNAxMMvd9qgxofklmAiDhUtnhhAX9Tye6OSJYMyt6p2gtk4mCN1jNBzSUyNzNB/vzPfkw+/uCerc0z2aTtdEFMJHQgefRgBeAhsoh7oW99tlbPFfP2gSTBiIIwusWFORIAHRflJoXuFdfqz8/O7MNY/mCIROMp+5CZkAQi09ejB08Q0cEkABoJ0PVmo0iKuRMygGgk5IHIA1KCEYlExV5vFHS1brd/ZmKUqDBmbyJLRBX9rZUV0oYhhnx+OyOXg7jggD1yfnoGliYWG0UN1LYdzRU8V9wI9gSCZGRywqb1e4dHYCIcQDiASB0hIi9HNjNM9rd3yM6LdUifHv6WBTBPkZOTEjk9KZK5C4vkJJcnV2/dJhrYXRz0nztdpIboHwetF0WlSmdFUivlSCTmJemhJHFA9imQgiKXiLgq7lY99kGpCJiTCUYkiiqJ/BQG7ZA82KLI8zEJ0BXV/Y2OBlZQJ76wj4TAWP6r//p/DQbUB9PitozDEJEhUHtWLwFgs5gTRirnRTCqUSISQLVB5z/61c/JxrPHtgQUCZrmly6S4bFR2Pa6vTjd7bXQ1wrAvE1q1TKZGJ/E78TtZC/GHsyg38LPLpLPlWAbXbH4RwqFHJ6RJBn0TyygpgcEg5Nt2SaKlzttYG6Rg71dMKcXZBAMr91ukDUAdcgfIZKOLkPyiLwyIvepH2yzAZZWgjSZX7hEorEEEUWyqmI956OPyCs3roDxlsm9e/dtFi5O3YpDZ+KagPCVzRe7eG6IDI+nMa5Jvrm1TXxu1UpGY3x4aNA6L5Sg1kzzz/7tjw1vIG0UciX96fJTqHAJksRBB5IRrU8Vzev3afmTPC3lS7TeblK4Fms3y8zpDekfffbcoKrXmB6aMjqSaSUCEavcKn+dhvCujyy8/z40vaiSD7O6A/Zxu/y+lJxPyo+fnUtD4yG53e3J2UxScQH2quWGik6qxyd7KhiB0zQN11n+3OUP+FyReMi1uLToTqXTLl/A7+z0e05ZFbuEimpKLnVofMIxPjGpDI8PKy6fH2yDyM12S8bASK1WS+prfQlgIPl9PvuEpajrKnIqiIj6+PEy8fmC5NqtBdDGPMmByt8DrfU4ZUiVfXvrTWg+QYM//eyOzRSEHh2ZmiYDmRGSOy3CiU1Sq5whyjNbiwsH/e5330U0bNqLsEVE+cHRDGEw1CFEXYYoT1QKqi1ONQ6RS5cu2dmbxDmMQ9DQBsBr5/CMzF26RkROEXFvwolJTsP5RJKWcCRAZmeniKiW9uYbr5FEzGdvm4rIXMwdEHF7WBRLEse4RaRPJNNkFPRXcXjJ3/7kDpmfGbYzmntCUZIaB5tZeUrikAVMM0mzUoFGXyOiYl6z3kOk10k6HUVEF1uhYutQBwikbVDbA4ObnJ4nsstHxqZmIcc46O0o6Vk6SSSSRBRkXn36AozmiJTrLfL6N94hXJHgBEd2BvpxRNDJuUWyePEWSU2AAUF/R9Mpe4F1f+05CQOcxGnYzFCCaAbYRb+NsTPssx4iIxmtN0hBUHWAnYZAcOfjz8jg0CCiKCh3r0vWnu5g7Dvk2rtvknPInT6A7zhXJsGBNPnG979F6tUimMYzjJWT+OJgaZCcDrAqB6SViP4iyZLI+CWykxchYw631vDcNnnllRvkxss37QNkomjT06dfEY+qkkF7naRpL+76fU47MVQgEMFzgiQExtsDsIhatzPzMwCpSfLsyTokstgN8mD80nDiI6JKHsx52D7MqIANqZ4w7IYg2PkwN3VShdQTp589kH5Pl0VN2RD59JOvyOTMRTBIcfAuQN74zrfIyspjm318+eVz2IZkM9sYgqC4pKiDMUbjXjI3D4mLQNCFdEplJvFcUddXI0dHud/dAUKgcbu42+Xiw8MZ7vd4LAX038HFFRWP8eqr75j5QtE43N1l/b7OIC3Z4tyw1mq26F/8xa/owvQ0HUyGtX6nqY3PLrJMdoCVqmV6tFvSdw+axv5e0Tg/XDfHJkctF54swOO2yCQGkF14X2RPB/OAdJFu34V0+eGCNK5GJKZUZcq8kq61lEgwLo+PDStOb9CRyg6r+CQ1mRp07u7tOydmp5zZ0axren7GjSjrikaTrmq14uKS5LLE8LpTqonYMzg86fDHw4rTE1AO9k+VarkuDQ+mpWqlIFmGIdF+SxIUtnCSswtMr4JKNtDA7EAWE2OSz+49hv7PkZmZC2RoZI7sIGKJMn35/AkmehbU1SI//clP4PjD5Lvf+zYR5fk8gQThloKopZAPfvtrEhVUFUYtMnh3QHunpqfJ0fEGERm0IvEA9HWMXLp8kSgej32nYvbyjB0tRV4JkeB4dHIM73WTk/MKufbqO+Slt75LuOy2T2WmYNhi3cPpckBKdcijR1/hs4ldX/QYAMcNjfQgDbigQoAMCyFUSKxmr2affDV0bpe/PDw4Ifs7a3hWkEhON0kMjdsR/2hjk3RqNUTAAtk/3CFhtIuronS4wwbKeqNGvJAPHdBzkcTYD0cogaXEE8MAYA+YRxiAliE+F34Gm2KQeuVSmYzMLJLMwBgpFstkdGaGpEbStgNdAOOASYCBnILem6RUOMfYdQGoQgSCwpdKdtEpP0BARPFG7ZzUwCBCviiRxeKpJ0B8io9UMZ/FfMHeDp6avwJtf9sGQHG7WNVl8tsPPiPjFyE5JIXU0TeG+XEgUPyf/s//LbE4s7ckxyAT21qf+MFExPytPXxIzrcP0M8MqbZqJJrNwrndRNbaJIGxePDwAXnrG98gu+sbsKEiOYVkzA4NEAOgUSnnMIeKXfxaJIYKBQJgvD6AkgtMJQQZMECiCYABAPnJ8nOb3S4CSMRpUpG7VewSxaIJ0mi1bBnTESUcfANkFMC68vgxkU3J3l0ZAEi1m+Iyp9iJGsGYuyGPT8nu7jG5/d475HB/m0xBjos7WKIY1ubaC3Lt2jXi8UvCPMgHv3kIYOqTer0NRuohF19+HYFOJxfmF+xLnydHu5C/EuSYSLFo8OGxMT40Mco/v/eVVcmfWV5Xz6o3S0apmjeuXl80YvEYOz46Zg7VwZaf72tTk+PUTRza2cGJZvY0WmtU6LXbb9Gt7X1m6Aq7cuOWXquXjHwuZ0T9KZOZDiuzFLCSwST3kXX7kJhd6BrNFetv0m18J99fkCKaR3r0Yllu9y3p2sVJGQathJJZ2RcKOs6OD1VvwK96XKoTUdOZGR51JpMpl6I4XacnJy5oRxdmQv3ywVNnvdVTJ2Zm1bffe1fk/1E0ZsmhcEI+P8spTlmSVh5/JbnBb6OhqKQj+opLV91G02YFhiFLQjocHkNGQQ9++9vvkvtfrpM/fP8fE0lSyQ4c7Btvv0y0fh2SwEFOoBsTyaydH1KDo4qkt7nTEoglxyC7bCMROzXi5J5IWScKI3356D5ZWJpEhMKkAVjE+Qcd0VBkhHK4ZFIDXY/bOUCEgaj2IaFNgJq47dlDe89AJYOg/t12lQxC/oh6q4K6ijsea6tr+Llnr+CLdHMIUuTsrEB+++t7aD+ouzicNTL+9fZlOAGankbbDHIAySXu5MyCxoM7kxEYZTVXIAYosEjKA7QAK5kn23sHiEgeO8FQFKxGgSRLpDJgYC7h8/bi47U3vkGiQ6MkDqYgru7vrq+SDu0i8g/gdW44ySARJ12O9naI0y0TN4BvG0YsdktWV3dtUBGyUBSYvvfZpwgBDvSnbi9EFk4LiPAaKVfyYH4ATMiFPhxN5CoVDPBs94yYXZ0UcqdEhzccnpyAIWlkYXqG3PnkE3sMRuH8+4eHZOHCEpkWC8x6n3QhJV565SVEU4ed0KffqBIVKJwGIIoN9yKA83T9BWkB+PKQEuI+j330HQzo8zvLZP35NnnnvdsYJpksf3GH9PtNEg774dAnRFSXF4vl+XIV7fTbEkesZ4QiYTvlodgNa7aaROTWaHcMgL+T5M/zdvKooAAnh2EnchLH1YdHJmAXFmSqqF43hiATtne5RP0WUf5U3G5uNmv2mpw4IRoVjA1sWsX81NAni7VIDEAntvPFXZ1en5LDwxy5tHQBz4S00nr4jHGATwNjoZBKu2jfaRKF3kVZkZPjI56BNDYY5QPZYV6t1fn45Cgvn59bLodsjY4NmZMLlw3Jl9ATg2NGJp1mT756Qk8hUQzdpItLS9qFpUWtVM5rM0tTGnFaWnowQwu5c1av1Nhvfn5HTw0MGYODgwZtnJkjYYV/63/xe9aZ+4w//lGXJ6EQbPCAZPkH4FFpOqX5ZEjuGB3FrUblaDIoy7JDrdTyjoBXmJGpuqA5Tg9PnAFvyHVydOZstZsuyzSc/R51Npod5/zsvDq/MOOo1gtqqVxUxsamFdO0lI1nz+StjQ2pUa9I8/MLUqVYlVaWn2LwdXu71enxStdu3SIm9PmLFxtkbmpWEtr1pdeuImo4AArQmR4ZqNuEQVIyNjFinw0RJxPF0WzFIeq/euzjyYbehc71QCrkiDitbIGSix2HNBzo0uUFkgb9FuAgkumKexqiOLG4myAO4MRBZ3c3t0kZ1NmAQ2sAJBW03y0kkkcc7vIhMjYI0XU7W1i7LTJ8d6DlGaKBRGYmZ+ytX/GsIqLLzqbYxg3AiMIwToAUAE0U7Y7Gwa6oRLqtDjk53LWPsbvCYTIye8leUV++fwdjMAq5tAdG9txOfByOxGzKTHWRotFJotEwNPEo3hsicYyDuGOi+MJEAgDV4fxtOA+Hlu8BPJqI5qJo0vzCZdvpidUhsYSPeMU2NVCuXq8BYCbgSB2yvv7MlmAVSIQROPtAIkgef/klOYb06wJM682izdq8YHOwCzgWoMIExnGZULC7GiKnpLrgDH0S9Khk68U2mUP7BxHJT04OIQsZubg0D3r/COPpttmEuEV7erhHNp8+IWCoABT+9QU5sIij1RWi6CIlgGavObQw3gNgHpahkH/9P/41efvNmwDyNFld/or0AASRcADBqIBoHcT8iP7Trw8eQnaKi4niHAoHqFTh0B200eHwkCzGcRjjVyrVMAYVogDoupBCQTBUcdGy06LkwVfr5PrNy4SazAa2L764S6IhD0DqFLYnMrunYJsMkmudBCENQQ7I/KIoNTmC8a/Y1y7Ejt4qgszb33oX8yyRChjaxvo6cWIc3/jGm6TatMhdyPAw2IgouzozOcZFSkpRArOF4PDw4TZ3qTI3dca9XicfHMnwF6trpiTr5sDQkHVQ6upLN98yDk/O9IDLbQPDlatXWbXc1CJ+pwa2pl1/9TJ1+BQtlUppJwdHtFA8Z2+9/Dpbujiu3/viubm/VzICKb85OjloneWp1VW3rXbMScQJ04Uf/H3w+BOAR/Jr8HAHm1JX9YIVeIDhhmL1qeILBRSj31UD7oDj8aMXaqvSUMvneefJwbETaOs6OzoVaQddPa2rYtKcqXhUFSugrVbNMTqcdZTOzpTf/vxncr/TVu58dl+KgFrHoxFIFiq0u4RnkhIM1wXUDseD4lOh6wOSOP/w0W8/II1uhWzvbJIaKHMbaF06z5FYPApaOGWXl9yEobvAhzCcMCZof0RbUbQHdg1AQdQESNhhGV+iEn4e0fD04AxGLi679cAOQMEbLVDsKhEHskTxJhGZkskwiSDa1vCZqlNB9HCALfjt5+VOzxCVv7DT+VGtZV/ess9liAhTrpHzk2MyuzBGzkDfZ+em4KQhGGCZTE6O2klfStDp4m5E8bxIRHr+DozYLmPgi5Err36T+PG5h1tPEQ1BhwEC4sj8OZxucDhNAlE/CYARicjahJM26hZZebKDtnog26Lkw9/8lvRAtf/mf/j/Eg4g8DokuxTBGWQWJKNdj0RUwBeMQKM9crC+Rer5Kjk9y0HmAHgBKiIHR3oobX/7YbgWWJ2J75mZcZJK+/E5bsicPiK6hQjdAFCCeahBUq0Xyc7WBtndOiGS7CL3v3hOzg7OyR60+uUL86RwfARmBdyVDVIBmA0NxMQeDObABUBRyNHuJhElIL58uEVe/+Z3YA9R8mf/6v9tl4esY1x9iHz1eots756TWDJJQLzI4nSWtBoFMJZdgNQqEdUCS7mqnb5AFKNuiqxcAO6BdNyWJ6oqA7BCdq6RFuYfmgzgm7TX15YBZi6MweRExl57ajQ1+9i61jXI3s4JSQ1EiMsPgNRFaYQRSFKRxEiy7ymBVtmlHmQ8sVVvwNH7AI15Ox3m3/70r+xbvr//T/65XUtG1HBpY/y6YKziBrk4/SyyuAuGM724RObBQI+298mD+89IDMGm3q7xhevXybWX3yROReZBv4tvb23yRCrC3T6/BU1pvf72a9bztVVTcQcMqlt6rZjTDzd26QcffUE/vPOI3rw6rvUaRa3fqWnxlE+TZVUr5BqaRTgtnJyyar0MZdnVL11cNCKDSXN+esacHs1ajZ5umTsl3l52kvL1X/Pbd9FBsVWL/0h38Y+/mX+f5AMduWs0JWY5JYfVkZkakxPJlKRpLYdBJcf66paj22ipnUbfWSnVVIelOHPnNbxYcsbjKTUajqj1akUdHh1y9Pt9x+jYhOP48ER5cPeu1KrV5LXVbVmsYi8tLki63paEs5UrFXIO5P29f/x94neH+LPlZ/zC7CSkQY5XqnX+5ecP+QiQVVWdfGZ6ji8/f86XLi9wE//bPTjmm+trfHZ6lNN+m4MXcJNxkZ2Q7x3scp/Hy7sa5c9XnvHMwDBvtXp8eCDDqcF5vd3hfr+Xd7pN7vF6OKQSH0gOcKKb/MmjZU6ZwdOJFO+1ezzg93FdpzwZiXAAIK/XK7xWzPN0LMrTqSQPBAIcMoKD74qFKy7JEtpgcjAvPj83y0fGhvEaN+90uhxgxmFjvNnp87OTPA8Homijyb0+D/cFw/zyrXd4s6txWdG5U29yB1wqGY+KG+DcoSpctzgfyAzCeEL85PSMDw1m+ZdfPuLDI8Mcj+ZHp6fcwmvGR0b5xNgEPzw+5GMzU1xHm2SXyoO+AN94vs23Njd5MpXiB0en/NGTVZ5Kp3m5dM6zwyNcQ3uODs741PgU9/h8PD2S5YrCeWpwiJumCW5hYWyD3OX08b5pcI/bx7uNDucYs26nyTGvHBGXr24f8G7P5J1mH+2Lcq/LwUM+J1967WWx+8y9TpW3CgXuxTx1+gb/87/4gK+tnvJiqcQRdPjU1Ajf237G42EvH0e7nO4wf/x0nRumziEZuQ9C2SMbfHf9Oe80ilzvtnkoGMR3gDskiceTCe7CuEYiQfQNfxemgXEQOT+B3DyZTPN0JsMtQXW5w/59u9PgrKfxzdV1dIfALjy8WmlxSBbIgxE+PTOHuQxy1ePm1XKZS5bBa5USdzn8vAvb8+Fvm883MOeTvFKr8lQ2zcPREN/aOebff/9/yb96/gB91/nw0AQP4xkvVp5ztyfOi2dFXis0eOH8gKcyCfRV4kG8761v/CPe0TpgGAoCYppvbuzz8dEx/sm9+/zKyxcsBDqr09EsMAjzyeNlY2hozLh17SWWTKR0hyyxQCiqnR7ltFQ0pW2+2NRS8Vh/bDjZB3PUuqCFnU5fq5VO6cjUEMtmh+nG2jP94tJrxuWb141aYdPcfJqzHq0u86F3X+NfFX/KE/+SkDe/xg5hk/j/Iizfvi3ttJftSvnM6kgSI3IqG5ST0ZS8v7euLD/bcbAudVjccOxvVdRw0OfoME1NpsPOUrnm1A1TvXRxTq3X66JGrWPuwgXHweGxo1GuKtVqWR4eHpMLhbJcK2uIXEkJ9iLFETnEyn+jVbOzgbOuyddWVqD3zvnZ6THxI6oPg97PTo+Rk6Mju0qYkA3JZBzSRLazUIv7K4OIJobIFJ4rE4QaEksn7O0tUDl0jBOXw0WmZ+ZJArQYg0w8fh8ZHBslyWjU3lYVmbJerL5ABDAgocTpT4McHZ+AwUDH4rUWPkts61agmUWSWi+ipAyqL/KEiIxmjXYdzEOkD9wnuXyOjIwOg52IKv0WdHXMpukV0N54NGmn7BO1V0RO1Wq9AworkRfra2ASftDbi+S41LJLLxysPSZO0iHboL/5k3MymM7YLCEJ5lCGZPriy+eIVuIq+TARmbgXFqft05sb+9vk7bffsnObiurzfjCWpy9WSDqVIOPj42hfETJAsByMJcB7anoGYzNj50UVB8qaiMRXrt4iQ1kwpJFRUgFLOTzeI0FESzEe4lqA0Oknx2d2RbRMdggRyAGZ5iTVWot89OEdEgoEiTg9+nztmCzMT5EbN+dtJii2XiOxqC0hRTW8VCxGNp6vgOkFiAfPPzs8RdtvkwJkytzCOOahA2Z2jBk0IStc5Le//RwRmIJ1BsjVKwuQY017Z8cFOg/yCBbRsvslCkCNwmYsotsX3MRWu5B7iXiSCEMRly5FZveuWOeC1BCHxgDc9rkhYQPPn6zYKQXEfZLZxVny8o3XSAcsotos24cUBeMoo+/Hu3uQcfvovUQ8Tj/5/P4XZG5ujkQ8fpIZyNoy48qNi0QUHbt09QaJpNOw4ag43GXf1N1+sQl58gVk5BwZGU4SVdbJ+OgUTFgnTBfZ251kBa8xGeUBl4eLM0TwD77+7CmCiMnnF8YsB+j2yoMX1uTUkFEo143jo6J5dHTG0gNplkwP6QGfh3559zPqUxStVu70C4Wc1qOtfiIdBesoas1aR5u5uEAnFqdYNV9iiqzqEnEah+dnxpef/p15tLfOr0UTVmnlI+u2731Sfn+DiOMdAA+beZAfirXTO7elI3IkNfpcSg74pIDbr1gdTc6XCjLvK4786ZHidQWUXrOrcgibkfGMGooFnIPjWdXjl5zBgKJ2Og01GU+ofcNypDPDjgBARGQ3bbW68tr6lvLSS6/JovgwsVqSKKvYaPZAf718ClReZObeWt/gYvty4dIMj8LYRQSbHB9CtPLwVCrBDUR/PyLX6dEZ39865qODA5CPBg+HU/zvfnGXS4qb7+wXEYEpoiJ+3jnkHkRbnzfC/cEQRxjn9WaFZ/C+ZqfFK+UKGAbn8cQAp70+3ifZrCEgIpeqcg+YiY7nt1qUm5YLoohzp8+NnwGhusKT6WEuo41jE8Oc9bu8BZYisFijfR6Px7nLHeC1epNDXwN+HNwNAzg7ziMK1sR+MI+CuQCkOCQNj4ajosgFn1y4wPuIoG5L44e7a3xna99+PcaLuzwKb/c6fHRqhj98uMIzmSi/cu0KLyHCZbJZMBiND4CJuBDhZWJysbjmB0oHgz5oZLEHTfj5eZ57QXlHp8Z4ElHRhX4+f/qU5/H7ZkvjGTCYqZlJsJnPuWkwLoFCOGGhqqwiOstga37uUBxgGG0utgojoSDfeLGF99f47t4p3z8sghlleD5X4nMTQzwSRL99nM/OjnHIX+6LxMHAemAubruf0WgEgwrKBA2fSsTw76DdhwzYpuJ0IgrjWWK8LAnvkfjlaxe4B/3Z3NjiZq+L32O8mc6LjRbmdQif5eMK7MULuxIsghsU7MmD9mIO+zpvNus8l8uDgjjwJybOn/FGq86dGCdV2Ayee3JwCHtL83gadhP28bt37sIudV6r1fkRmJqK98aTGV7LVfjE8CiHFOL373+JsQnwbDrFVx485u1WGzbW5TWMk9vrxGsS/OBwm8voU73a4WvLq5jTFD88KXNL78C22vyNN1/iL9Z2YJc5Dk3NG7DPeCgOW9/G81r8zW++y08Od7gfcxYJu6zdjReWGxaaTYTNqalJo1BpGkfHVWN8alKfv3mdybKL6VpD43oHxBgUXLL6Mxfn+29+55v9w71NbWFyWiuXK1p6ZIG+WNlmqtRnx4dHBlDGKG3vG+mxAcsDHntuObnHuMDv+n5N/uW/JOJGrbCl34HHD38HHrdHpZ6vLJV3zyXaqsvFbls+OSjJa5u7yvjIiKK6DEWnspJIRhyhmNeRGoo6vG5VVR2yQ3XJjlq1rgyNDTkMw8JzvbLPH5ADAa+8vX8obWysSzduXUYUaBOHkyMKJHg8koCBgIL2Gvzw6MgqwEgkh8rjA3FrcHhQOLIlc8PS+k0rFolasWjcqpVLlsvjtxqdtlWoFi23N2i5VB9+X7XypwVrd/PYUj2GFYmFLIlIVjY9aMmq13IoLuvk4MBqVxtWr9+3JJVYDqdqTUzNWy5fEP+dsnrdvtVutK2QP2RBE1u5EobNoVqQLVYiEbO8frcF+grkIOKUmwVAsnZ39wRltBqtlhUMhSyPy2MRw7SazYaVHkxbrU7DAlW2YFjWwd6+5cEzBkeGrGQ2brX7XWtsYtS6deu61RcnxdSANbl0Ce1oWT/+6z+zmo2CNTU1YzkcHguTbEXCSWt17cCCfrdaTcNyqop19fqi1YPABVhaoNFWIBi1Do7OLH8oaAWDHqvRbloLly5aitdhMaBeJByxbt66arkDAYhOpwXmZcmm01pf27LyhZzY4LYA6FYsGUZfmeVRnVa/zaxKs20NDqWsVqNogapbvR6z0pkR6/zk2BrIjuK9devJkzXr0uKCFfR5LUMyrYXFGUt1O6zJ6VnLZLqlKk5rYGzSorphHe3vW9FozPL4whZx+a3U8KQVSqRBw8NWFHNnoq2NZt1yupzWzOwSxkCytrfXLWCFVSoULdigVWvUrHAgaHl9bovppuX2BPDMqNXp1y0JtE/XDKvbYhZA2wLKWAArSxbZTnX0QNQIcfisdqtjxRJxS5ac1vnpufXk0VfW0oVZa2Aoay0/XbNgz9bo2Jy1f3BkISBYlVzeiqbGrMsvf8P68Bcf4vNd4ACK9fnnq1aPMSuVGbCePT6151hj1BInP1VZwXy1rfxZzsrtn1gf/fJDS9MI5k+21tfXrb2DqiVuH3hFPj6EJr3Vtq5eWLBqtYa1tXlglUoVPrcwbZ0dHlpuRTERDMzdnT28XjY8HqeRL1UMt8etcwtaV5P1YMinPV1eprlcTvv4g59pN27d6o0vXu3v7h33fv8P3+8d75/2te5Z3+N19fcPzrV0KEHv3/+QTo2Ps+ppTveoAYP4vWZgLGX6Id2g2Kzb1318tHzjP1zHF1//ATx+CPAQ+QnH6xFJUrPSbnlLbldNOV8rSjG/X4mnwESYKRta3xGJJxy5wqni8aqOcqWpdlqGowdJAz1vfz189ESpVzrK4NCQUqqU5Hg0IeWKOUncCrx4aR4RTSKVUoOLC11ut8WnZ8d5swZHGhvls3NjPJFI8MzQkMUoBFS7bR0dHvOTkzNoaw/v9/s8MzzMB8fGgH4K13WDW0xDhDQRocv81ds3+Ti0siQTREUfIm2OF3JlsIsk13o9nhlI8a2tDahfmcejcbCYE2hbnYciYa5rOofsAusA2WJdRIsMh5xAxDXx7x4ik5N32i1o9CDYhcZH0YYaon4VoMcwwmlEnV67w3OFPKJnhp+dHSNiNPF+zgMeDwcgcQGKaJzNmDKjIzwUj/IDMASn088XL97kxWKd/9//b/8dbzego1WFX70IZlEAQ6IGGMwAIvsZGEIPml/j3/r26/zRoy/54uIl9GkT0Rb6Ppbgw2PjYGiIvm6Fe31eMJu4vV4SQmSEIUOLF3k+X7GZRL1W4ecY20a9w2/dusYvXFjkdz77DH1J82a9xuuVBu+AjobxjEajyr0uhXd6FIzNwnwEeQH9n1hY4JcuX4K6oJjTBp+em+YXr17jOu1y3dT47MVF3qo3EF2dHHSOb2+v8UtLS7zX6tr9Es6hIzCyToefHu5yl2RxFd+ZZJIDHDgTQRN+MTs3AVbo4wGvm4+NDtkMi8gWp4aGn718bn4B7K/D+5jnUrnK+x2Du8H+6uiHV6xruVycmyZnzOCbGK8QWFMgGORPnz7jxxgDl4rxC4d5o1bjRYyPeMbE1DiY5SSnpgEG60HwNvm1V25j7qb4syd3OeSGvbYSS8b56Mw02M84GNguv/7y67wCNkTBspYfPeZfPVnnf/CDP+AAKH6wd8Yfr+zzNBjnLtix1qX8+vU5rmCOgG1gF1V+eFxEjJKsk5MCgpvPQhS1cgeH1vn5kfn0+RZAK2oODWeMRDphPH26bpycNfRqQ2NzF2b0q1cu0kePvqKvvfY6bZSrfbfX31cdPlBrd//2a6/0f/G3P+3PLQ714Wda4axC3apFY5EAc7tlVm9Qffn5MzMRGzW3n56bL3I1Kxly8V+Xn1hkfoPfvgPJ8jv0+B14cOn2nTt2UiCx4xJLJMV2n9zZK8mJaExS/KpcLxbkYMQpn+UqjkqzrrTbmiMSCzv2dzQ7T+nx3plYCXREomFlcnJcgV6RG40mRKQki8NgT1deSD/4wT8h4jbjzvYpLxdF2QMYDZxUUHyvMyBclIsc7aCWiJAx7nC6rCaYQhfOYmFUe4gkM7PTltNrn0OzhodHLDciUr2atxRENcXjs669csva2Ny0RkaSVqdVQ8T3gXUQ68XaC2tofMwq5POI0DXLqagWaxvWX/27H1uRoNN6trpmIUBYAAvLhYitI+oqimxBz1q1as0SRxJdbpfl8/qtSqlkJcA2IrEYMNmyTo6OEd1c+BwJkd8nJLXV7WmgKJZlUs1yo62tes06y51aqy82LJ8naO3vHyBiD1mxTAYRy7JGRqesZq1lPV9etx7fu2d51aj13jffsk4PzqxWrQMjOgfbcVsfffTcunJxynr5pSXr8eNnVjjktdrNLtoSscYmx6xmq4so1wJjUqzz40MLHbHgpHaEbiCSVYsVi4EFiIS5ITAnU2N4rWxlsugLol6lUkbkTyCah6xaoWQ9/PIhovAwmMmGNTo8ZPXR2GAiafndHuv5kxX8HLei2YTV09tWv1mxurRlJYcGLB00p5Q/wXtTVrlesaAQrHR2XJStRZSn1hAidPE4Z5+a61QrVuX41Orkjy3ea1r722tWKXdu1cGktjc3MCcesEgD/bfsaB3GGAvWZRrUSg8kbDYivoHIYsnCAn0XZ/Hs+YmnEmCqTgQiccBd7J537bkNhaKWCyilwH7EboXXE7IKZwVrEHPSbnQwNhFLBesslE7xOtV68XTV2nm+acUzMev6Sy+B/ZxZfVbFs7qYZ2plx8atp8/WMfcOa/HigpUYHLUePFi22/r77/8RWKrTeuPd1y0daHf7rbfBbhXMG1iJ4gbDbFpTc4PWwEAY4FC2Fq9cs/LFLphV28oMxq0//t/8C2sQjA3y1up2+mYkFDM3d/ZMt99ljI5kDR3CpFKXdcnrYd/6g3f0Yu6cFvMFeAvXcsWKxjSj/8Xdu/2xsan+Bx9/0Hv4YL1/5fJkv9Vqa19+tqwNplO0VS4wxeXSSSis1yFbsvGs+dXhqRnzO635wbesA23ZXiy9DeD4nzCPP5XI7btk408XpPvuE7Jx97HU3V+TdgsVaSSbkn2qV2kbTVnvKjIze0qh1FYWFiaVZqXnWFicVw52DxRIbFknltKnVHn3vbfkcrUiNap1UR1OIorJPd4Qf+WVN7glafAnarXaFHr+xEwmA2a50LImpybMVrtuNhsN8/PP75nJdMpgum52OnXTpTqNZqNlxhIJU5x6V10eU3Y4TJ8vaNJuw0SEM6H5zdn5m+ZPf/6BeWEpaxZzR/g9Nev1pmkauhmM+M1ipWLubm6ZY8OjohibebCzbY4PZ8xsZsDU8Ix4MooJ8Zj+oN8E8JkdfKaKzwF1Nl1er0kk2XQ5nfidakIDm4FwEL5HTbAj8+LFBbPX65mSpOC9dfNgb8eMBLzmyMiwWSiWzW6fmvMLF82vHq6YiszRD8lsVBsmCIg5hL7DKczTw0PzX/+rvzZzJ00zFnWihX3z6ODc3N4/MSdmhs0bL18w4ynVNFnL9PhUs1gsmEF/yPR63GYgFDYZKK3L5UOfWxhjw3zxdMM83s+ZZyc5U5Ytc+3pmtmG8Y1PTqGdDvPg4MCsY0yK5bwZj4XRBsVcWXlhzs4tmdVqxdTaPagNamaGU2Y4FES7idlud8ziWcX0K07898Scv7xo9rtNzEPTLFfL5vD4tOl1B/C3Y9MfcJu+SMJUXEGzVjfNcDpr9vLH5ge//sgcjPjM4uGR2eo1zPXdLXN6Zs4s5XPm4e6OmUylzUqtZlJDnKagpg+f7QONPkc/jL4p9kZMh0pMp9NtSrJi7uwcmMFA2AzjmRHMs9ulmvGBiDk0MoR/R2EHPbPVaplgY2YkETZdPj/aFhQHLE2PJ2SChZrtVg1jUzcr9bZ5fF43p+bHTUWhZhi28ODzZ2atVMPPAfO1b75ndjEGv/jbH5t5zN/01LTpIMQMxQbNtdVN88LCvCnh35Mzk+azzQ1TcTjNdNJjLi1kzd/++qfmhYuXzHh62OzCfiSXbN6+fcNURC5/2MMrr75hHuE9iVjCfPLkqZHPV83R6WnY9YKxsrJiRMam9ImpOaNbL+uqV8XMGPr42CRTVUmvV8/o5EiClgun2pWrr/Rbza7mcjr6oUSkOzk11ivljnsOydn99KN7/YmxTO/s6LhfKNT6zzbKWizmpt64Ux8ZmWJvfeO7RjToMg9zW4ajblimU+Gl4ybXPs7zBLBC7LT8+y8bPAQN+eGfEulH728QcudYygwOE/94WnKZDslwE6nd68mNSlvqU132BiLKtUuTij/ilY+PSgoiuFIuVWU4szIykpGv37wkV+pVOZcvQPVySaSsExe3Zudmeb5Q4qvP163sUAbRr2fKcMZS6cx6+eVLZr/fM+OJFIyVWfFEzFAAEK12y4BMMFOJuDk1PWu43W6jkD83CGRYOp0xjs6ODR3C1jSY0WhSo1DoG5/fWTFmpkJGqZAz3C6fMT4xaWg6M3w+vwGWYywtLhqs1zfgwMbJyaFx9eYVo9npGGMT40ZPZFeBOxcKFYyaaXRaTSN/fm5o4NaJdNJo1Zv4PPBskxsAFAOkw1CdLkNVZMOSuNHFc3qgR6GA11ARKiG7DLBkIxSJGoFoyHAobmN/a89Ympszzs8qxpOHL4xb168anpDL2NncMGqVpjE9tWisPXtu3Li2ZOwf7BregNMYmUgY/pDDGBxJG7FowJidmsJzTWNkeMgAJTcckmQ8fbZmVCpdY2RwyGi2Oka/bxr+QNR48MUjY2/3QJw0NDY3dozsyKghuxQjGAnib/cNj8tjjIwMos0BA5HXmFm4bNSbHePhFw8Nr9uFvveNSDxiTGAc69WKMYDnNFp9w7SIcfXGNUP1qIYsyxj/rhFOZQ0n5qhRKhjNagF9jhrQE4bBZWNudt74+Oc/NzwO2bh+bcHY3tg0vrr/wJiZnzH6tId2DRqM9Y0w5h5Mx5icnjEmpicwdn4jmRowqtWyUSpVjWg8BX3vNMCuDCCL/bteVzPWnh8aO9ubRqNWN1TZg2BTN8Loo4a5BvM1tjbWDZnAnL1+Q3WpBiiwISseA+wWzbMMBAqMwxjsq2zAlo25mRGj020YiM6GwiUj6PEafdjHy9941zg53DFCfqcB5mhMT08bcHbYZsyIRBJGv900Pv7Vb40EPrtaahgICtDVHePTD39j5HINo1zuG7RPjG6jZtx85SXjyZePjd3NIyOZjRsv3bhiHMAOTk5PDcN0IFCkjAuXLyD0cWNk5oIRjYWNjec7xoXFK3omHWDlco1tbG7pQb+bzY2P0HIuR/3+EL335Vo/V+z0X335Zv/Tzx706t1ub++o0PMpjt5rN6/1iEX75VJLe/3NW1oq7dKywyOMdhjzud36Vn7HUFTJHExEzVyvaKncxTdksJ8bN/6TnRbxZYOH+Pr3F+QWeu+TLzY+lsp1VVLiXulk45j0OppM+1QOJcPyhaU5sQOl+HwueXBkVH7xdE2OROIyM6is6115eDQrdykVJ7IkybLwf1wkUuGJdIzs7R3wn/3tJ1YwoFqqrHOLKUD7CqIHt6guCeBAhPGbA5mMGY7FjTqiDzExjviKRhOIhjUwBmYiiNpMwIuIJF6Tz5XMyckF89OPH5i00zaDQYIoEcV74iaClOl2+8z0QBrmopkhD37OpMyh8WGzWCqaI+MTptcfNIPRiFmtlM2A129WyxXgkW46wTqqpYoNbNC7dvt6XbALPBTSziwhOsciMbCQnnmwvwcWFUdkbuLzVBPaGczmwCzhWW6/29RFm1WP2Wm2TNBIs9shZqvZMefmxk3L7JmPHj0Ge3nV/Nuf3UMk75huRKJkImi+/NoV8+pLS3ZE3d07Np8+fWHmCmVTlVWbHclgG+1Wx+x2TdPvDaHfPjOWTJpDo+NgGw5za3vLzIBRAePxmT2wl1sm9LPpQNQD/qBNLvPytSUoAGYSQzFbYEiCfZTzDXPp0gwiagh9CZpg/IjsITCFnjl37ZqZGRs3veGQWcmfm7VWz0wOT5kuMA6PYASSaQLczVypbopsVKNTo+bWixVzJJkyH9y7b84uzZsHJ+cmpIM5OJgxZRir7CBmNAzGUquYbbTh4CAnbvCbIX8AbLRlVjDWY/hMh6qir12zXKyYjx+dgL1VzMFUDGN9ZgZgO+nUMF6vm9vbu2BVdbNYqJiq4gAbcpmnJyc2C/S63AhIKfQf/e3WzVq1ZHocXrG5hGf3zBTGq9+qg2FgfCWMFTHAXOrg1hjDVtvUek1TkZg5OjFunoMt7W7umo161xwCo9VBjSStYT787HMzf1o2gyEfXq+ZUzMXwYjfNJtNbv70r39mbj19am6urZvLK/smgpUZDcrmxEjK1MAn4giWbq/DCIQ9sDvVjKUyxtz8BeNkfUX/5c9/oz9f29ErpVP95rVLer/TYq1GnbWqPVopNakkSbSjWf1gKNEfHBvpD49M9i5fv9Vbf3Hav/Ph3d7zZ8v9cCzU7zK9PzmZ0BJBvL7aZsf5sm51+zpzdIzzo4pp9iTLF53hFyYGrO/88XX+uPsvOSF/Qt4Uh8J+9/UPwONueUMa1wkRiYG6fSfR6mBhXk1KJGPSjStzEiZbcbpUqVptyMl4QGaMKR2tIc/MT0qhoE+OxEOSpoukvAppNZrc7ffxgfSgpYDOEyKbW2uHiMAmItGw0UYEGx4ZNrhiGUQ2mNPj0SvVuo7orgf8QZbPn+s+r4+53V5IRZn1KcMg1ZjTqTLoW4R1i01MzzO8mWm9Nlt7tsM8isW63RoLheJscXGJPV1eZrV6lfU6bdapt1hmIME8Xhc7zeWZLxBi6cEsO8nl2MqzVcYoYclohCFAMbAH1sBn9XtdlslmGCKU/bmVSpVBo7Ls4CCLxaNMxe8sA1IevMblcjBEadZotBi0LNMNgx0dnbJsZhBtaLJAIIC/tQXxYZ0+Z7GInwF0mRoQeaIN9vm9NVYo6yzg8dn5AmM+hR0cF9nPf3mPBcIxduX662x6/jKbmJvGWPlYu9tnw2OzbH3rjL3x9m2WSATxvCbTocadHhWfb7FWs86arQobSIfYN999h7W6HXaWK7PllRV29doVFkUbgpjGYrHMnixvs3K1wy4vLbFoUGWpoSRLZhOsD1NLREKsUKqywek5NnnpIjs5P2G9dpnpWp/5okk2ODLBjH6HrTx4wBwOF+MuLxubmGFt9NVkFjM7Pbazts421jaYojpYOJkQGMoq5Tr76MNHzKF62FBmlEH5Yv4oAygygD/6oDGnS8EzTLa/vc8c+D2oDOaswg5Pz1gy7me5k1PGYQOwURaNJ9nK8gvmIAo73j9jB1sldnJ4xiLRABsaxTx6VQZpCZiQGOQRczu9bOWrZRYNhVijXmFTs9Mskkizk9MT2FsbY+PAsyzmVL3MG07BdtzM6dBYu42xGBth5VKZQf6xWiXHkskI2z88ZDs7e+zWa7fZ9MUl5gwm2LPVZ2x6coYdnZRYDJ8po/9PljdZdmiIPV09YorTYP/N//Gfs7uffcaqNQ3zk2cXL17Ua3j22soqpEiOxdDuLz+8Q2uVKj0BSIzOTNA3Xrml7W280BLZYe28VOlDUvd7rUY/n6t1J6YSvf2ddciVw97akyfdkEft6ZLRaxqOXtt09P8v/+3/gR7vP9Na5TpduHhd17otqPyevvuiagbDETPsoAgyqmU0zvmLn+QIGf1jkcPDzpr+77/+A3jgd/ZJU6FcNm4QEukQKVduSq8sXCDhpCJdu7Qkr+3uSYelA7ndkOSd9QNpYnJa2j8+lov5iuTx+qVGg4kMXVI0FOSlYlNkl+aBgJ8HgiHr6fKKxdCewlkd1DtiDGbTxurzLf2lW1f1oZERiAFN/+LeY31uakxHaGbtZksH04AUlBhklH5ynofTUdaG41arVeZyupnH7WIOOKwXTgnqDNbbZIX8CV6fYKVKm+3s72CiZQBCGEZaZhQSGsjMcsUCHMxgfY2xfKHIZIfKGs0WGx4Zh0N7YLhC6lM4TR/G5WT+gJ8pCDXdXg+OobDJqUm8rwTc1Jnb52d9AJNoSz5fYF78G/IHRuYBd9HxGgnqBYa/d8qGBodZB5FCVThTHQA/3WLLzw/ZpRsTLORPsf/+v/+EvfzaRTaYDLPt1VU2NJxi73z72ywxlGISnGZ8epaNTM6y/dMSqxZrTEKf80UY2o3LAIgyHEhjqWSS9bs9UXgPxjkMsGqw4cwAC6Jd7XaDbe3ustdefw3t2WHjw0OsUioB9Lzs9CTH0olBdlYos1gshH5arAngicSirFID8IUirIMxGRjLAmMx1s0eM9tdPLPMghjfTqvOeL/HFDga5pPFBkeZCXDPZJJsb3mF9eFspWLRBlowRwAP2jU8zIqFGvvuH/wekzB+UxNT9mdV6x02PjWF+e4AOFSmOBzM7fEzwh0A43PmC0ZYOjPMTo7P2WAmzgJ+F/6dZef5ChzRhc+cZEeHR5jvvt2PuQuY11SM7eztAbR1AP8wy8OeqmizojjZpcuX8XOZdWEPQ0PjbHxyjHV6HSYTyrwumanEwXJnFba5fQT7KrE4+hv0h/CaLnN5HEyD3U0MDwKouwDhPPve999lFQSqQq3Bjs6P2OUrS7AUAYIy+2r5S7Z06YL9+efFEgJRF/0iNvjfufOAAdvZq7ffZMGQB+PfYIovCRsP0R/9+Y8ppZxVQesn58bo3osN7bOP72nTMzNU4W5t8drFXigd6MMO+4mBZG9l9Wlvbm6q55CVngHuQ4jem79yqR+Kpfo+T0g7OtrVmvlzxnsWILLFerWSXs6fGutrFbCdkDn7yrR1srVnBTy3yFfKT3kicZe8+fWCh33GQ3z9B/DAl335Q1ySKy+8D/aRIO9+3yc5kkEpqOjSo/VjSeVEWrp8Rbp775n0ePmcrK3uSn5/RFp9dkbqlSo5PKpJu0fnHJqW/+RHH/HzXJ17fS6x325OTEyYG+vrNl20QOEzmTTkSE/3BL26JMnG8tPnegTon4yG9HazrofDUd0wOfN6/bqm6frk7CIG3w2kL8KJ28zvD8AAW6wDRwlFIkyRnYhaBhsfy8CJTDYyPgRnPmMDyTjz+3zM5wvg9wQT3rOdtt5qMJlLtkMbFseELsEovIiRfRjhKQuFQ2zl0VPmw2cGggHgHvwFzuT3BVnAGwAwmPZnJ9NJGE2bmToH2MDYwGoE0IB0sEgEEXlskh0elNnNl19nd+98DibTYeGQC+zCxUbHZpjlVFggylnutMWYpoIx+NmNa1OMai22e3TMwmk/e+87b+N5BqNAu0qtx06PK2wYzCcR9bBet8TC0RDzeGQwqzoLByKs2+qDmSns7LxoR2o/gOPhvS/QN53NzM6wXK4AlqUx+Da7cPEyWJuOcRE71jIrwTkEU3vt9kt4n4d5EJkjiJaK28sMsDq338lUD/T2SZEZbQ2f7WXxeIjVq2W2/eIFmxgfZirG2xOKMQfY5MHqCjvZ2WFzs5NggxG2t3PAxtH2Uu7UHr9qvc+u3HqFRQeS7PjkkL3y5m02ObeAOdYANgU7SisKwFvFuDrczB9KwqkVfMtghnXYQJvVm03mCfjY6MQI+9XffQ5w9rJ2p8mu3bjIEikEFpdlM0eieFir0gHYd5jL57aBvq8ZzOP3wpFP2Ntvv8devFhjHry+kM8zNz4zgDGolhsAfZ2FIzFWRVA6P62yVqvFdg7F2HtYIgb7Q3tCkTAjsNm+1gZ7ybKOprNUOsiuX7rE7t/7nH3zvbcw/03mczsR7FQ2PDoIe3HCHqJMA2q8ePacxTFGkzNj7JNPP6KZgQF2/8k2m5y4zCZhR0AAdl5vaM16l44GPZrq99HR6Yvan/1/fqzdfu9mb2XjWR8I2EfQ6nm8vv73/tH3+lMLi91EKtmLD8b7YIS9/+d/92/6/WZTaxTKtJQr0S7aOjyY1nmPGqISL8KxefXqktXorFmRW2/w3J1tnvj1Mf/Tu/8RNP79198HD/Fl37BNvP8+aMqRtJrnpLxRljSPVwqmTenVV9+SDAeT2gUm7e0eSxempsijpycS7XPJ6/cRl0cSFby4VxUXgzgvF2rW4sUR8/iwaiLKmLV63Tg6OdWTKR9Yet9IJNL67u62DoABZc2CWvqBxFUajURoG8K3mC+zdHqQurwRKiLf8xfrdGwkQ2PhAOWmTi3Tol5fkHr9+Pb66dnZDg0FPdTp8EL76XRhcYI6nW4KZ6Hj4+O01epQXTdpqVSmkqzSialx/NdBw5EojSditN9t0Eolh9cw2mv3qNbp0UgkTKmmUdXlptDa1MT7EfEpqDd1ebwIbhp1ud30+bMXNJUeEEll6cTECGK0Thn3UOLw0/TILH268owWC3lq6QodHUvg75Tevb9ML1xcpP6Ag96595zeuvUGzY4kqSxr1KF06chEln52f4VOjI3T5c/v0NPjQ9putOkvf/IrmggR2q4eUrfCaSgQoYeHp1SV3bTXatKDnT3q8QSoE2Pjcvuo2+WiJ4eHdGQkSx0OiTbqPToyOELXV1/QcFCMTx6fv0bTk7dot9WixbNjtMGkitNBVZ+bxlMJqnXr1IVxTg3PUZ8/QOu1FjUYx1hRKqkyjcfFOHUoEJx6Qj56sLVOt7de0LxYxENbiCHRXKFKi6DJg2hHKJqgu7s5Wi236PKjZfrBLz+kY+ODeF6P/uaDD+jc/AIdm56k49Pz9MtHm/TxkxXKgJ+5sw5dWX5AH375mKpqgOaLHbqxdYZ+yZQThe7vH9F0JkN/8EffgT2coO1x2mi1aaFYF7yThnwhtNOkxVyNKhKnlWKR0i4ESqtLEaWpZXQptzTM5xZ9/nSXumSO6TdpMJyihwd5OpBN0pdfuUF7PY1++/vfxmeN0kZbpydH+1SyoEExr0+fbdCZpet06cotSpsduru+SYnip5RIsMNJ2Fad4rEUQZz+7/63/wzzPkHze6vUzXXbtn1uRXv84AmVDUV79casRntVbXP3UNs8LmrpgWltYni4/+jBqvad9/9xf3ppot+unfcNVelJRO6XDs76YYezd2lxqbd7lO8fnR715mZnexb+1u/0+rlcWXNyk6Ygy5nZZ+nRIXZ2XDLkYNAst4rmMVXN4RkXz4ZnrIP2Cd/o3eWJ9/+E3P16reM/AZB/AB538P/u3L4rLUC79Md14mlRaXQ8QoKRqOSgTdLqyCSbjUpnpzniVp1SKpuSxicG+He+d5v4/E7IlQI/Oijb5w8gAUxJMs1EPGC02z1j5/DAuHzlolFv1/VSKacXS+e2BPAD+WVMfrFYo1ubuwiKGpUdLnpweKT5/H4aTyZoqVbRCDfoWDZNj/b2abfTp3sH51RRVDhsjw4PDeJni+7tbNNsMkudInsgVOvBwQlAxoRRHVK/3wNHUunQ8Aj1h4IAC0rF9kk4EqL1Zo2en55Rr+qksUgSz29Tl9NFFQBFB6ChwgFVAEYoHKYuvMYbgDHAUiYmp4ADAmwaMKgePcLntZp9mhmaocMTMzDuCnV6FJqIh+jKVy/ozMw4DDFOP/rsmHoAintw9AsXpujYxCTNjk3Rm6/egvMewVlraG+Arj8/o7mjczz3mF64colahFCXQ6OJiEyP9g+oBICSYPSy00fvfL5Mh4fTcFYVgpHTWHYAbRhFHwA0tRodHEzSfD5Ha6LSNid0dnYS/QnSe/cAYpeu0UQ6Rp8vP6Y+l0QjMGKDyDSWTNMC3uOLJOjg5DxeH6e54326s/rYBlvIFLQlSrfhIBztSGaGqcWdNBiMU+AA7QFcIwAKjz9EP/rkU/rmu2/SDALA3t4R/fTDx7RQbsBZCMDFoAac5+njhzTodlHQb5oCaHVafYDNCP3Ge2/bgJZOhmk6jTadn9BR/N7l8dNjANQbr16n9+8+x7zVELEjtNWo0UgsRr96/Az9BihpOsZyg+5uH2EeCf3Gt9+k+Ejq9rjAwQxabXRpqVKgInXJ/buPaK3K4OgjtFmq0E7foM1Gn7q9LgrpRT2+CDBBp6rTQ9s9k57mGpi7WfrFnfsUMh22p2IexqgsuWg4HKPP1tap0+VEQPPQKOzZAdCCF9JPP/uS7uye0nazTOOxKAVzoYnBBK2UTrTZKwvUFw9r0XhQ63SZtnDlpjY4OaVtbj7Vzk+e9ifGBzRvQO4H/Epf1vX+2upG/9qVi32Yeq9ULPdSA9leS9N7Fv5mcqm/s73bv3nzJa2UO6AXF8fpxuYeq/X7+h9+77v67uqmkZhImlyTTE+XWemsYRmNPh8+HeTiYBghdwEeXwPE3//6n4LHf7JwmlgflTL/6ArpHvckUUmsbXFpKOYnzzZXiWU6yPZejvR7lFx/eZRsHW6QCwtTvNmu8f2tNl+YyZogpZbP4zIDUb8J6mSkMimwDZ9uEcmYm5vVBwZibHpiAhSTsefLz+gXDzag4yUGaUOHRoa1crlEk8koTabjIpDTbDoD3denp4fH9OS4QCMAie2dXUQQC8Gjbhv8/u4hjGSNFhBNxcqrPxSCIYfp6ek5BWVH5BiAUcVpoVTDRAfp4NgQIqmX7uzsQFGCVZicyoqD+r1egEEXzlahJkDL5QZgeDwwPBfaAmOrVmggGESEd1EZhlAq5Gju/JS6XD66f9CAk3yTHp2f07mFGbq9sUEPt/aoTntgFgk6u3iN/qs/+wTvlWkdkbjdadHLVy9Rb9BHZdWk5dNDqgHMli4u0WuXL9JmpU2T8QhduHwFaEdpwE+oQzWoF59VLjUAFBIdACDugV2EgiHq8/qoL+yjY7NTUP0a1TF4oj91sJLs0DB9trJONze27H4JYPn07j4tVQtgLQ1E5z7aPA3G5qBn5QodGBql0cQgjaWzcBqwu6MDKmpt+jAOPi9ec7xHIfrhbA26ePEqDcZTYEg5OMMAxh3jmx20QXpje5e+9+33qD/opb6AB44lUYdTod/6zm1aLVUBFhL95ju3wayatFNDZCYG2BeAu90F+Bv0+OQEn48+lIsY52Ma8Kl0ZDxNBwCIM1NZ9LFHLy3N0Fs3L1LTgn40NDCCJh1EUInGwjQE1nR4XKEeF6Evv/oSPc2fIgD46NTUFJ0Fy4kkkgDoXTo/PUObtR5tNjlATaZB9FnrS6D3YJ9OiTpVle6C3YzPTNPVZ5tUN8I0m03R3/7yE4BWlrYBlolUBOOSo48frcLOqrTRbAKcL9AUwKyNvpVzZVrvWPTBg+f0v/mv//f06ZMNenpySsXpucPzIxpLhbRgIk6p4tBy+YZ29cbr2sHJmXbl+lXt0tJIP+JVtEa5pGUSnj5YYj8SjGpGT++fnx30X3vn1f7D5c1eS2f9V995vX/54hVx07O//GhN61oOOo3gdXFhnl25+Y7+4S9+wTZ3dnQR4ENhbqrRoHnh6oCVP6S8fRLh4vq92GH50z+9KxjHf8I6xNc/BA8O6QLtsr7+J2ThOz2CyE36h3mJGjUp3HeQw96ppB1qpNtlJJEJk2jULd146QK5OD/Hd3a2uWUS3mo0LZP3LMXFrcGxATMcCyHA60ZmIGVQs6X7XCFDltxMdhKocMp++tMPof2CiGA+lkyEEe0icNoigCMFGmkguhLEDXFqgmpUXHXRiPZifUsbHR/WDg4OtWKuqA1k45rb7dRabU3zeWNaIOzVXE4JKkLXug1NOz4qaO5gXIN21hqdthaJR7RgIKQpEtFanabmcYe1dr2uRaNeTcKkdXtdrVppaKUqXhsJagxKliJ+tZqaVinXtHKpqMUiIW1/e1cTFRAsYoFSZjQ0WHvp+mWtVK9oUxfmtNzZsfbpbz4Rm0FaIODSVI+kHZ3sa51WXQt4FA16Xbt5a0EbSMY1znuax6FpXhdB38Y0pyukVRtt7dPPvtBkCdbbN7TDwxNtbDKjgYlotXJZGx8b1NABrV4ta9GIX9vaymmaIWnpoSEtmUxqFtO1k8NzLZbNaq5IQvMFglqjlNfcHo8Wi0U1C33qdMrae+++q3Hi0e7ff6QF/H7N4Kb27T/4fa1lylp2bFqj3aa2sfJIK57uauJs/o/+8jNNVhQY9oyGSKIpTkXzhcJap13RQkE/GGNC84bd2sqzFe3nf/1zbTid1OqlslYp4u+xsFatV7XhkYy2/HBNq9Ta2tTUBOaqqZWLBS0UTWtHuyfAz5qWyx1qqWRC84RDWiyV1FyyoVXyOS0cTWHMXYjMEbyvpa09e4bXnmnT0yPoV0gbHR1CH3QtnoxpzWZNc3icWiSBOW51tUajq+3sHuNveIYkbi00ME976N+2dmnhgpZOxLR6/Uwroq1uTxjPIdrQUFYrlStaJpvW+jrVpubGtAAo4EAmoSWSae3zu59oJyd57bW339UWblzXfvJXv9SabV1LpDOahLnzeiwtjn6vvdjWjs9q2p//1YdaIqhoTolpo8MD2t76htapd7XBkbRWb1iQWlxr1mU6N3dZ+9GPf6N99fCBVj/Pa3/x57/sP39xqoU9Pk3v97ShbLr/0W8fa41apW/oEFiSv68brL949WJ//MpVLXea03afLdOF2RH66OkWXXu2o4Mds/HBmHG8tW10ZdP09BVzeChmZqyQdZQrW/mIh99SBnk5sUF++MO7/8kOy9//+gfgYR8Y+yHYx527Urm8QYR8KZfukoVL3yQH1V1yctIjiuQj3MXJ1VsTZGw0RRwuJxRcnTxb2eIeycmZVre67Z710is3zUDCa6ZSSVNRZKNULhqywo1KsaoDjXWHw9BbrTqTiMkAOqChKZaFpqzWKogWUVopV4H6OiKcm5brdTo1PUcVSIY6dH+hUIA+VEELA4gIbuhUGbKjCKXC6NjUEE0A5Tef7dIaaLEJAOog/I3NTEBHzyHigRarEu10GojMjDrdHuqwCG3UoH/BbJwuD/7WBaV104iQN6BX3X6fjoxOINIY9OzwiA4MpGmr3aIE0UJsn4kjvh5fgIYTWcodPkT4cURPlf7yFx/QgcQwHc5m6JcPn9DXX7tFU9Ek9fuIUGf0tVeug/IO00gkgnYyWmmUaLlSpk1IpS2wKAr3PgGLGh6NUzgoJM4spEDblioigvsgxXqGTq9cvUpXN9bxGhf9p//iX9AXGztgEmUaANU+ODmkWciicCpD67UG2hOgG1vrUF0u+qMf36evvDRLb771Gu1xF7370T26tDRNE5kUDWfGxTYe7fQatAhWs/78iS0HH335kEYDTpoIe9G+HphFVeAqLYN95E8rdP3RLv341w9oLO6GxEjR6ekFvE9G2yQ6jEgfHRigx4jMKcjD/YMc1S2THp0W6Pr2Nu11Od3fO8FYSJhTy66pmj/P2+cXAjEEleMjevHiRdiBKk7rUQ4JQHsW5MgJbbfbCDA6fYCI748E6dB4FrbjBSONURVzGY2GaAVjy02JNus9SJU6/Wf/5T+nP/vFL/B8C98mbYOdIVJRB5jmyPgF+umnTyBN0P+KsAfVZhGKOwDWCTst5ejo+Dj1x6N0f2eVzk7O0J//9B6NR52QIg36ztvv0I7epNevLdKD7XUqqZAtsSAt5o/pAuTkzMwwnRgbwZxX6eqLbfrd774OptWkH39xpC1dnKb3PvtUmx4bhExVECRzCHxuzeJ+bWX7VBsZn9QuLE4jeB1p27un/dHRDECcaqNj4xokHSSNF88f00ThXrBvFgxG6Msvv6bvH2/poZCiE24Z7SYx/H5uHmvnpic0ZnniRR5R/Zxs++0btH/vOPo/YB3i6x+Ah/gCgEjiJJnIGCROnYqDY3XjQGq3JRKoi2sl4kIbRQDqkUs3rpNavsaLpwWeiqSseqfMY/G4deXyFXNqbtoy9La5t7dvKKqsm/A8RVGNRCyl99o9kI4+S6WT+K/OnG6Ful0yawtKHPRTD4ze7fYJmqjphkknEZmAMNri4lUt4PNpX3z+DNHMC+Dg9Mr1GzQGXb2/eUBNPC0R9dIv7z2hWoNBXzophX3JLhe9dvMSnbt0GZ8m0//h//U/0vOzYwBRHVozZOvzRCIKQ+zRFOSR6nDQw6NzGFkNz45B64egc3viohEkgIeWIKmIzCE9fNQNpxbtTcE5iTNI/aD5F65ep88eL9Op8VlIHg+9c+9DCkIA6TVA73y6DOPnaGeIjk0MgWkF6ChkBwOauFwOmh4YAuWP0eGhEToxNUEnJ4bhCAPQ/oMw5A71+nx0YX4WQAfdjX5FwdSOIZGOT4r0jTfeoLvHZ7RUKtJEyGPLD8ntp5/dX6XzSxcwpl56DAlx/eo8PTgs0vPzLn3v3ev0PHdCB9C2o6ND+uqrVyFXhujkwiWMn4M+uX+HToCSr6+tUjdAqwzJNwXAcyomDQBoCTR+n5jUD6cK+lP08DBHVYzN1Mwg5S6ZTszO22sjoYif5ipFqoJlplMjNAyDtiSDLq+s0nyxTQ1Ixgr+63E7aGYkactOsUBcg8NLDpnqAM2QP2qDqyURMNM0+GifnpzkIAd6CCg1Wqm2ERzStIDXhCDdVIcCoDqhFxYhTSJeKhkWPYNEME2dLi7MYzwpXd/Yg8Sp0hlIlhTA34EA1YIUi8RCtIZAtnDlEn2+ekAHEwN0ciZDj4sFyLIU+kvo+uYGjWLciNmliumguzuQNFPD9OLiEl1fXaHtboe+/NI12EwQn3NKLwNILi1MIFDlMd4J+uzFM7r8fIWG4nE6NzMFxl0Cu2Yg2A7aaza0pYVB+u333tZiySHt3/3Vh/3xibg2MODXUmm/JhFvH/JTu/bSDbhiRxsbSmunkLz1akWbnBulg/AJQyLsFIH2YPtY/7/+6f9Dh9np+UpXr0AJyBgFmXHrNFc0EyE3z2/vWeTqtL1IOj//J/xP74J1/A4T/ue+/mfBQ3yJtQ+xdysWSuYBIF+d5kmiNE82ks9JIhQjxD9AjDohL9a2iAe6QmQ9KuYrpK9Q6+riDO8wje8cvDATsaRVr9dNS7PAQFKQKz7jaP/EqDVaBl6i62ZDFxlHIwEvk/FPLkkMCMtcfg+TCWcO2cHEboDb52WWzFkmlbXPeYRDijhfAedwiZV+xqwOc6gqS6Xi7BS0rHBWZu2mydpaj6WyCfbWu++wSGyI7WzvsH/zr/+M7W7VmN/jYZeXZtjJ/j5zOJwsnY0z1UEYl1XW6/TZytMD5vUrzIfX9anJwNbh3+JOJuCHK2x8YoIRTE6/02PiKxCLs/TIBEuNTLL9wy1mthvswZfL7M/weVPTI8ztc7JENMFSiah9juStt95mufwp05pnrNFss2fL66xbq7FWo8sK+SKDAzJK20x1Otje5i77u7/7iMWiKftAWSgWQZtlZuomM9D33Ok5M4mTTcxcZWelBvvnf/xHLH+4y+q1Nktmp9jFGy+zkMfLQl4Py50X2db6FtNNjQFgmNPlYKurKwzgxLIDETYwkMT4e9FRg+1urLO/+v/9a6Zywl48ecwA5oxYEoskY8zlVlmj3WOhgVGWHppjbcxLMBpjMzMzrEc7THYTFg570bc6Ozk7ZKVCjo2MjLKRySnmCkRZq9dlkbAfcxliiwsXmA/P8/hUduPlBbGsxNqNlr09vXThAnM4LcQOE3M0zPx+Hzs+OsLcRKEmO+zs+IjVak02OTPBXmyU2P0HB+zS1Xl2+fIiy+cKbGZ2inFCWa2ctw+HhYJBlkwm8IxDdnHpBnv6aJe9+sYSO9ot4PucnZ+eiiDGFuanmGm1GSQkExM/vxhjwbiXLV6YxJhRJhka+hdjF69cZRGP315dWts+YuelOmxVYW+98w326Uf3mdOhwoEp293OsW67wiwisUdPdtAWzlzOEGu1ypi3GTDTVRr1hxjYPYJMgr782jXmDSg0nkjQkakJ1u8a9L3vfgvA6xXrYsznJbQHQ/IHwzTid9DcSYWlU1F8Voldufk6Kx0V2G8+uMdi8aSxvf1Cb3Rr+vTMknF+WDIfPnlu9jGkitMU95K4/9KYNdCe5gu95O8WSW//z+6w/P2v/yx4/A5xAAti94VIiQQBA7lBoIekwJBEohs9XixtE1/IQRzeMAcXJNXyCWiPwhstyo9PCpbscFlPH+9Z0NnW8FjWPD44NZuVlhEIBsxY1GO4vZLBGTdisbihddu6w+PWnS6XHvCHdA4PtSz0jlq6LxiA8SjM7fWyTqfOErEAE9mHTVln8ViIud1O9uFvH7LRsQm2vbHNup0W6/dkVqq2mC8VZrOLkyydHmCC7Ig1lgefL7PB7AB77ZV5dgqnm78wy3wBH0vFY0zTe8zhDjDaZczj5TACi23tHjC/N8z6LZAD1mNav4d/+yG3JOZxeeBjJotG4qwLIZAYyDDicwAAiiwRCbNGvmWfJXnve99lwEL7e2F2DP0os+hAis0tzsMpxMatwUwXACwVYlXhND0CZysxrdtnWrvJnj5Zg59QViiWWLnYZB6njG8X67c7TIcDra8csszQGFtYXGB//dO/ZZcuLbL1Z0/Y62+8xhoaZZubO8zn4AABzkYnRlm5fsam4RTJTIa1y3W2iPcdH28DDNps/iKcFcB0epBjP/vrn7CtjVPG8HvD0Bn8nc0sTLEDOOVxucPe/aN/xuYuvsoK5SocMspSyTh78MV9Vm0CnJ1O9A0BwCExdJvtAbCi4QTLIgDImM8ea7NOs8cyAKtKMcduw1mmFobZ519ssPwJwBMAbcHZfaEwK1eLAJqgvTNXqxZYejDNBoaGITp7AOo95g+EmcQlZhk99u1/dJvVW112tL8HsI6woA2EDI7bZKrLz07zeUHymMkNNjd7gX35aINNTUbZvbsrrNtosHjKBaBX2dTUKLO4xkytj3EdZAoATO/1Wal4xhSHydwOxmqNMgBVYmHY5mmuxProbz5/zv6rP/4nrALgfvJ4nd24eo2VSmcsHPOzRqXKRKCcuDLPPrr7hG1sHDIXcTAdAaDXL9MLFy8yAwFjSgAWAow4r7K2ccaI6qdvvXNb93h02mzmAGYYu0aRhl0uduf+c5aMe9BB2GzA1D1uH7v72w/1XKOFaKwY/+KP/9gYGUgb0bjfDGey5q8//BR+SKywO2699focZ+U9a7ud599J3uDr8z/iwvkF6/gaAv7zX/9Z8Pj3X4KBCPkiAEQsoJwKBrI+Tw4aK2T61iRR24ScGTWiaiXu8Pi5rvqtZ48PrJjPayWGR6zLi4tmOBw0d3fXMVeWOTCYNVOZuFHKnRmIrno8FDXy5aLuc/t1Av0CX9HdTpfu9QTY4cGRbkk6mxodg9MUWU/r6FEMPDV7rNssMg/YiSVZ7Le//gRgIhhKiQ3htSU4F7VUtrVXZ9demWa3bl5CJOPsL/7NjxAxAmzt6TYbGfKzoXSEpeDA4IgwEoOFAyFmgvn4gjFWr7dY/izH4skkG8gMs06lyygMrgbjCgLMpsZmmCIT1kCUKZWLMEaTJRJp1icgVDpjA/E4u/frD9nR1jb75LOn7PmTdVYt7jO338Eki7PoYAgMy8n8Li8bHBximewo2I3GpsBmTk+P2Z1PHzE3wMREX5vNJgNmslKlDtDysdtvv8Xm5kbZwc4O68GYBRM5PM7DSSKMwHk+/fRzgFCS3bx0iRWrZbgtYV98+ZBNAcS+evAZG70wzRyWzvY319idDz5hB0d59tprr7EOQOjW7TdZF8B199NP2U//7G/hYBIAF32yCCK2DwDuYrlum73yxrfZu9/7AQum46ypa8zvcPz/m/vS57auK8+HHeDDShAgwX2BSImURIrabcuit7jjdOyku+WaD9M1ne7qmqqZT/2xZz5YrvkXpt1VU5OqySyVTuRJd0/SdmzHNiVbojYuFklwXwACJEHsO/DuuefOeQ+ETNlKMk5nqvqwHt5dzj33nHPv/b1zwfcelGRiV5m/M0VX7iRFgValp7eXwNKgdHd30EKjKIXA/O6dOSUdTymx2I7iJv/72gOKep+P3W5R1tfntRvJXM3NykfvzSltdJGQ3Vbl83ubSkuLj/CLgO3ECQKBAoGFrDT5WxU9Aa/VpKfoYlhZnptTvH47XWllJU7R1czUnNLb06acuzhOfe4p4eiOdoPhsSGyn8BLfXbR7elQPp68ozzzzCCBD2i34re3uxWzzah093RRdIG08JMUiVIEG/AqupqJ5kZOQVqp6k10bRRFGshH8wtfKFP35yji+4ES3VxVNrdWlcvPP6cEB88o//TeBwqtceXNa68S0GfJ9ogy8eJzFKGNKB9/NK1EyF+9AbfyvT/8A4pixiha+aT26ScPFD1Feeo9ylnSKbFfZKfHxpUmt0xjXFG6Aq21ge5uhhQRFWne6BRgOquiGAx6Njw0xJwUbSSjBTbxndfU16fBf/3v/w06jw9xq6HKZWMTPnPtJfGdsQm89/EPReAPr4pyOSykGxRxTLx1FDh+I4D8VvBQIxA6tFvX1UO9fyxUDkvq8y8ed5/U2m8QubyQbEVyoXCJleVdcaK7WfSfOyFKiSSabQJX1jbQ7pS5+tvSB3sxvrkZ4ZlCGjz2FsgWsnRtQajVSpCt5pmeAxgNeshT3trkYCPHjrPwToRxA2OxWIZVawUol7KsyeFgOh1j0Z0UsxpdbGhwkC3ObLIaA9Y30MWisRyrYIV997sXmN3pZJlEmi3MrrJUmrNyrsjsTUbm8jczX3cLs8oSU+9btricTCkZmNFiZ6n9BOvvGqLwpspi0R22sh6lSAfY6RMnmNPrY4VslsV246y7vZ05mh0snk2z0xcus2P9x5jRKrP3b/yC3f14kl28NEyXigorFEusq9/LBodPsekv9lg4nGajQ70sn8ux/VSGba5uscX7C6xcdVB/Mfbt104zT7OXDQSD7MMPp1kkvM8MkpFZHUa2E1ll4e0QszWZmVGysZZAG+GHoC0fskImw3ZjCnv2ubMsfkD9bK+zdn8r2V1iTredJdMJZjLrmVN2sHxeYfG9PeYOtLNzl86S76qsu/84+9k//ZJtr+wws9HGKqUKSxeqbOcgzY6dOs7GLl1gPSfH2OnTZ1lqb5v0T7BKfJd9fvMTFiWwz4QPmKupiV197SpLFnNs9JkzrFJmbHFhlsk0np9/usJmp5dYq9/NStkqMzotTOEV5nS6WS1fYgeZNCtlyuRXDwv2tbH9Qp6VayY2eWuZeexkr83BHs3MMS7pWW9PH0smE8xJco0GM6PFz9q6WllTUwstHjcLLa6ys6dPM6/Pzu7dnyZ9E2zk9AjpnGUH8Qhr72hltWKNzS9tsK5OE+vwe5nRpGeZeJ61tfiYSRKsUC0w2lLS+CnkyxQDia7sRjMzWKzkyyIzW60sV8hRxGxjne1trJRLsd7uLmYxWtnDBw/YFs2bnf1dNnrmHPt88jYbOzvE0tkUCy9vMpNJYgniL+Ro/uWLbHV5ngkCtEKKMzQ4yO9Jlsln2UtXJ2hcs+wO+W1jLcaWl1fYztY2m7o5zfz+TvbwTgiMOokN9nTB/kEKIlskRAigCImfPTfKZ6c/g5beVp7cr+Hf//hd9LlOClunXlxqHxWejA1vJt6Thocl7S7Sw62KSv/8yOMI1W9ff7yFuSZtRpj0aOGhtGPPSb0BvyQcBanf0ymaT3eImpQXeu4QTo8NdYQgrQ4zctCL+w/WMBE+4B39gzg0cBwfTi/wUrXC9WYdNOmsvLMzwB0OO0T3D/hw3zFIFpJQyiZBAirbDkPA38q7KAQzUjhWrJRhfn4LzDozeNxNsDBzAIndOFx97Rxs7ySBZEH+oAKlXJkC7gpU83m4+fkahW826O+U4ezFSwCiAm6XDGUCK58vAJLBBE6nDLvxPe0Bvt3YLqRTZSglFejo7oHgUBBavD6YD80CFxzaacBKmSpcmXgFmswCdg/24FfvfQRra4/A5/VDvpiDZyeeg9Z2J7gtNmhqkuGj96eAiTQcxPLA6c9qt4Hs98L4uQvg7wuA0+eFuaUdcDm9wCUHrKzvwPwXOfD6zeB0GKjcAl3BXtLVAOefPU+2qj7Qg0J2tnb5Yf7RPLx89TIYaCa2tXjA39wKQxfPQraUgH/4Xz+HZ547B+5AP7hbA7C9tgFd1F+xqkBLZx+s7qxDeitCblGgPdAFvUNDBOxl0LsA/vh7fwwXLp4Br0+GjdkZ2IuuwtZyCP72P/8E7t5egkIiB6PPjYPRbCeb7FCFGvjtLlhfWQWLxQCdPQNgbzLA2sYBDA2dALpmQH9vH8gOE1j1FgCpBo8eLIHV6oL+Y50QTYS1x+SnZpbBYZPA4TZCVn3U3usEm02GVD4Bj+bXoKejBzKZfWhWX+VgkEHQuCTjW8TjoHkiwCIbaJ6sQTgah+XlZdIzAwM9gyBoJ7a1uqU+vQ29wQ5QSur/uxTw0vhnymlNL51VgNPjAZvRQfPEpL62DjL5NFREGcq5EqSSFcjSPNxf24GhkRHIZlLQ2dENu6l9kGU/+P0uKOULcH92CZbWItDZ6oGDyB54m1vA3GyEaCwOmYQC+SpCq98HJajwttZevrEaAyfp7W1rgUoqBWtba3D+dD/c+N83eClvgqkvFiGXS5GuDk7bSrA2O3kN9LAWz/LlrTy/fHmAr67H8eXvX+VObxPKFiFkc0a4zRcwG4uJ6V0mjj3/vFgkkFCfW7n+tvZuUpV+K2g06JuAhypV28I0/gujRiBVjySGh69KngG91EoBnK+nXRRyNbEwty1OtXditJoXm7NfoGSQMTh4CtW3g5UzWXzxykv8/V9+zHmuzDuDfdxQFtzndYC/t5OnaIKYFDOfXpoBG0UipQJCplqG9dAmBAJ+LjcZCQwUcFodBChrsBcrgF22QCmVAfVWxT/9V2+Ap9UO6WgatuNxcHntsL36CITeBLVKDs6OD8DIpUHwuSyg/sbCXiQLVod6FyzJcVgho5QhvL5C7QJgwiaQbXbw+FxgMRtBMTDIErAw2gg9e/lZ4BYr9HZ3QCGXAbSp7wjZhJ2VNfA6XPDKGxchsrsHPW0emngeiMV3oZsAra2V2nS0gclkhY72Tmhp94HJboDoQQRcbitIOiNcufocHD99nvaqAXj11RfBYOFwkN6BU0M9oCMAOn/hFfDRZItGt2Hq7hToajKQk2FvNwyOVjO0ur1gNlYAGIEj9VGqJkC2GuFbE+egOeCD8FaK9PZDgfy6sTYDJ4ZPwmY0BcZKAbq9btjeXoblpQi8/iffhnw+Cc9PXILRsXOQK5TgH//HT+HOnbu0IFeB8Ai6AwMgu5vhzv1V8l8L/Ot/8ycAUASXrCN/xGHyvVvw2hvfgvsLX9AC6SeQX4XQwiqYZBvY3A7o7eqGWx98SGBn1Bb/scEAtLQ0E2gpYKZ6v8MLg4P9tBBN0Ea+HCIA18lWAj0fgdY0PH/lAoFKHjweL4RC8wQazdDeLoPLZaALBgNXkxmGg33glr20eL3Eu0uQbYB4OAxockLiYB8SMQa7mSzxVyG2twPNbhnyrEh2CNATOEgEFrLPRCBbhXw5B52eDho7utgIRrZ7aF/HwUv9F8k/SrUE9q4g/ODf/gDuffYJ0NYSyrRpf+nlF+GXP/8VgaYFtuji1tflgm+9NA67u1tgcllpTsnAuYPmTBgK4Rj4nE00vyrA9VZ+ZXQU5mOrHHIchk6P80svXILbn06DgRlonHVcVwN+UKhwWW8koDfyyG4CU9kkVgs1XH+0iMVEGq+MjmP7H/SLU+ZBKfSjHwkKN8Tbb78t1P+sUmTw/wwaDfpG4KEik/odiJp+4XALo0UhoQuS7axHLCZIg82sxIuKUGg7s3gvLrbW0+IgbxBDpwaEy28QHf1dgq6uuBzbxEJyH/3dPl7a3cOazcqPdfsxUarwzHaBH8STHKolRNRxWbZym8HN3T3d3CYZOe1XscmGXCYgsUjA9/f2OUW7vHewly+Gtnhrq48zYxN/54e/4D3NDt7aLFM0Y+S5bJVXqnk+PnGGjx/r4J9O3+Mrjza4xd/He3q7+GZ4h/f7Ajzgaua8onA9Z9xicXEUyNX/GKlUyVd4PJ7h584NU/9txEEbm2yap8NbPJsv8dDcAne6HPzUyWFulhh3yz4eON7FZYONG2mQCfk4Vg28pUXmzaTXyVODPFc94A5W5XqTnvvoCpJLRjlXsnxhbov/5N0bPBJa5GWR4Kn0Pj99/kX+7e+8wBemZvjC7B1ua7ZwIcm8SBu+VrebO51m3uI08mKxRn6TqD8Lbw10840HM9zZ7Oc22cnD6/P8zme3uFmX52fHznNbk4t3dHXwxUcrXG9M8VKmyGs1M08pZT52Zpy7m42kl5vfu/OQv/vjz/ncozDfjuxwlinzSsXC33j9ZX7++ZN8fSvBX7l2hctmE4/GNvjO8hrfI984fU5+euwYn1nZ4VBx8K2lCD9IZPjIudP83NgJvrq4xg+2dnigL8A/+OgWj1De1SrxM+cucwkYPzk6xpV0nMZDz43CyHuGerjEbdxsEdzeaeHdZF+5Uua+Jp/6M1a8UE7zUiXFXe4TvFkOcHe3k6/Mz9E4Vng2l+EUYZLv9Xz3IMdTqSJPppj27pcHd9Z5x/ET3CjbuL6J7E9XuSx83Ntv4ZVcjdf0jOaekzv1zTwritxpMdK8SJC9ei5JZp7PIw9v73KTmXPvsVN8jcavp1fmTQ4nF4rg6ysh3t5xjFtsDjoER+Kv5Pf4UEsHz0OVO91Onszs8vzuDj92ops3W41c7vByu90LW7sV3j18gt/68DYXpN9nN0MYo3lYxDzvpDmzXkhzb6uHTwz148p2DTdqMdFjlXAg4MSBNrso9HuE6Z5BlB8kpAe+d4RvgtZz/c5RdV1/Y+BQ6RuBh0qH34HUo5BJbRsj3Vi8JiUS7xCIhKVfVPeENbIn7S0kpPufpYVdzknFQl7iFRQnh3vEzPSCcMpOIcWSAkoVtNvcIl+q4vlXBwSWJVwLJXCHxdHndohItYo+xYWKheNuvIyVQhmNljIaTDm0Y7OIJcLIJQ+e7OrCuwvbKLs8uLAUw/6L3WiumTGSjeFwsAdv3V7DoeFhRH0en7kSxNbmLnw4t4TZZBGb/ceR2RxY5SU0VqroIBkmmw09PiMhN8PVzSUsVnKYLQgc6w2i3inw4jPn0Co7MJNIYjIex3JNIdArYzG2i5WcEbuG+/DUWA/pvI9C70BfcwANFguljVjOFzR5ahsbHUtR9V2dYdxPAH4wNYt3fjmPf//JLBrKFrz3+V18NPsInR4vLs7dw5dfeAHPjQ3j8vwifjI5jS3DLows7lJIasXTJ4LodMsYX13DeITjdjKKFy6PUn85dMo+TJHtuXKaQrgawbEJa6Sv+tb0uWmS0z+ArU0ybqfj6G6R0SLJ+HBmDU06I77wvQm8OzODXeSXmfv7+KN/mMTRPiM2OzpQZhL6+xyYyiXxwZ37uF/m+Oevv4oGob4rVX3LPelDPnn5j/4SA91jePuzaZy7NYfb0SI+2N7DsYEz+NL3X8RyPIn5Uo30COAXoTmM5RJ4qvc4QnWPfFPCzdQCummM4sldXFrZxVuf3MX2Vovmf25UsI3sqxZLWLBl8eT4s+j2+am/QRR5JD/vaHVLq/eoD4Gy04UOtwdX7kUxeMav3uOAZ2gLjbL6k4MxHDnejm5WpIWZQNxnqL4HjKJjZBYXsooZWSxF6TK2uF2YWE9RvRFZidNZPcrYP+rHvaUibdERP3lwF7//yuu4NB/CqdAjPBM8g+Ojp/D2rUk0e83kwzLmI2VMiAyWchz7e6zIygw7O328UDLh6DMT2Oy04PjwZfzkg/fwuxOv4HoqISQEMT+3qv5EgXj1pbM49kdjeOtnIXztW2fFXiYuRMUmaq5uPGFtFw7mEd2GTqF+r6F+Iaq+DUxbx7RN0RK/I3Co9I3Bo0EaiNCH+vrCCYp76iDyFkUiN7XvQ6Y9IcEoKjkvXxXrzrBwZ9OSZeyieOHYmEhGkyLLtoXNYxaejrK40BUUidA2rmXduH37IQ1QGXnVJqweExYNDIs1hu10tve2oj6Rwg1a1EriAEtWF5bW19FqNaPc7cWZ9+5hwSShw1LFnmAAz5zsw8m/W8KD7Thm9VWcON6GBl8XbkbC2K7XoW9okMBmBrO0eHs61AVupoVaxPJmAlcIWFQ+jOkwUtThmfYubD3Tjs0+HwqDHiMP7qFil/HBzAHuJdbRXixge3sb+nxNuFer4qi/h/SsYqv2guMarmyuY65Ul+nxtWh9KRZqO1NFT7BLy9/7fBtPtbThgGsUby/PoKcK+O/+419gcKibFkMn9loG8OO5Sfz5++/jt8+Q7usxPHPhnPYzFHPz86iQ7Eh4G2stTag3m9BBoNXaPkD2rBO4caQLE+nu0fRvJh2DFy+Q7geYSyZoOnZgs52jVd1enhjC3eltLJrT2NdxESMbB9SmiP/z7/4Pep0SgbQXw7FtzEAFn706iIl0DGMHgGZdG46OnyBbZ9SbMjTbI7sx9Dp6MUqL8Cfv/BdcXl/C9e00miQJE5l5AvIaLq7M4muv/xnmEjV0ywECwwoeI99GVsK4mc3g6eMtOLsQxtv37qGHbBuicVV92DtA/nh/EvuCQYzsxciOIkJ5BVcWI9jX2UH+TqCV5KhHIlNBi5ymCwjNGbLdQuNUqsWwWDWhvd2FFrIh4HIiFgmQeVrzn75gwnX1NcK0I53fXSLw1xFvG0ZiaTQkCsQHWr5dbkI7Hdl0msbShbWDNEaWaU5Wm9DoP4Fv/ad38CoB+eTtdfL3MpqbTBheB6xR+yCNdyL8CPXEm90tYPeZNrSXbKg4UjizsIHrkT3cTydEZ28AJ+9MYmybYSm7TuDVI2q+HBqSspgYCuCdREg0Z1owpF/E0sOEmNrbE/10+MJhAoxr0t/8zU3xAq3Xxs2ftIP4nSOOBv3O4NGgBojU70olECHFToZCQnuqv5eU6w2LMoFJ9VchsWmbFiPEL0slsWRzEkA6xZV2o1hYVcT9L5ZE8SAsjE2SdrT0dgqLziLGRyyiy2+hLY9FRDdqIkj5fNIialRXy9e0c0I905HMJ4hHElYpL669cU3c/PAmlW2IqE8S//71V4XOEhW6WkK4xoNipMslbkZDwkKy1D50NT8dIdHp9wuLa0QDOJfFJaLJKNUT//iIps+GbkNMvTsl/J01EZq9SWVOrVzVa4Tk+kmukncJp79T+F1JqstrRzKqE7qgTrioTj3rKD8SJF7JRWedVj8S7CI7XXToSPZd8Vd//Vf1PkMbpJtO5Gt58eFGVIxc9gm/JUh+6SK+kGa7yqP2aXH5HvtMtamTyjaiN0m2n3h0Wt5CNmy4dMKZd5KOfvJDUlj9TtFJ5ZaRTlGz1ISSUETenxfj/qBQupKavtGNEPlkmOSST8nPtbwkgl11+5NRi7j+169T+6D42//wNvU3IvKJvObDqQT50CqJmx9skO99Ii8lxDiNiSpL1UvzM8nO+2l8XNSGfDQ1+y6Na1QEOy+LH94MiejUrHjz9Ws09nkqo/Eg+Q3fjI9YH/s3TzaqvnJa63qp9XU9onSMUz/R+ryh8atZLNr4q/KiJFebU7q6L9U2U7N5kYjmhdWZJ5mS5rtZ0kM9q7yqfFWWOhd05LMPb24ISXHSXBgXd5Wo6LwcFDdnP9Ds/dOJy6RTXrxweVyEFNKni8aHfHZ5Iijys5LYqNG8puMyzSF1zmk+ddGcoqPvlfP44/d/Jg6mckLJ0RGUxKkrQdHX1y6OKy040lsS4XfDWCWwOB+WRC+BAl3LpXfoTMtRu9mrEWlo6/Xw+OeS9v3F75NIQ+3O1AapGqvfk6jKvvWWVkTbm2s6icBFoxs3pBvamY7DsuGDqzr1rUSqA9RXBDyVVAhVaeJq/azl1TSdqUxtq9KkKuBQkBodaR9HCx9/1klr95inQVopFalC1ISWbRQ3Tl+2o/NRtjpRTi04wvP1PibrbTRWAmKtuG7LdTW6O8xrJ+3zsFwtO7RfFdsgrbt6khL1lPrZ6FW1R9X0+uTb9Hmk7aFuj7WjxMT1CWnyulpG/Tx2/dUv86oK1z8lWdelybdJJ6qbUOWooqid2v66eiZW9SKj8jf61PpR9T+0dbJhE1Hd7i91a+ikyT70n+ZOVb/D/CErUSPVaFWnOtuX/amkyVBFHuafbKIaWKe6mqpuX5apumoyVWGH7a5fJz9Qofqn6aqSmqf6oz5U/dCg61+To3VWz1I+5L8p1HWiLRVaK9fUD23xSNLijRvaf0vUJUbnoxHF0fTvlX7v4PFr6Il+NEB562l9H5qunZ+kkVDoMX8dbq49xp+jQKRlVJ9SuuHcQ3h6wtlfUr2gUazxPIVUeUdJ6/1prCrb00VopFY9Iekp/Fpfh+UNfTR7jjJ+TdAhHZarNjdYjuqqput19QI1XTftS381eFVS6xouufGmmlETdGiFlFDTh3TtpyT7kOcJ/zT4D4XdePNN7dyoVhMN+47qdrRcKzrS1xN1Gmmd1PnUnNrXIR31YYMafdXTdToq/rdRvd+6hKOyGtJ+qtr5uIyIkg3bHutRF1EnSn91fmp8VKQ+Z6KF94fLQ1shj5fKW+pPp6g/nq6RuraOJP+/0lMW8L840nQ86omjSv86D6k8olFJma+2aeSPsDymx+0OSR2Yo3xauiHkaxXfgBqdfqXd0YnwG+V/tf+v0NGiJ2Q9JrWgzqXZeFTWE7yC6p/s4MuWTyet+eOPBmddaENWPfcUOmzy6+R/TewhqdmjMhvVDbu+YsLX6Ckin0oNvt/E39DjCR0o85vkP03eV8oaYv8FkCT9X9PDAQJKgd+HAAAAAElFTkSuQmCC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B493A31-56A4-8693-8BEC-8FEA733C36B2}"/>
              </a:ext>
            </a:extLst>
          </p:cNvPr>
          <p:cNvSpPr txBox="1"/>
          <p:nvPr/>
        </p:nvSpPr>
        <p:spPr>
          <a:xfrm>
            <a:off x="2948719" y="6615953"/>
            <a:ext cx="324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Стремительное развитие науки, множество частных консультативных структур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2B224D7-6F58-684E-CC93-7E134045CC55}"/>
              </a:ext>
            </a:extLst>
          </p:cNvPr>
          <p:cNvSpPr txBox="1"/>
          <p:nvPr/>
        </p:nvSpPr>
        <p:spPr>
          <a:xfrm>
            <a:off x="2203979" y="361655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Наука и образование тесно взаимосвязаны с практикой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DDA4B2B-912B-08C6-42AB-B24A9239BC04}"/>
              </a:ext>
            </a:extLst>
          </p:cNvPr>
          <p:cNvSpPr txBox="1"/>
          <p:nvPr/>
        </p:nvSpPr>
        <p:spPr>
          <a:xfrm>
            <a:off x="13512427" y="4816886"/>
            <a:ext cx="3245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Китай :Университеты </a:t>
            </a:r>
            <a:r>
              <a:rPr lang="de-DE" dirty="0"/>
              <a:t>E-</a:t>
            </a:r>
            <a:r>
              <a:rPr lang="de-DE" dirty="0" err="1"/>
              <a:t>lerarning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D99EE5D-93EE-3116-D5CE-96B82ADF434C}"/>
              </a:ext>
            </a:extLst>
          </p:cNvPr>
          <p:cNvSpPr txBox="1"/>
          <p:nvPr/>
        </p:nvSpPr>
        <p:spPr>
          <a:xfrm>
            <a:off x="10356850" y="1531155"/>
            <a:ext cx="3155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DE сильная ориентационная практика, очень широкие консультации, множество структур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0387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Что нужно Казахстану для систем консультирования?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D97527-FC05-C271-9F4B-0B1B8906FCDD}"/>
              </a:ext>
            </a:extLst>
          </p:cNvPr>
          <p:cNvSpPr txBox="1"/>
          <p:nvPr/>
        </p:nvSpPr>
        <p:spPr>
          <a:xfrm>
            <a:off x="1112349" y="2329987"/>
            <a:ext cx="1575922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/>
              <a:t>Система полных затрат – сравнение – обмен опытом – совершенствование (частная/государственная)</a:t>
            </a:r>
            <a:endParaRPr lang="de-DE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/>
              <a:t>Сотрудничество инновационных центров, университетов, промышленности, международных партнёров</a:t>
            </a:r>
            <a:endParaRPr lang="de-DE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/>
              <a:t>Создание консультационных структур: экономика, производственная техника</a:t>
            </a:r>
            <a:br>
              <a:rPr lang="ru-RU" sz="3200" dirty="0"/>
            </a:br>
            <a:r>
              <a:rPr lang="ru-RU" sz="3200" b="1" dirty="0"/>
              <a:t>На переходном этапе – поддержка извне для подготовки молодых консультантов</a:t>
            </a:r>
            <a:br>
              <a:rPr lang="ru-RU" sz="3200" dirty="0"/>
            </a:br>
            <a:r>
              <a:rPr lang="ru-RU" sz="3200" b="1" dirty="0"/>
              <a:t>Почему?</a:t>
            </a:r>
            <a:br>
              <a:rPr lang="ru-RU" sz="3200" dirty="0"/>
            </a:br>
            <a:r>
              <a:rPr lang="ru-RU" sz="3600" b="1" dirty="0">
                <a:solidFill>
                  <a:srgbClr val="FF0000"/>
                </a:solidFill>
              </a:rPr>
              <a:t>Объективное конкурентное отставание должно компенсироваться предпринимательской эффективностью!!!!!</a:t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4800" b="1" dirty="0">
                <a:solidFill>
                  <a:srgbClr val="00B050"/>
                </a:solidFill>
              </a:rPr>
              <a:t>Потому что это самый экономичный путь поставить аграрное производство на рентабельную основу</a:t>
            </a:r>
            <a:endParaRPr lang="ru-RU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89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ilnehmer der Cash Crop Konferenz 2020">
            <a:extLst>
              <a:ext uri="{FF2B5EF4-FFF2-40B4-BE49-F238E27FC236}">
                <a16:creationId xmlns:a16="http://schemas.microsoft.com/office/drawing/2014/main" id="{5C60E998-3C2B-CFAB-1183-7964F07A9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61" y="-412367"/>
            <a:ext cx="20104080" cy="113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773308"/>
            <a:ext cx="20104100" cy="1214627"/>
          </a:xfrm>
          <a:prstGeom prst="rect">
            <a:avLst/>
          </a:prstGeom>
          <a:solidFill>
            <a:schemeClr val="tx2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9E21F5E-1AA9-11AD-1010-582289C6C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" y="8768522"/>
            <a:ext cx="20104080" cy="12282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ru-RU" sz="5400" dirty="0"/>
              <a:t>Вебинар по международному сельскохозяйственному бенчмарку 11 декабря 2025</a:t>
            </a:r>
            <a:endParaRPr lang="en-US" sz="5400" dirty="0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644418"/>
            <a:ext cx="201041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0116825"/>
            <a:ext cx="201041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025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000" dirty="0"/>
              <a:t>сельскохозяйственный бенчмарк – сравнение производства пшеницы в мире</a:t>
            </a:r>
            <a:endParaRPr lang="de-DE" sz="5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7904" y="1667260"/>
            <a:ext cx="14849310" cy="836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s://euc-powerpoint.officeapps.live.com/pods/GetClipboardImage.ashx?Id=664aeb1d-163e-4dd4-8287-d23d6c82e2d6&amp;DC=GEU9&amp;pkey=5c73fe33-bfa3-4ae2-aa01-1ecd936e1f6d&amp;wdwaccluster=GEU9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255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0DCE1ABD005A4EB0FD05A1A65DB2CA" ma:contentTypeVersion="15" ma:contentTypeDescription="Ein neues Dokument erstellen." ma:contentTypeScope="" ma:versionID="38c43f90c646ab65ce16e79ab2d00663">
  <xsd:schema xmlns:xsd="http://www.w3.org/2001/XMLSchema" xmlns:xs="http://www.w3.org/2001/XMLSchema" xmlns:p="http://schemas.microsoft.com/office/2006/metadata/properties" xmlns:ns2="feef5810-0c29-4f9b-a105-22528cb4ea8e" xmlns:ns3="b1c6076f-5a42-4337-8bc9-90e955c0e508" targetNamespace="http://schemas.microsoft.com/office/2006/metadata/properties" ma:root="true" ma:fieldsID="fc8931b10e7c45681154d9e78241e309" ns2:_="" ns3:_="">
    <xsd:import namespace="feef5810-0c29-4f9b-a105-22528cb4ea8e"/>
    <xsd:import namespace="b1c6076f-5a42-4337-8bc9-90e955c0e5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f5810-0c29-4f9b-a105-22528cb4ea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4dd18641-b54f-4320-b18f-2c1e2c7536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6076f-5a42-4337-8bc9-90e955c0e50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50ffe2e-2a7b-4531-b2ef-15ff6cc08927}" ma:internalName="TaxCatchAll" ma:showField="CatchAllData" ma:web="b1c6076f-5a42-4337-8bc9-90e955c0e5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ef5810-0c29-4f9b-a105-22528cb4ea8e">
      <Terms xmlns="http://schemas.microsoft.com/office/infopath/2007/PartnerControls"/>
    </lcf76f155ced4ddcb4097134ff3c332f>
    <TaxCatchAll xmlns="b1c6076f-5a42-4337-8bc9-90e955c0e508" xsi:nil="true"/>
    <SharedWithUsers xmlns="b1c6076f-5a42-4337-8bc9-90e955c0e508">
      <UserInfo>
        <DisplayName>Akhanova, Aliya</DisplayName>
        <AccountId>18</AccountId>
        <AccountType/>
      </UserInfo>
      <UserInfo>
        <DisplayName>Umralinova, Lunara</DisplayName>
        <AccountId>17</AccountId>
        <AccountType/>
      </UserInfo>
      <UserInfo>
        <DisplayName>Khasanov, Saibjabbor</DisplayName>
        <AccountId>14</AccountId>
        <AccountType/>
      </UserInfo>
      <UserInfo>
        <DisplayName>Maak, Stefanie</DisplayName>
        <AccountId>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0BEEE21-1183-4F8C-9498-EF02F7E823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AEBC6B-8904-400C-B046-F73CDF8172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ef5810-0c29-4f9b-a105-22528cb4ea8e"/>
    <ds:schemaRef ds:uri="b1c6076f-5a42-4337-8bc9-90e955c0e5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33F0F4-F4F8-4223-BA0E-A322677187B1}">
  <ds:schemaRefs>
    <ds:schemaRef ds:uri="feef5810-0c29-4f9b-a105-22528cb4ea8e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b1c6076f-5a42-4337-8bc9-90e955c0e50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292</Words>
  <Application>Microsoft Office PowerPoint</Application>
  <PresentationFormat>Benutzerdefiniert</PresentationFormat>
  <Paragraphs>33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Arial</vt:lpstr>
      <vt:lpstr>Helvetica</vt:lpstr>
      <vt:lpstr>Involve</vt:lpstr>
      <vt:lpstr>Involve SemiBold</vt:lpstr>
      <vt:lpstr>Symbol</vt:lpstr>
      <vt:lpstr>Wingdings</vt:lpstr>
      <vt:lpstr>Office</vt:lpstr>
      <vt:lpstr>Успешные консалтинговые концепции по всему миру</vt:lpstr>
      <vt:lpstr>Почему позитивное развитие сельского хозяйства невозможно без лучших советов</vt:lpstr>
      <vt:lpstr>Стратегическое инвестиционное решение с консультантами («смелость заимствовать капитал»)</vt:lpstr>
      <vt:lpstr>Факторы успеха в консалтинге</vt:lpstr>
      <vt:lpstr>Консалтинг по всему миру</vt:lpstr>
      <vt:lpstr>Что нужно Казахстану для систем консультирования?</vt:lpstr>
      <vt:lpstr>Вебинар по международному сельскохозяйственному бенчмарку 11 декабря 2025</vt:lpstr>
      <vt:lpstr>сельскохозяйственный бенчмарк – сравнение производства пшеницы в мире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Hunger, Olga</dc:creator>
  <cp:lastModifiedBy>John, Klaus</cp:lastModifiedBy>
  <cp:revision>151</cp:revision>
  <dcterms:modified xsi:type="dcterms:W3CDTF">2025-10-22T03:07:16Z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0x010100D70DCE1ABD005A4EB0FD05A1A65DB2CA</vt:lpwstr>
  </property>
  <property fmtid="{D5CDD505-2E9C-101B-9397-08002B2CF9AE}" pid="3" name="MediaServiceImageTags">
    <vt:lpwstr/>
  </property>
</Properties>
</file>