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67" r:id="rId2"/>
  </p:sldMasterIdLst>
  <p:notesMasterIdLst>
    <p:notesMasterId r:id="rId9"/>
  </p:notesMasterIdLst>
  <p:handoutMasterIdLst>
    <p:handoutMasterId r:id="rId10"/>
  </p:handoutMasterIdLst>
  <p:sldIdLst>
    <p:sldId id="375" r:id="rId3"/>
    <p:sldId id="536" r:id="rId4"/>
    <p:sldId id="537" r:id="rId5"/>
    <p:sldId id="538" r:id="rId6"/>
    <p:sldId id="539" r:id="rId7"/>
    <p:sldId id="540" r:id="rId8"/>
  </p:sldIdLst>
  <p:sldSz cx="12192000" cy="6858000"/>
  <p:notesSz cx="6797675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0493546-2516-4C86-8257-EAE591453F31}">
          <p14:sldIdLst>
            <p14:sldId id="375"/>
            <p14:sldId id="536"/>
            <p14:sldId id="537"/>
            <p14:sldId id="538"/>
            <p14:sldId id="539"/>
            <p14:sldId id="540"/>
          </p14:sldIdLst>
        </p14:section>
        <p14:section name="Abschnitt ohne Titel" id="{9CB83E24-9FF6-4C1D-94F4-DE3BC9F557D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pos="982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pos="3976" userDrawn="1">
          <p15:clr>
            <a:srgbClr val="A4A3A4"/>
          </p15:clr>
        </p15:guide>
        <p15:guide id="7" pos="3719" userDrawn="1">
          <p15:clr>
            <a:srgbClr val="A4A3A4"/>
          </p15:clr>
        </p15:guide>
        <p15:guide id="8" pos="66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69" userDrawn="1">
          <p15:clr>
            <a:srgbClr val="A4A3A4"/>
          </p15:clr>
        </p15:guide>
        <p15:guide id="2" orient="horz" pos="5982" userDrawn="1">
          <p15:clr>
            <a:srgbClr val="A4A3A4"/>
          </p15:clr>
        </p15:guide>
        <p15:guide id="3" pos="343" userDrawn="1">
          <p15:clr>
            <a:srgbClr val="A4A3A4"/>
          </p15:clr>
        </p15:guide>
        <p15:guide id="4" pos="39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F2"/>
    <a:srgbClr val="BFBFBF"/>
    <a:srgbClr val="1CB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7BDF86-5585-438E-9D6A-B3097D3410A6}">
  <a:tblStyle styleId="{277BDF86-5585-438E-9D6A-B3097D3410A6}" styleName="IAK Tabelle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chemeClr val="accent1"/>
              </a:solidFill>
            </a:ln>
          </a:left>
          <a:right>
            <a:ln w="6350" cmpd="sng">
              <a:solidFill>
                <a:schemeClr val="accent1"/>
              </a:solidFill>
            </a:ln>
          </a:right>
          <a:top>
            <a:ln w="6350" cmpd="sng">
              <a:solidFill>
                <a:schemeClr val="accent1"/>
              </a:solidFill>
            </a:ln>
          </a:top>
          <a:bottom>
            <a:ln w="6350" cmpd="sng">
              <a:solidFill>
                <a:schemeClr val="accent1"/>
              </a:solidFill>
            </a:ln>
          </a:bottom>
          <a:insideH>
            <a:ln w="6350" cmpd="sng">
              <a:solidFill>
                <a:schemeClr val="accent1"/>
              </a:solidFill>
            </a:ln>
          </a:insideH>
          <a:insideV>
            <a:ln w="635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 w="28575" cmpd="sng">
              <a:solidFill>
                <a:schemeClr val="lt1"/>
              </a:solidFill>
            </a:ln>
          </a:top>
          <a:bottom>
            <a:ln w="28575" cmpd="sng">
              <a:solidFill>
                <a:schemeClr val="lt1"/>
              </a:solidFill>
            </a:ln>
          </a:bottom>
          <a:insideH>
            <a:ln w="6350" cmpd="sng">
              <a:solidFill>
                <a:schemeClr val="accent1"/>
              </a:solidFill>
            </a:ln>
          </a:insideH>
          <a:insideV>
            <a:ln w="0" cmpd="sng">
              <a:solidFill>
                <a:srgbClr val="C1D371"/>
              </a:solidFill>
            </a:ln>
          </a:insideV>
        </a:tcBdr>
        <a:fill>
          <a:solidFill>
            <a:srgbClr val="C1D371"/>
          </a:solidFill>
        </a:fill>
      </a:tcStyle>
    </a:band1H>
    <a:band2H>
      <a:tcStyle>
        <a:tcBdr>
          <a:top>
            <a:ln w="28575" cmpd="sng">
              <a:solidFill>
                <a:schemeClr val="lt1"/>
              </a:solidFill>
            </a:ln>
          </a:top>
          <a:bottom>
            <a:ln w="28575" cmpd="sng">
              <a:solidFill>
                <a:schemeClr val="lt1"/>
              </a:solidFill>
            </a:ln>
          </a:bottom>
          <a:insideH>
            <a:ln w="6350" cmpd="sng">
              <a:solidFill>
                <a:schemeClr val="accent1"/>
              </a:solidFill>
            </a:ln>
          </a:insideH>
          <a:insideV>
            <a:ln w="0" cmpd="sng">
              <a:solidFill>
                <a:schemeClr val="accent1"/>
              </a:solidFill>
            </a:ln>
          </a:insideV>
        </a:tcBdr>
        <a:fill>
          <a:solidFill>
            <a:schemeClr val="accent1"/>
          </a:solidFill>
        </a:fill>
      </a:tcStyle>
    </a:band2H>
    <a:firstCol>
      <a:tcTxStyle>
        <a:fontRef idx="minor">
          <a:prstClr val="black"/>
        </a:fontRef>
        <a:schemeClr val="lt1"/>
      </a:tcTxStyle>
      <a:tcStyle>
        <a:tcBdr>
          <a:insideH>
            <a:ln w="28575" cmpd="sng">
              <a:solidFill>
                <a:schemeClr val="lt1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dk2"/>
      </a:tcTxStyle>
      <a:tcStyle>
        <a:tcBdr/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28575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 autoAdjust="0"/>
    <p:restoredTop sz="93942" autoAdjust="0"/>
  </p:normalViewPr>
  <p:slideViewPr>
    <p:cSldViewPr showGuides="1">
      <p:cViewPr varScale="1">
        <p:scale>
          <a:sx n="98" d="100"/>
          <a:sy n="98" d="100"/>
        </p:scale>
        <p:origin x="636" y="84"/>
      </p:cViewPr>
      <p:guideLst>
        <p:guide orient="horz" pos="1253"/>
        <p:guide orient="horz" pos="4020"/>
        <p:guide pos="7287"/>
        <p:guide pos="982"/>
        <p:guide pos="393"/>
        <p:guide pos="3976"/>
        <p:guide pos="3719"/>
        <p:guide pos="66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-4686"/>
    </p:cViewPr>
  </p:sorterViewPr>
  <p:notesViewPr>
    <p:cSldViewPr showGuides="1">
      <p:cViewPr varScale="1">
        <p:scale>
          <a:sx n="80" d="100"/>
          <a:sy n="80" d="100"/>
        </p:scale>
        <p:origin x="3076" y="68"/>
      </p:cViewPr>
      <p:guideLst>
        <p:guide orient="horz" pos="369"/>
        <p:guide orient="horz" pos="5982"/>
        <p:guide pos="343"/>
        <p:guide pos="39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4246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407988" y="585788"/>
            <a:ext cx="6043613" cy="339883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3858" y="4415415"/>
            <a:ext cx="5709333" cy="46108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Редактирование основного формата текста</a:t>
            </a:r>
          </a:p>
          <a:p>
            <a:pPr lvl="1"/>
            <a:r>
              <a:rPr lang="de-DE" dirty="0"/>
              <a:t>Второй слой</a:t>
            </a:r>
          </a:p>
          <a:p>
            <a:pPr lvl="2"/>
            <a:r>
              <a:rPr lang="de-DE" dirty="0"/>
              <a:t>Третий уровень</a:t>
            </a:r>
          </a:p>
          <a:p>
            <a:pPr lvl="3"/>
            <a:r>
              <a:rPr lang="de-DE" dirty="0"/>
              <a:t>Четвертый уровень</a:t>
            </a:r>
          </a:p>
          <a:p>
            <a:pPr lvl="4"/>
            <a:r>
              <a:rPr lang="de-DE" dirty="0"/>
              <a:t>Пятый уровень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23775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lnSpc>
        <a:spcPct val="110000"/>
      </a:lnSpc>
      <a:spcBef>
        <a:spcPts val="1200"/>
      </a:spcBef>
      <a:spcAft>
        <a:spcPts val="300"/>
      </a:spcAft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0" algn="l" defTabSz="914400" rtl="0" eaLnBrk="1" latinLnBrk="0" hangingPunct="1">
      <a:lnSpc>
        <a:spcPct val="110000"/>
      </a:lnSpc>
      <a:spcAft>
        <a:spcPts val="30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44000" indent="-144000" algn="l" defTabSz="914400" rtl="0" eaLnBrk="1" latinLnBrk="0" hangingPunct="1">
      <a:lnSpc>
        <a:spcPct val="110000"/>
      </a:lnSpc>
      <a:spcAft>
        <a:spcPts val="3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88000" indent="-144000" algn="l" defTabSz="914400" rtl="0" eaLnBrk="1" latinLnBrk="0" hangingPunct="1">
      <a:lnSpc>
        <a:spcPct val="110000"/>
      </a:lnSpc>
      <a:spcAft>
        <a:spcPts val="300"/>
      </a:spcAft>
      <a:buFont typeface="Tahoma" panose="020B0604030504040204" pitchFamily="34" charset="0"/>
      <a:buChar char="–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32000" indent="-144000" algn="l" defTabSz="914400" rtl="0" eaLnBrk="1" latinLnBrk="0" hangingPunct="1">
      <a:lnSpc>
        <a:spcPct val="110000"/>
      </a:lnSpc>
      <a:spcAft>
        <a:spcPts val="300"/>
      </a:spcAft>
      <a:buFont typeface="Tahoma" panose="020B0604030504040204" pitchFamily="34" charset="0"/>
      <a:buChar char="–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576000" indent="-144000" algn="l" defTabSz="914400" rtl="0" eaLnBrk="1" latinLnBrk="0" hangingPunct="1">
      <a:lnSpc>
        <a:spcPct val="110000"/>
      </a:lnSpc>
      <a:spcAft>
        <a:spcPts val="300"/>
      </a:spcAft>
      <a:buFont typeface="Tahoma" panose="020B0604030504040204" pitchFamily="34" charset="0"/>
      <a:buChar char="–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576000" indent="-144000" algn="l" defTabSz="914400" rtl="0" eaLnBrk="1" latinLnBrk="0" hangingPunct="1">
      <a:lnSpc>
        <a:spcPct val="110000"/>
      </a:lnSpc>
      <a:spcAft>
        <a:spcPts val="300"/>
      </a:spcAft>
      <a:buFont typeface="Tahoma" panose="020B0604030504040204" pitchFamily="34" charset="0"/>
      <a:buChar char="–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576000" indent="-144000" algn="l" defTabSz="914400" rtl="0" eaLnBrk="1" latinLnBrk="0" hangingPunct="1">
      <a:lnSpc>
        <a:spcPct val="110000"/>
      </a:lnSpc>
      <a:spcAft>
        <a:spcPts val="300"/>
      </a:spcAft>
      <a:buFont typeface="Tahoma" panose="020B0604030504040204" pitchFamily="34" charset="0"/>
      <a:buChar char="–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76000" indent="-144000" algn="l" defTabSz="914400" rtl="0" eaLnBrk="1" latinLnBrk="0" hangingPunct="1">
      <a:lnSpc>
        <a:spcPct val="110000"/>
      </a:lnSpc>
      <a:spcAft>
        <a:spcPts val="300"/>
      </a:spcAft>
      <a:buFont typeface="Tahoma" panose="020B0604030504040204" pitchFamily="34" charset="0"/>
      <a:buChar char="–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07988" y="585788"/>
            <a:ext cx="6043613" cy="339883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63AA0-9DA5-4A1F-AEFB-475005343C2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52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07988" y="585788"/>
            <a:ext cx="6043613" cy="33988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94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C7F45-2010-2A9A-7092-B78D787A3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0C618CD-BC0B-71EC-CF33-ED09C5158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07988" y="585788"/>
            <a:ext cx="6043613" cy="33988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Notizenplatzhalter 3">
            <a:extLst>
              <a:ext uri="{FF2B5EF4-FFF2-40B4-BE49-F238E27FC236}">
                <a16:creationId xmlns:a16="http://schemas.microsoft.com/office/drawing/2014/main" id="{6310AE55-8524-E3D1-A070-F81C1DC70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28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406E5-7D84-C66C-2C00-21E7E6E59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31D4D32-8899-9946-DF77-34A95718F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07988" y="585788"/>
            <a:ext cx="6043613" cy="33988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Notizenplatzhalter 3">
            <a:extLst>
              <a:ext uri="{FF2B5EF4-FFF2-40B4-BE49-F238E27FC236}">
                <a16:creationId xmlns:a16="http://schemas.microsoft.com/office/drawing/2014/main" id="{10B286E6-AB70-0712-BEA0-3BFF93611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76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3FCEA-218D-576F-E4FC-0702F2B3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756DCE-6C76-4CCE-3972-AE5F31F73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07988" y="585788"/>
            <a:ext cx="6043613" cy="33988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Notizenplatzhalter 3">
            <a:extLst>
              <a:ext uri="{FF2B5EF4-FFF2-40B4-BE49-F238E27FC236}">
                <a16:creationId xmlns:a16="http://schemas.microsoft.com/office/drawing/2014/main" id="{05C815B6-953E-E13B-F592-161E29ACD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26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46C30-B319-6387-EA7C-D9E79AA03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95EF62-BB32-411B-7EA0-F0DA5BF12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07988" y="585788"/>
            <a:ext cx="6043613" cy="33988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Notizenplatzhalter 3">
            <a:extLst>
              <a:ext uri="{FF2B5EF4-FFF2-40B4-BE49-F238E27FC236}">
                <a16:creationId xmlns:a16="http://schemas.microsoft.com/office/drawing/2014/main" id="{2C57839E-3494-6155-2CBE-42EACC8EC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Titelfolie mit 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1907999"/>
            <a:ext cx="12240683" cy="3848742"/>
          </a:xfrm>
          <a:prstGeom prst="rect">
            <a:avLst/>
          </a:prstGeom>
        </p:spPr>
      </p:pic>
      <p:sp>
        <p:nvSpPr>
          <p:cNvPr id="21" name="Textplatzhalt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295467" y="2492896"/>
            <a:ext cx="6204677" cy="1152128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800" b="1"/>
            </a:lvl2pPr>
            <a:lvl3pPr marL="0" indent="0">
              <a:buFontTx/>
              <a:buNone/>
              <a:defRPr sz="2800" b="1"/>
            </a:lvl3pPr>
            <a:lvl4pPr marL="0" indent="0">
              <a:buFontTx/>
              <a:buNone/>
              <a:defRPr sz="2800" b="1"/>
            </a:lvl4pPr>
            <a:lvl5pPr marL="0" indent="0">
              <a:buFontTx/>
              <a:buNone/>
              <a:defRPr sz="2800" b="1"/>
            </a:lvl5pPr>
          </a:lstStyle>
          <a:p>
            <a:pPr lvl="0"/>
            <a:r>
              <a:rPr lang="de-DE" dirty="0"/>
              <a:t>Variable Headline mit zwei Zeilen Text maximal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295467" y="3578908"/>
            <a:ext cx="5916645" cy="425758"/>
          </a:xfrm>
          <a:noFill/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449262" indent="0">
              <a:buFontTx/>
              <a:buNone/>
              <a:defRPr sz="2000"/>
            </a:lvl2pPr>
            <a:lvl3pPr marL="0" indent="0">
              <a:lnSpc>
                <a:spcPts val="2600"/>
              </a:lnSpc>
              <a:buFontTx/>
              <a:buNone/>
              <a:defRPr sz="2000"/>
            </a:lvl3pPr>
            <a:lvl5pPr marL="449262" indent="0">
              <a:buNone/>
              <a:defRPr sz="2000"/>
            </a:lvl5pPr>
          </a:lstStyle>
          <a:p>
            <a:pPr lvl="0"/>
            <a:r>
              <a:rPr lang="de-DE" dirty="0"/>
              <a:t>Eine einzeilige Unterüberschrift.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21704"/>
            <a:ext cx="3560071" cy="23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seite, geglied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465" y="1785926"/>
            <a:ext cx="10653185" cy="430887"/>
          </a:xfrm>
          <a:prstGeom prst="rect">
            <a:avLst/>
          </a:prstGeom>
        </p:spPr>
        <p:txBody>
          <a:bodyPr/>
          <a:lstStyle>
            <a:lvl1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694A"/>
              </a:buClr>
              <a:buSzPct val="80000"/>
              <a:buFont typeface="Arial" pitchFamily="34" charset="0"/>
              <a:buChar char="●"/>
              <a:tabLst>
                <a:tab pos="265113" algn="l"/>
              </a:tabLst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33400" lvl="1" indent="-266700" algn="l">
              <a:spcBef>
                <a:spcPts val="0"/>
              </a:spcBef>
              <a:spcAft>
                <a:spcPts val="900"/>
              </a:spcAft>
              <a:buSzPct val="80000"/>
              <a:buFont typeface="Courier New" pitchFamily="49" charset="0"/>
              <a:buChar char="o"/>
              <a:defRPr sz="22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793750" lvl="2" indent="-260350" algn="l">
              <a:spcBef>
                <a:spcPts val="0"/>
              </a:spcBef>
              <a:spcAft>
                <a:spcPts val="900"/>
              </a:spcAft>
              <a:buClrTx/>
              <a:buSzPct val="80000"/>
              <a:buFont typeface="Symbol" pitchFamily="18" charset="2"/>
              <a:buChar char="-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noProof="0" dirty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952500" y="1214438"/>
            <a:ext cx="10668000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69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/>
              <a:t>Textmasterformate durch Klicken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Rechteck 7"/>
          <p:cNvSpPr/>
          <p:nvPr userDrawn="1"/>
        </p:nvSpPr>
        <p:spPr bwMode="white">
          <a:xfrm>
            <a:off x="-677" y="6237312"/>
            <a:ext cx="1296144" cy="620688"/>
          </a:xfrm>
          <a:prstGeom prst="rect">
            <a:avLst/>
          </a:prstGeom>
          <a:solidFill>
            <a:srgbClr val="1CB2C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41B9C55-1B0C-45EF-8244-143485185878}" type="slidenum">
              <a:rPr lang="de-DE" sz="1800" smtClean="0">
                <a:solidFill>
                  <a:schemeClr val="bg1"/>
                </a:solidFill>
              </a:rPr>
              <a:t>‹Nr.›</a:t>
            </a:fld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2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seite, geglied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465" y="1785926"/>
            <a:ext cx="10653185" cy="4357718"/>
          </a:xfrm>
          <a:prstGeom prst="rect">
            <a:avLst/>
          </a:prstGeom>
        </p:spPr>
        <p:txBody>
          <a:bodyPr/>
          <a:lstStyle>
            <a:lvl1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694A"/>
              </a:buClr>
              <a:buSzPct val="80000"/>
              <a:buFont typeface="Arial" pitchFamily="34" charset="0"/>
              <a:buChar char="●"/>
              <a:tabLst>
                <a:tab pos="265113" algn="l"/>
              </a:tabLst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33400" lvl="1" indent="-266700" algn="l">
              <a:spcBef>
                <a:spcPts val="0"/>
              </a:spcBef>
              <a:spcAft>
                <a:spcPts val="900"/>
              </a:spcAft>
              <a:buSzPct val="80000"/>
              <a:buFont typeface="Courier New" pitchFamily="49" charset="0"/>
              <a:buChar char="o"/>
              <a:defRPr sz="22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793750" lvl="2" indent="-260350" algn="l">
              <a:spcBef>
                <a:spcPts val="0"/>
              </a:spcBef>
              <a:spcAft>
                <a:spcPts val="900"/>
              </a:spcAft>
              <a:buClrTx/>
              <a:buSzPct val="80000"/>
              <a:buFont typeface="Symbol" pitchFamily="18" charset="2"/>
              <a:buChar char="-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noProof="0" dirty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952500" y="1214438"/>
            <a:ext cx="10668000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69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0475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seite, numme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464" y="285729"/>
            <a:ext cx="10668075" cy="9112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tabLst>
                <a:tab pos="630238" algn="l"/>
              </a:tabLst>
              <a:defRPr sz="2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465" y="1785926"/>
            <a:ext cx="10653185" cy="4357718"/>
          </a:xfrm>
          <a:prstGeom prst="rect">
            <a:avLst/>
          </a:prstGeom>
        </p:spPr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 typeface="+mj-lt"/>
              <a:buAutoNum type="arabicParenR"/>
              <a:tabLst>
                <a:tab pos="357188" algn="l"/>
              </a:tabLst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12788" lvl="1" indent="-355600" algn="l">
              <a:spcBef>
                <a:spcPts val="0"/>
              </a:spcBef>
              <a:spcAft>
                <a:spcPts val="900"/>
              </a:spcAft>
              <a:buClrTx/>
              <a:buSzPct val="100000"/>
              <a:buFont typeface="+mj-lt"/>
              <a:buAutoNum type="alphaLcPeriod"/>
              <a:defRPr sz="22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895350" lvl="2" indent="-169863" algn="l">
              <a:spcBef>
                <a:spcPts val="0"/>
              </a:spcBef>
              <a:spcAft>
                <a:spcPts val="900"/>
              </a:spcAft>
              <a:buClrTx/>
              <a:buSzPct val="80000"/>
              <a:buFont typeface="Symbol" pitchFamily="18" charset="2"/>
              <a:buChar char="-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lvl="3" indent="0" algn="ctr">
              <a:buFont typeface="Wingdings" pitchFamily="2" charset="2"/>
              <a:buChar char=""/>
              <a:defRPr sz="1800"/>
            </a:lvl4pPr>
            <a:lvl5pPr marL="1828800" lvl="4" indent="0" algn="ctr">
              <a:buFont typeface="Wingdings" pitchFamily="2" charset="2"/>
              <a:buChar char=""/>
              <a:defRPr sz="1800"/>
            </a:lvl5pPr>
          </a:lstStyle>
          <a:p>
            <a:r>
              <a:rPr lang="de-DE" noProof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952500" y="1214438"/>
            <a:ext cx="10668000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3399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420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anzseitengrafik (ohne Kopf- und Fuß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464" y="357167"/>
            <a:ext cx="10668075" cy="8398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952500" y="1214438"/>
            <a:ext cx="10668000" cy="428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 baseline="0">
                <a:solidFill>
                  <a:srgbClr val="3399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4083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 Titelfolie mit 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3" y="1908175"/>
            <a:ext cx="12240684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521200"/>
            <a:ext cx="356023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1295467" y="2492896"/>
            <a:ext cx="6204677" cy="1152128"/>
          </a:xfrm>
          <a:noFill/>
        </p:spPr>
        <p:txBody>
          <a:bodyPr anchor="ctr" anchorCtr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800" b="1"/>
            </a:lvl2pPr>
            <a:lvl3pPr marL="0" indent="0">
              <a:buFontTx/>
              <a:buNone/>
              <a:defRPr sz="2800" b="1"/>
            </a:lvl3pPr>
            <a:lvl4pPr marL="0" indent="0">
              <a:buFontTx/>
              <a:buNone/>
              <a:defRPr sz="2800" b="1"/>
            </a:lvl4pPr>
            <a:lvl5pPr marL="0" indent="0">
              <a:buFontTx/>
              <a:buNone/>
              <a:defRPr sz="2800" b="1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1295467" y="3578908"/>
            <a:ext cx="5916645" cy="930212"/>
          </a:xfrm>
          <a:noFill/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449262" indent="0">
              <a:buFontTx/>
              <a:buNone/>
              <a:defRPr sz="2000"/>
            </a:lvl2pPr>
            <a:lvl3pPr marL="0" indent="0">
              <a:lnSpc>
                <a:spcPts val="2600"/>
              </a:lnSpc>
              <a:buFontTx/>
              <a:buNone/>
              <a:defRPr sz="2000"/>
            </a:lvl3pPr>
            <a:lvl5pPr marL="449262" indent="0">
              <a:buNone/>
              <a:defRPr sz="20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2861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1295467" y="1988840"/>
            <a:ext cx="9601067" cy="523220"/>
          </a:xfrm>
          <a:prstGeom prst="rect">
            <a:avLst/>
          </a:prstGeom>
          <a:noFill/>
        </p:spPr>
        <p:txBody>
          <a:bodyPr vert="horz" lIns="216000" tIns="45720" rIns="180000" bIns="45720" rtlCol="0" anchor="t" anchorCtr="0">
            <a:noAutofit/>
          </a:bodyPr>
          <a:lstStyle/>
          <a:p>
            <a:r>
              <a:rPr lang="de-DE" dirty="0"/>
              <a:t>Чтобы изменить формат главного заголовка, нажмите кнопку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295467" y="2636912"/>
            <a:ext cx="9601067" cy="1913344"/>
          </a:xfrm>
          <a:prstGeom prst="rect">
            <a:avLst/>
          </a:prstGeom>
          <a:noFill/>
        </p:spPr>
        <p:txBody>
          <a:bodyPr vert="horz" wrap="square" lIns="216000" tIns="45720" rIns="180000" bIns="45720" rtlCol="0">
            <a:spAutoFit/>
          </a:bodyPr>
          <a:lstStyle/>
          <a:p>
            <a:pPr lvl="0"/>
            <a:r>
              <a:rPr lang="de-DE" dirty="0"/>
              <a:t>Текст.</a:t>
            </a:r>
          </a:p>
          <a:p>
            <a:pPr lvl="1"/>
            <a:r>
              <a:rPr lang="de-DE" dirty="0"/>
              <a:t>2-й уровень.</a:t>
            </a:r>
          </a:p>
          <a:p>
            <a:pPr lvl="2"/>
            <a:r>
              <a:rPr lang="de-DE" dirty="0"/>
              <a:t>3-й уровень.</a:t>
            </a:r>
          </a:p>
          <a:p>
            <a:pPr lvl="0"/>
            <a:r>
              <a:rPr lang="de-DE" dirty="0"/>
              <a:t>Появляется обычный непрерывный текст.</a:t>
            </a:r>
          </a:p>
          <a:p>
            <a:pPr lvl="2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464" y="135662"/>
            <a:ext cx="1735608" cy="1034450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-912779" y="980728"/>
            <a:ext cx="399932" cy="40011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216000" tIns="45720" rIns="180000" bIns="45720" rtlCol="0" anchor="t" anchorCtr="0">
            <a:spAutoFit/>
          </a:bodyPr>
          <a:lstStyle/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1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300"/>
        </a:spcAft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42000" algn="l" defTabSz="914400" rtl="0" eaLnBrk="1" latinLnBrk="0" hangingPunct="1">
        <a:lnSpc>
          <a:spcPts val="2600"/>
        </a:lnSpc>
        <a:spcBef>
          <a:spcPts val="0"/>
        </a:spcBef>
        <a:spcAft>
          <a:spcPts val="300"/>
        </a:spcAft>
        <a:buFontTx/>
        <a:buBlip>
          <a:blip r:embed="rId5"/>
        </a:buBlip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322263" algn="l" defTabSz="914400" rtl="0" eaLnBrk="1" latinLnBrk="0" hangingPunct="1">
        <a:lnSpc>
          <a:spcPts val="2600"/>
        </a:lnSpc>
        <a:spcBef>
          <a:spcPts val="0"/>
        </a:spcBef>
        <a:spcAft>
          <a:spcPts val="300"/>
        </a:spcAft>
        <a:buFontTx/>
        <a:buBlip>
          <a:blip r:embed="rId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360000" algn="l" defTabSz="914400" rtl="0" eaLnBrk="1" latinLnBrk="0" hangingPunct="1">
        <a:spcBef>
          <a:spcPct val="20000"/>
        </a:spcBef>
        <a:buFontTx/>
        <a:buBlip>
          <a:blip r:embed="rId6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449262" indent="0" algn="l" defTabSz="914400" rtl="0" eaLnBrk="1" latinLnBrk="0" hangingPunct="1">
        <a:spcBef>
          <a:spcPct val="20000"/>
        </a:spcBef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385" y="135662"/>
            <a:ext cx="2455687" cy="1034450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 bwMode="white">
          <a:xfrm>
            <a:off x="0" y="6237312"/>
            <a:ext cx="816091" cy="620688"/>
          </a:xfrm>
          <a:prstGeom prst="rect">
            <a:avLst/>
          </a:prstGeom>
          <a:solidFill>
            <a:srgbClr val="1CB2C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41B9C55-1B0C-45EF-8244-143485185878}" type="slidenum">
              <a:rPr lang="de-DE" sz="1600" smtClean="0">
                <a:solidFill>
                  <a:schemeClr val="bg1"/>
                </a:solidFill>
              </a:rPr>
              <a:t>‹Nr.›</a:t>
            </a:fld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80" r:id="rId3"/>
    <p:sldLayoutId id="2147483682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02" y="5127010"/>
            <a:ext cx="14398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8" y="5847588"/>
            <a:ext cx="1440000" cy="63095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052" y="5782139"/>
            <a:ext cx="1332000" cy="761849"/>
          </a:xfrm>
          <a:prstGeom prst="rect">
            <a:avLst/>
          </a:prstGeom>
        </p:spPr>
      </p:pic>
      <p:sp>
        <p:nvSpPr>
          <p:cNvPr id="10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1577752" y="4170197"/>
            <a:ext cx="9036496" cy="1080120"/>
          </a:xfrm>
        </p:spPr>
        <p:txBody>
          <a:bodyPr/>
          <a:lstStyle/>
          <a:p>
            <a:pPr algn="ctr">
              <a:lnSpc>
                <a:spcPts val="1600"/>
              </a:lnSpc>
            </a:pP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r>
              <a:rPr lang="de-DE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0" dirty="0">
                <a:latin typeface="Arial" panose="020B0604020202020204" pitchFamily="34" charset="0"/>
                <a:cs typeface="Arial" panose="020B0604020202020204" pitchFamily="34" charset="0"/>
              </a:rPr>
              <a:t>подготовке кадров</a:t>
            </a:r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 22 октября 2025 года</a:t>
            </a:r>
          </a:p>
          <a:p>
            <a:pPr algn="ctr"/>
            <a:r>
              <a:rPr lang="de-DE" alt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Уве Веддиге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96" y="5734596"/>
            <a:ext cx="1440000" cy="8627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80" y="-9510"/>
            <a:ext cx="2638822" cy="192634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11944" y="2447711"/>
            <a:ext cx="11568112" cy="181588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216000" tIns="45720" rIns="180000" bIns="45720" rtlCol="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компетенций предприятий в 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устойчивого развития производства 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молока  в Казахстане </a:t>
            </a:r>
          </a:p>
          <a:p>
            <a:pPr algn="ctr"/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(Фаза 2)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2351583" y="776565"/>
            <a:ext cx="7704857" cy="864096"/>
          </a:xfrm>
        </p:spPr>
        <p:txBody>
          <a:bodyPr/>
          <a:lstStyle/>
          <a:p>
            <a:pPr algn="ctr"/>
            <a:r>
              <a:rPr lang="de-DE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</a:t>
            </a:r>
            <a:r>
              <a:rPr lang="kk-K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алтинг</a:t>
            </a:r>
            <a:r>
              <a:rPr lang="de-D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обучение </a:t>
            </a:r>
          </a:p>
          <a:p>
            <a:pPr algn="ctr"/>
            <a:r>
              <a:rPr lang="de-D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 к высокой рентабельности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06579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35360" y="548681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образование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4181" y="1772816"/>
            <a:ext cx="11161240" cy="255454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Исходная ситуация:</a:t>
            </a:r>
          </a:p>
          <a:p>
            <a:pPr>
              <a:spcBef>
                <a:spcPts val="1200"/>
              </a:spcBef>
              <a:buClr>
                <a:srgbClr val="00B0F0"/>
              </a:buClr>
            </a:pP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Нехватка квалифицированной рабочей силы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Масовая миграция из </a:t>
            </a:r>
            <a:r>
              <a:rPr lang="de-DE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</a:t>
            </a:r>
            <a:r>
              <a:rPr lang="kk-K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 местности</a:t>
            </a: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Стремление к "чистой" работе </a:t>
            </a:r>
          </a:p>
        </p:txBody>
      </p:sp>
      <p:pic>
        <p:nvPicPr>
          <p:cNvPr id="2" name="Grafik 1" descr="Ein Bild, das Himmel, draußen, Gras, Wolke enthält.&#10;&#10;KI-generierte Inhalte können fehlerhaft sein.">
            <a:extLst>
              <a:ext uri="{FF2B5EF4-FFF2-40B4-BE49-F238E27FC236}">
                <a16:creationId xmlns:a16="http://schemas.microsoft.com/office/drawing/2014/main" id="{478F80E2-5627-0C30-146C-505534CFC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224258"/>
            <a:ext cx="3846632" cy="256478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4" name="Grafik 3" descr="Ein Bild, das Im Haus, Wand, Bürogebäude, computer enthält.&#10;&#10;KI-generierte Inhalte können fehlerhaft sein.">
            <a:extLst>
              <a:ext uri="{FF2B5EF4-FFF2-40B4-BE49-F238E27FC236}">
                <a16:creationId xmlns:a16="http://schemas.microsoft.com/office/drawing/2014/main" id="{D10C6D02-0169-242C-B30D-6B60566B6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6"/>
          <a:stretch>
            <a:fillRect/>
          </a:stretch>
        </p:blipFill>
        <p:spPr>
          <a:xfrm>
            <a:off x="7248128" y="4005064"/>
            <a:ext cx="3846632" cy="268495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7497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5B12F-04F3-9B36-C5DF-3C279A8F9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DFC6C54-48F3-9A94-DE44-647ACAD178E5}"/>
              </a:ext>
            </a:extLst>
          </p:cNvPr>
          <p:cNvSpPr/>
          <p:nvPr/>
        </p:nvSpPr>
        <p:spPr>
          <a:xfrm>
            <a:off x="335360" y="548681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образование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D2418D6-979E-B3FB-066C-0971A699443A}"/>
              </a:ext>
            </a:extLst>
          </p:cNvPr>
          <p:cNvSpPr/>
          <p:nvPr/>
        </p:nvSpPr>
        <p:spPr>
          <a:xfrm>
            <a:off x="304181" y="1772816"/>
            <a:ext cx="11161240" cy="433965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de-DE" sz="2400" b="1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обучения и подготовки:</a:t>
            </a:r>
          </a:p>
          <a:p>
            <a:pPr>
              <a:spcBef>
                <a:spcPts val="1200"/>
              </a:spcBef>
              <a:buClr>
                <a:srgbClr val="00B0F0"/>
              </a:buClr>
            </a:pPr>
            <a:endParaRPr lang="de-DE" sz="2400" b="1" dirty="0">
              <a:solidFill>
                <a:srgbClr val="00B8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Школьное образование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Университетское образование с </a:t>
            </a:r>
            <a:r>
              <a:rPr lang="kk-KZ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соответствующей</a:t>
            </a: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err="1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стажировкой</a:t>
            </a:r>
            <a:endParaRPr lang="de-DE" sz="2400" dirty="0">
              <a:solidFill>
                <a:srgbClr val="00B8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 err="1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производстве/ в хозяйстве</a:t>
            </a:r>
            <a:endParaRPr lang="de-DE" sz="2400" dirty="0">
              <a:solidFill>
                <a:srgbClr val="00B8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kk-KZ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sz="2400" dirty="0" err="1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бучение</a:t>
            </a:r>
            <a:r>
              <a:rPr lang="kk-KZ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охватом нескольких </a:t>
            </a:r>
            <a:b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предприятий/хозяйств</a:t>
            </a:r>
            <a:endParaRPr lang="de-DE" sz="2400" dirty="0">
              <a:solidFill>
                <a:srgbClr val="00B8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повышение квалификации </a:t>
            </a:r>
          </a:p>
        </p:txBody>
      </p:sp>
      <p:pic>
        <p:nvPicPr>
          <p:cNvPr id="4" name="Grafik 3" descr="Ein Bild, das Kleidung, Tisch, Person, Im Haus enthält.&#10;&#10;KI-generierte Inhalte können fehlerhaft sein.">
            <a:extLst>
              <a:ext uri="{FF2B5EF4-FFF2-40B4-BE49-F238E27FC236}">
                <a16:creationId xmlns:a16="http://schemas.microsoft.com/office/drawing/2014/main" id="{8FD8F85A-705D-08F7-6359-B49EC3D57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81591"/>
            <a:ext cx="3523320" cy="234888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6" name="Grafik 5" descr="Ein Bild, das Person, Kleidung, Mann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94B8A9DF-BE77-3C90-3775-B58696668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99" y="2254560"/>
            <a:ext cx="3523320" cy="234888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7" name="Grafik 6" descr="Ein Bild, das Text, Kleidung, Im Haus, Person enthält.&#10;&#10;KI-generierte Inhalte können fehlerhaft sein.">
            <a:extLst>
              <a:ext uri="{FF2B5EF4-FFF2-40B4-BE49-F238E27FC236}">
                <a16:creationId xmlns:a16="http://schemas.microsoft.com/office/drawing/2014/main" id="{A23F2393-36E5-8760-A6D1-EC4187880C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96" y="4365104"/>
            <a:ext cx="3523322" cy="234888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25975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F8F8F-4610-9B2C-6FA6-84182D2BC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D25E98A-D1B6-B7A0-177A-15B8DD0348B2}"/>
              </a:ext>
            </a:extLst>
          </p:cNvPr>
          <p:cNvSpPr/>
          <p:nvPr/>
        </p:nvSpPr>
        <p:spPr>
          <a:xfrm>
            <a:off x="335360" y="548681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образование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EF57F85-0497-0A27-DAF5-777F0CC11820}"/>
              </a:ext>
            </a:extLst>
          </p:cNvPr>
          <p:cNvSpPr/>
          <p:nvPr/>
        </p:nvSpPr>
        <p:spPr>
          <a:xfrm>
            <a:off x="304181" y="1772816"/>
            <a:ext cx="11161240" cy="240065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de-DE" sz="2400" b="1" dirty="0" err="1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de-DE" sz="2400" b="1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r>
              <a:rPr lang="de-DE" sz="2400" b="1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производстве </a:t>
            </a:r>
            <a:r>
              <a:rPr lang="de-DE" sz="2400" b="1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(дуальная система):</a:t>
            </a:r>
          </a:p>
          <a:p>
            <a:pPr>
              <a:spcBef>
                <a:spcPts val="1200"/>
              </a:spcBef>
              <a:buClr>
                <a:srgbClr val="00B0F0"/>
              </a:buClr>
            </a:pPr>
            <a:endParaRPr lang="de-DE" sz="2400" b="1" dirty="0">
              <a:solidFill>
                <a:srgbClr val="00B8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подготовка </a:t>
            </a:r>
            <a:r>
              <a:rPr lang="de-DE" sz="2400" dirty="0" err="1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квалифицированных</a:t>
            </a: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потребностями компании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Удержание сотрудников в компании </a:t>
            </a:r>
          </a:p>
        </p:txBody>
      </p:sp>
      <p:pic>
        <p:nvPicPr>
          <p:cNvPr id="2" name="Grafik 1" descr="Ein Bild, das Kleidung, Person, Menschliches Gesicht, Jacke enthält.&#10;&#10;KI-generierte Inhalte können fehlerhaft sein.">
            <a:extLst>
              <a:ext uri="{FF2B5EF4-FFF2-40B4-BE49-F238E27FC236}">
                <a16:creationId xmlns:a16="http://schemas.microsoft.com/office/drawing/2014/main" id="{159023F9-7F58-4AD9-B7F1-9EEF7911E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72265" y="3140968"/>
            <a:ext cx="4320483" cy="2880322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15973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DBEA9-DA36-2A49-1578-EEB5F0FC5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1EA86C4-DE9F-3418-7018-6EC55121CA62}"/>
              </a:ext>
            </a:extLst>
          </p:cNvPr>
          <p:cNvSpPr/>
          <p:nvPr/>
        </p:nvSpPr>
        <p:spPr>
          <a:xfrm>
            <a:off x="335360" y="548681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образование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EFBE99D-FF2C-DC18-C4BB-D3963564E2EA}"/>
              </a:ext>
            </a:extLst>
          </p:cNvPr>
          <p:cNvSpPr/>
          <p:nvPr/>
        </p:nvSpPr>
        <p:spPr>
          <a:xfrm>
            <a:off x="304181" y="1772816"/>
            <a:ext cx="11161240" cy="4124206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de-DE" sz="2400" b="1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обученных специалистов:</a:t>
            </a:r>
          </a:p>
          <a:p>
            <a:pPr>
              <a:spcBef>
                <a:spcPts val="1200"/>
              </a:spcBef>
              <a:buClr>
                <a:srgbClr val="00B0F0"/>
              </a:buClr>
            </a:pPr>
            <a:endParaRPr lang="de-DE" sz="2400" b="1" dirty="0">
              <a:solidFill>
                <a:srgbClr val="00B8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работ с минимальными ошибками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решения 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Мотивирующ</a:t>
            </a:r>
            <a:r>
              <a:rPr lang="kk-KZ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оформление</a:t>
            </a: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рабочего места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kk-KZ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Рентабе</a:t>
            </a:r>
            <a:r>
              <a:rPr lang="de-DE" sz="2400" dirty="0" err="1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льность</a:t>
            </a: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Grafik 1" descr="Ein Bild, das draußen, Himmel, Landwirtschaftstechnik, Gras enthält.&#10;&#10;KI-generierte Inhalte können fehlerhaft sein.">
            <a:extLst>
              <a:ext uri="{FF2B5EF4-FFF2-40B4-BE49-F238E27FC236}">
                <a16:creationId xmlns:a16="http://schemas.microsoft.com/office/drawing/2014/main" id="{50C089CB-105A-A19C-604D-1EA464639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83" y="1772816"/>
            <a:ext cx="2933372" cy="1955581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4" name="Grafik 3" descr="Ein Bild, das Person, draußen, Gras, Kleidung enthält.&#10;&#10;KI-generierte Inhalte können fehlerhaft sein.">
            <a:extLst>
              <a:ext uri="{FF2B5EF4-FFF2-40B4-BE49-F238E27FC236}">
                <a16:creationId xmlns:a16="http://schemas.microsoft.com/office/drawing/2014/main" id="{AF4C3273-0BD2-C23F-A067-8B7742AF5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32" y="179301"/>
            <a:ext cx="2933372" cy="1955581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6" name="Grafik 5" descr="Ein Bild, das Person, draußen, Gras, Pflanze enthält.&#10;&#10;KI-generierte Inhalte können fehlerhaft sein.">
            <a:extLst>
              <a:ext uri="{FF2B5EF4-FFF2-40B4-BE49-F238E27FC236}">
                <a16:creationId xmlns:a16="http://schemas.microsoft.com/office/drawing/2014/main" id="{C85609A2-6534-5C9B-4B0F-9E0588870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32" y="3284984"/>
            <a:ext cx="2933372" cy="1955581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pic>
        <p:nvPicPr>
          <p:cNvPr id="7" name="Grafik 6" descr="Ein Bild, das Maschine, Industrie, Fabrik, Im Haus enthält.&#10;&#10;KI-generierte Inhalte können fehlerhaft sein.">
            <a:extLst>
              <a:ext uri="{FF2B5EF4-FFF2-40B4-BE49-F238E27FC236}">
                <a16:creationId xmlns:a16="http://schemas.microsoft.com/office/drawing/2014/main" id="{14DE6937-E821-DC02-BB0B-978773E43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83" y="4756231"/>
            <a:ext cx="2933372" cy="1955582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7422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7CE6B-1410-BD0C-20BC-1EEF44F62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EC57284-B4F5-7BA1-54C7-2624A8063F1C}"/>
              </a:ext>
            </a:extLst>
          </p:cNvPr>
          <p:cNvSpPr/>
          <p:nvPr/>
        </p:nvSpPr>
        <p:spPr>
          <a:xfrm>
            <a:off x="335360" y="548681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образование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CA104A5-2E64-CE2E-FB5D-16F7440EEDC2}"/>
              </a:ext>
            </a:extLst>
          </p:cNvPr>
          <p:cNvSpPr/>
          <p:nvPr/>
        </p:nvSpPr>
        <p:spPr>
          <a:xfrm>
            <a:off x="304181" y="1772816"/>
            <a:ext cx="11161240" cy="344709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de-DE" sz="2400" b="1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будущее: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kk-KZ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Удовлетворение</a:t>
            </a: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спроса на квалифицированную рабочую силу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конкурентоспособности и инновационной силы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от жестких процессов </a:t>
            </a:r>
            <a:b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kk-KZ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этого</a:t>
            </a:r>
            <a:r>
              <a:rPr lang="de-DE" sz="2400" dirty="0">
                <a:solidFill>
                  <a:srgbClr val="00B8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гибкость и адаптивность сотрудников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de-DE" sz="2400" dirty="0">
              <a:solidFill>
                <a:srgbClr val="00B8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de-DE" sz="2400" dirty="0">
              <a:solidFill>
                <a:srgbClr val="00B8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 descr="Ein Bild, das Text, Schrift, Grafikdesign, Typografie enthält.&#10;&#10;KI-generierte Inhalte können fehlerhaft sein.">
            <a:extLst>
              <a:ext uri="{FF2B5EF4-FFF2-40B4-BE49-F238E27FC236}">
                <a16:creationId xmlns:a16="http://schemas.microsoft.com/office/drawing/2014/main" id="{9CC2D423-DD31-E2AE-B729-840721473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 b="4352"/>
          <a:stretch>
            <a:fillRect/>
          </a:stretch>
        </p:blipFill>
        <p:spPr>
          <a:xfrm>
            <a:off x="3041830" y="4221088"/>
            <a:ext cx="6108340" cy="2448272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06805984"/>
      </p:ext>
    </p:extLst>
  </p:cSld>
  <p:clrMapOvr>
    <a:masterClrMapping/>
  </p:clrMapOvr>
</p:sld>
</file>

<file path=ppt/theme/theme1.xml><?xml version="1.0" encoding="utf-8"?>
<a:theme xmlns:a="http://schemas.openxmlformats.org/drawingml/2006/main" name="BMZ Praesentation_bearbeitet">
  <a:themeElements>
    <a:clrScheme name="ADT Colors">
      <a:dk1>
        <a:sysClr val="windowText" lastClr="000000"/>
      </a:dk1>
      <a:lt1>
        <a:sysClr val="window" lastClr="FFFFFF"/>
      </a:lt1>
      <a:dk2>
        <a:srgbClr val="867E7A"/>
      </a:dk2>
      <a:lt2>
        <a:srgbClr val="EEECE1"/>
      </a:lt2>
      <a:accent1>
        <a:srgbClr val="F59D19"/>
      </a:accent1>
      <a:accent2>
        <a:srgbClr val="BE1622"/>
      </a:accent2>
      <a:accent3>
        <a:srgbClr val="00694A"/>
      </a:accent3>
      <a:accent4>
        <a:srgbClr val="890D48"/>
      </a:accent4>
      <a:accent5>
        <a:srgbClr val="74B917"/>
      </a:accent5>
      <a:accent6>
        <a:srgbClr val="00B8F2"/>
      </a:accent6>
      <a:hlink>
        <a:srgbClr val="0778A5"/>
      </a:hlink>
      <a:folHlink>
        <a:srgbClr val="23614E"/>
      </a:folHlink>
    </a:clrScheme>
    <a:fontScheme name="BMZ Zweite Aufzählungseben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white">
        <a:solidFill>
          <a:schemeClr val="accent2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</a:spPr>
      <a:bodyPr vert="horz" wrap="square" lIns="216000" tIns="45720" rIns="180000" bIns="45720" rtlCol="0" anchor="t" anchorCtr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aster BDP 2015 en">
  <a:themeElements>
    <a:clrScheme name="BDP scre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4BACC6"/>
      </a:accent3>
      <a:accent4>
        <a:srgbClr val="8064A2"/>
      </a:accent4>
      <a:accent5>
        <a:srgbClr val="FFCC99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IAK (NEU)">
      <a:dk1>
        <a:srgbClr val="404040"/>
      </a:dk1>
      <a:lt1>
        <a:sysClr val="window" lastClr="FFFFFF"/>
      </a:lt1>
      <a:dk2>
        <a:srgbClr val="008D52"/>
      </a:dk2>
      <a:lt2>
        <a:srgbClr val="000000"/>
      </a:lt2>
      <a:accent1>
        <a:srgbClr val="A1BE39"/>
      </a:accent1>
      <a:accent2>
        <a:srgbClr val="F08600"/>
      </a:accent2>
      <a:accent3>
        <a:srgbClr val="00969A"/>
      </a:accent3>
      <a:accent4>
        <a:srgbClr val="0068B3"/>
      </a:accent4>
      <a:accent5>
        <a:srgbClr val="00524B"/>
      </a:accent5>
      <a:accent6>
        <a:srgbClr val="F2B300"/>
      </a:accent6>
      <a:hlink>
        <a:srgbClr val="000000"/>
      </a:hlink>
      <a:folHlink>
        <a:srgbClr val="00000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lIns="72000" tIns="72000" rIns="72000" bIns="72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>
          <a:lnSpc>
            <a:spcPct val="110000"/>
          </a:lnSpc>
          <a:spcAft>
            <a:spcPts val="600"/>
          </a:spcAft>
          <a:buFont typeface="Tahoma" panose="020B0604030504040204" pitchFamily="34" charset="0"/>
          <a:buChar char="•"/>
          <a:defRPr sz="16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IAK (NEU)">
      <a:dk1>
        <a:srgbClr val="404040"/>
      </a:dk1>
      <a:lt1>
        <a:sysClr val="window" lastClr="FFFFFF"/>
      </a:lt1>
      <a:dk2>
        <a:srgbClr val="008D52"/>
      </a:dk2>
      <a:lt2>
        <a:srgbClr val="000000"/>
      </a:lt2>
      <a:accent1>
        <a:srgbClr val="A1BE39"/>
      </a:accent1>
      <a:accent2>
        <a:srgbClr val="F08600"/>
      </a:accent2>
      <a:accent3>
        <a:srgbClr val="00969A"/>
      </a:accent3>
      <a:accent4>
        <a:srgbClr val="0068B3"/>
      </a:accent4>
      <a:accent5>
        <a:srgbClr val="00524B"/>
      </a:accent5>
      <a:accent6>
        <a:srgbClr val="F2B300"/>
      </a:accent6>
      <a:hlink>
        <a:srgbClr val="000000"/>
      </a:hlink>
      <a:folHlink>
        <a:srgbClr val="00000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lIns="72000" tIns="72000" rIns="72000" bIns="72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>
          <a:lnSpc>
            <a:spcPct val="110000"/>
          </a:lnSpc>
          <a:spcAft>
            <a:spcPts val="600"/>
          </a:spcAft>
          <a:buFont typeface="Tahoma" panose="020B0604030504040204" pitchFamily="34" charset="0"/>
          <a:buChar char="•"/>
          <a:defRPr sz="16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IAK_Master_D_2016-01</Template>
  <TotalTime>0</TotalTime>
  <Words>170</Words>
  <Application>Microsoft Office PowerPoint</Application>
  <PresentationFormat>Breitbild</PresentationFormat>
  <Paragraphs>41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Symbol</vt:lpstr>
      <vt:lpstr>Tahoma</vt:lpstr>
      <vt:lpstr>Wingdings</vt:lpstr>
      <vt:lpstr>BMZ Praesentation_bearbeitet</vt:lpstr>
      <vt:lpstr>Master BDP 2015 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Aktivitäten des Teams Beratung Inland</dc:title>
  <dc:creator>Uwe Weddige</dc:creator>
  <cp:keywords>, docId:DB02D84492E95B510B0AE6C18EC4A6B3</cp:keywords>
  <dc:description>Optimiert für PowerPoint 2010</dc:description>
  <cp:lastModifiedBy>Uwe Weddige</cp:lastModifiedBy>
  <cp:revision>608</cp:revision>
  <cp:lastPrinted>2022-10-13T18:41:46Z</cp:lastPrinted>
  <dcterms:created xsi:type="dcterms:W3CDTF">2017-08-28T11:01:24Z</dcterms:created>
  <dcterms:modified xsi:type="dcterms:W3CDTF">2025-10-21T09:35:47Z</dcterms:modified>
</cp:coreProperties>
</file>