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2" r:id="rId3"/>
    <p:sldId id="268" r:id="rId4"/>
    <p:sldId id="261" r:id="rId5"/>
    <p:sldId id="263" r:id="rId6"/>
    <p:sldId id="272" r:id="rId7"/>
    <p:sldId id="269" r:id="rId8"/>
    <p:sldId id="259" r:id="rId9"/>
    <p:sldId id="270" r:id="rId10"/>
    <p:sldId id="267" r:id="rId11"/>
  </p:sldIdLst>
  <p:sldSz cx="9144000" cy="6858000" type="screen4x3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A9A"/>
    <a:srgbClr val="4675B4"/>
    <a:srgbClr val="007935"/>
    <a:srgbClr val="004A9A"/>
    <a:srgbClr val="154E76"/>
    <a:srgbClr val="163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1" autoAdjust="0"/>
    <p:restoredTop sz="94673" autoAdjust="0"/>
  </p:normalViewPr>
  <p:slideViewPr>
    <p:cSldViewPr>
      <p:cViewPr varScale="1">
        <p:scale>
          <a:sx n="115" d="100"/>
          <a:sy n="115" d="100"/>
        </p:scale>
        <p:origin x="5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B367AF40-D79A-4BD1-B68D-C1462DB2C3AC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64" tIns="47433" rIns="94864" bIns="4743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DD3DDFF3-D156-412B-97AE-9C90C8136B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96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DDFF3-D156-412B-97AE-9C90C8136B2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67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DDFF3-D156-412B-97AE-9C90C8136B2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80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DFF3-D156-412B-97AE-9C90C8136B2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23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59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9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17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92478C-C048-42BC-ACB1-905FF344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57C47FA-3FA2-417F-8B4A-F37D51F3C39F}" type="datetime1">
              <a:rPr lang="en-US" smtClean="0"/>
              <a:t>9/30/25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E65E37-1036-4F1E-89D1-B30F6CCF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3D049B-3631-44D4-A3D5-1688668E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90C152D2-B828-49AB-940F-3EADB2CBE5F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96000" y="432000"/>
            <a:ext cx="83520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D941705A-B9E6-482C-82DA-066C043A85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" y="972000"/>
            <a:ext cx="83520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740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0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38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01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14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90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53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9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12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6912-025B-4029-A347-A95B422629E4}" type="datetimeFigureOut">
              <a:rPr lang="de-DE" smtClean="0"/>
              <a:t>30.09.25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59C7A-3736-479E-839A-CF06D35089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01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Relationship Id="rId27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дерево, дом, Аэрофотосъемка&#10;&#10;Автоматически созданное описание">
            <a:extLst>
              <a:ext uri="{FF2B5EF4-FFF2-40B4-BE49-F238E27FC236}">
                <a16:creationId xmlns:a16="http://schemas.microsoft.com/office/drawing/2014/main" id="{5DA8EBD9-BB41-986D-D917-0BDD8C953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t="11550" r="12525"/>
          <a:stretch/>
        </p:blipFill>
        <p:spPr>
          <a:xfrm>
            <a:off x="-21621" y="0"/>
            <a:ext cx="9185280" cy="6093296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27C9795-CFCA-313E-0CCA-A87D6BC7CCBB}"/>
              </a:ext>
            </a:extLst>
          </p:cNvPr>
          <p:cNvSpPr/>
          <p:nvPr/>
        </p:nvSpPr>
        <p:spPr>
          <a:xfrm>
            <a:off x="-36429" y="4293096"/>
            <a:ext cx="9200088" cy="2564904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A8586E-9638-9444-AC44-5A300DFFAD75}"/>
              </a:ext>
            </a:extLst>
          </p:cNvPr>
          <p:cNvSpPr txBox="1"/>
          <p:nvPr/>
        </p:nvSpPr>
        <p:spPr>
          <a:xfrm>
            <a:off x="-36430" y="4265220"/>
            <a:ext cx="9180429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b="1" i="0" u="none" strike="noStrike" dirty="0" err="1">
                <a:solidFill>
                  <a:srgbClr val="014A9A"/>
                </a:solidFill>
                <a:effectLst/>
                <a:latin typeface="Cambria" panose="02040503050406030204" pitchFamily="18" charset="0"/>
              </a:rPr>
              <a:t>Қош</a:t>
            </a:r>
            <a:r>
              <a:rPr lang="ru-RU" sz="6600" b="1" i="0" u="none" strike="noStrike" dirty="0">
                <a:solidFill>
                  <a:srgbClr val="014A9A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ru-RU" sz="6600" b="1" i="0" u="none" strike="noStrike" dirty="0" err="1">
                <a:solidFill>
                  <a:srgbClr val="014A9A"/>
                </a:solidFill>
                <a:effectLst/>
                <a:latin typeface="Cambria" panose="02040503050406030204" pitchFamily="18" charset="0"/>
              </a:rPr>
              <a:t>келдіңіздер</a:t>
            </a:r>
            <a:r>
              <a:rPr lang="ru-RU" sz="6600" b="1" i="0" u="none" strike="noStrike" dirty="0">
                <a:solidFill>
                  <a:srgbClr val="014A9A"/>
                </a:solidFill>
                <a:effectLst/>
                <a:latin typeface="Cambria" panose="02040503050406030204" pitchFamily="18" charset="0"/>
              </a:rPr>
              <a:t>!</a:t>
            </a:r>
            <a:endParaRPr lang="de-DE" sz="6600" b="1" dirty="0">
              <a:solidFill>
                <a:srgbClr val="014A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Рисунок 45" descr="Изображение выглядит как текст, логотип, Шрифт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F78E6501-B03A-7DB7-1540-727389803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4624"/>
            <a:ext cx="1136094" cy="1631259"/>
          </a:xfrm>
          <a:prstGeom prst="rect">
            <a:avLst/>
          </a:prstGeom>
        </p:spPr>
      </p:pic>
      <p:pic>
        <p:nvPicPr>
          <p:cNvPr id="3" name="Рисунок 2" descr="Изображение выглядит как желтый, красный, снимок экрана,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D84053F2-34F6-DCFF-AC0F-F98EAAAC7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03" y="5500059"/>
            <a:ext cx="2188861" cy="1313317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ка, логотип, графический дизай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672B045-DBA5-28BD-20C9-14897B01A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14" y="5504264"/>
            <a:ext cx="2188861" cy="13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I:\Vorlagen\Fotos\DEULA Bilder_2017\Print\Landwirt\WKND8754 kle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r="1373"/>
          <a:stretch/>
        </p:blipFill>
        <p:spPr bwMode="auto">
          <a:xfrm>
            <a:off x="6548" y="0"/>
            <a:ext cx="9950450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platzhalter 87"/>
          <p:cNvSpPr txBox="1">
            <a:spLocks/>
          </p:cNvSpPr>
          <p:nvPr/>
        </p:nvSpPr>
        <p:spPr>
          <a:xfrm>
            <a:off x="494010" y="764704"/>
            <a:ext cx="5734174" cy="648072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 w="317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0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40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Спасибо за внимание!</a:t>
            </a:r>
            <a:endParaRPr lang="de-DE" sz="40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5" name="Textplatzhalter 87"/>
          <p:cNvSpPr txBox="1">
            <a:spLocks/>
          </p:cNvSpPr>
          <p:nvPr/>
        </p:nvSpPr>
        <p:spPr>
          <a:xfrm>
            <a:off x="395536" y="3717032"/>
            <a:ext cx="7056784" cy="288032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 w="317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DEULA – Nienburg GmbH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Max-</a:t>
            </a:r>
            <a:r>
              <a:rPr lang="de-DE" sz="1800" dirty="0" err="1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Eyth</a:t>
            </a:r>
            <a:r>
              <a:rPr lang="de-DE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- Str. 2, 31582 Nienburg</a:t>
            </a:r>
          </a:p>
          <a:p>
            <a:pPr marL="0" indent="0">
              <a:buNone/>
            </a:pPr>
            <a:endParaRPr lang="de-DE" sz="11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Александр Жаров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Руководитель в Восточной Европе и Центральной Азии</a:t>
            </a:r>
            <a:endParaRPr lang="de-DE" sz="18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+49 159 067 05 215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Alexander.zharov@deula-nienburg.de</a:t>
            </a:r>
          </a:p>
        </p:txBody>
      </p:sp>
    </p:spTree>
    <p:extLst>
      <p:ext uri="{BB962C8B-B14F-4D97-AF65-F5344CB8AC3E}">
        <p14:creationId xmlns:p14="http://schemas.microsoft.com/office/powerpoint/2010/main" val="353482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:\Vorlagen\Fotos\Deula Bilder 2014\K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6" b="15635"/>
          <a:stretch/>
        </p:blipFill>
        <p:spPr bwMode="auto">
          <a:xfrm>
            <a:off x="0" y="1"/>
            <a:ext cx="920244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 rot="16200000">
            <a:off x="-846349" y="1179005"/>
            <a:ext cx="6552729" cy="442798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27584" y="43294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ФАКТЫ  О  ДОЙЛЕ</a:t>
            </a:r>
            <a:r>
              <a:rPr lang="de-DE" sz="24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55576" y="1052736"/>
            <a:ext cx="38884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100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лет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10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сотрудников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10.000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посетителей в год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5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предприятий-партнеров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45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стран-партнеров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Более 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250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семинаров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10000 m²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общей площади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4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комфортные гостиницы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sz="14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sz="20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Более </a:t>
            </a:r>
            <a:r>
              <a:rPr lang="de-DE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20 </a:t>
            </a:r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лет опыта </a:t>
            </a:r>
          </a:p>
          <a:p>
            <a:r>
              <a:rPr lang="ru-RU" sz="2200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на международном рынке</a:t>
            </a:r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sz="22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86283" y="1225031"/>
            <a:ext cx="369293" cy="4805510"/>
            <a:chOff x="242267" y="1225031"/>
            <a:chExt cx="369293" cy="4805510"/>
          </a:xfrm>
        </p:grpSpPr>
        <p:pic>
          <p:nvPicPr>
            <p:cNvPr id="9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7" y="1225031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1729087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2233143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2737199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3241255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4249367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3745311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5" descr="I:\Verwaltung\KidessY\Präsentationen\Berlin\kisspng-less-than-sign-greater-than-sign-computer-icons-sy-5ae2e19fea2090.10940719152481833595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268" y="5661249"/>
              <a:ext cx="369292" cy="36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45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2">
            <a:extLst>
              <a:ext uri="{FF2B5EF4-FFF2-40B4-BE49-F238E27FC236}">
                <a16:creationId xmlns:a16="http://schemas.microsoft.com/office/drawing/2014/main" id="{23D8EF2D-DA41-4CE9-5A71-3665DE9BA30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01476" y="2805167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D85ECD3-148A-3D8D-C2FD-806DC9008BB3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DDC00CC-80EB-73C4-1CA8-E9B754B75402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6AD7FF5-1DCD-B095-BB59-B82F3873B3F5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19F0C5-F0EB-807E-5A6C-9137A03200D4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19" name="Map">
            <a:extLst>
              <a:ext uri="{FF2B5EF4-FFF2-40B4-BE49-F238E27FC236}">
                <a16:creationId xmlns:a16="http://schemas.microsoft.com/office/drawing/2014/main" id="{B4D591F2-351A-4774-BDCC-F579CF4E3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" t="-362" r="2702" b="-16658"/>
          <a:stretch/>
        </p:blipFill>
        <p:spPr bwMode="gray">
          <a:xfrm>
            <a:off x="-36513" y="206433"/>
            <a:ext cx="9201997" cy="7255015"/>
          </a:xfrm>
          <a:prstGeom prst="rect">
            <a:avLst/>
          </a:prstGeom>
          <a:solidFill>
            <a:srgbClr val="154E76"/>
          </a:solidFill>
        </p:spPr>
      </p:pic>
      <p:pic>
        <p:nvPicPr>
          <p:cNvPr id="36" name="Map">
            <a:extLst>
              <a:ext uri="{FF2B5EF4-FFF2-40B4-BE49-F238E27FC236}">
                <a16:creationId xmlns:a16="http://schemas.microsoft.com/office/drawing/2014/main" id="{B4D591F2-351A-4774-BDCC-F579CF4E3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" t="91736" b="177"/>
          <a:stretch/>
        </p:blipFill>
        <p:spPr bwMode="gray">
          <a:xfrm>
            <a:off x="-36513" y="0"/>
            <a:ext cx="9201998" cy="484808"/>
          </a:xfrm>
          <a:prstGeom prst="rect">
            <a:avLst/>
          </a:prstGeom>
        </p:spPr>
      </p:pic>
      <p:pic>
        <p:nvPicPr>
          <p:cNvPr id="37" name="Map">
            <a:extLst>
              <a:ext uri="{FF2B5EF4-FFF2-40B4-BE49-F238E27FC236}">
                <a16:creationId xmlns:a16="http://schemas.microsoft.com/office/drawing/2014/main" id="{B4D591F2-351A-4774-BDCC-F579CF4E3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9" r="937" b="177"/>
          <a:stretch/>
        </p:blipFill>
        <p:spPr bwMode="gray">
          <a:xfrm>
            <a:off x="-36512" y="6273800"/>
            <a:ext cx="9201997" cy="584200"/>
          </a:xfrm>
          <a:prstGeom prst="rect">
            <a:avLst/>
          </a:prstGeom>
        </p:spPr>
      </p:pic>
      <p:sp>
        <p:nvSpPr>
          <p:cNvPr id="70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>
            <a:off x="2879812" y="2631571"/>
            <a:ext cx="1389567" cy="1521685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 cmpd="sng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88" name="Textplatzhalter 87"/>
          <p:cNvSpPr>
            <a:spLocks noGrp="1"/>
          </p:cNvSpPr>
          <p:nvPr>
            <p:ph type="body" sz="quarter" idx="13"/>
          </p:nvPr>
        </p:nvSpPr>
        <p:spPr>
          <a:xfrm>
            <a:off x="523078" y="548680"/>
            <a:ext cx="4739160" cy="648072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de-DE" sz="30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DEULA-Nienburg </a:t>
            </a:r>
            <a:r>
              <a:rPr lang="ru-RU" sz="30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в мире</a:t>
            </a:r>
            <a:endParaRPr lang="de-DE" sz="30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Flussdiagramm: Verzögerung 8"/>
          <p:cNvSpPr/>
          <p:nvPr/>
        </p:nvSpPr>
        <p:spPr>
          <a:xfrm rot="5400000">
            <a:off x="3523115" y="2159237"/>
            <a:ext cx="932914" cy="661042"/>
          </a:xfrm>
          <a:custGeom>
            <a:avLst/>
            <a:gdLst>
              <a:gd name="connsiteX0" fmla="*/ 0 w 913376"/>
              <a:gd name="connsiteY0" fmla="*/ 0 h 705491"/>
              <a:gd name="connsiteX1" fmla="*/ 456688 w 913376"/>
              <a:gd name="connsiteY1" fmla="*/ 0 h 705491"/>
              <a:gd name="connsiteX2" fmla="*/ 913376 w 913376"/>
              <a:gd name="connsiteY2" fmla="*/ 352746 h 705491"/>
              <a:gd name="connsiteX3" fmla="*/ 456688 w 913376"/>
              <a:gd name="connsiteY3" fmla="*/ 705492 h 705491"/>
              <a:gd name="connsiteX4" fmla="*/ 0 w 913376"/>
              <a:gd name="connsiteY4" fmla="*/ 705491 h 705491"/>
              <a:gd name="connsiteX5" fmla="*/ 0 w 913376"/>
              <a:gd name="connsiteY5" fmla="*/ 0 h 705491"/>
              <a:gd name="connsiteX0" fmla="*/ 0 w 913896"/>
              <a:gd name="connsiteY0" fmla="*/ 0 h 705491"/>
              <a:gd name="connsiteX1" fmla="*/ 456688 w 913896"/>
              <a:gd name="connsiteY1" fmla="*/ 0 h 705491"/>
              <a:gd name="connsiteX2" fmla="*/ 913376 w 913896"/>
              <a:gd name="connsiteY2" fmla="*/ 352746 h 705491"/>
              <a:gd name="connsiteX3" fmla="*/ 520190 w 913896"/>
              <a:gd name="connsiteY3" fmla="*/ 661042 h 705491"/>
              <a:gd name="connsiteX4" fmla="*/ 0 w 913896"/>
              <a:gd name="connsiteY4" fmla="*/ 705491 h 705491"/>
              <a:gd name="connsiteX5" fmla="*/ 0 w 913896"/>
              <a:gd name="connsiteY5" fmla="*/ 0 h 705491"/>
              <a:gd name="connsiteX0" fmla="*/ 0 w 913896"/>
              <a:gd name="connsiteY0" fmla="*/ 0 h 661042"/>
              <a:gd name="connsiteX1" fmla="*/ 456688 w 913896"/>
              <a:gd name="connsiteY1" fmla="*/ 0 h 661042"/>
              <a:gd name="connsiteX2" fmla="*/ 913376 w 913896"/>
              <a:gd name="connsiteY2" fmla="*/ 352746 h 661042"/>
              <a:gd name="connsiteX3" fmla="*/ 520190 w 913896"/>
              <a:gd name="connsiteY3" fmla="*/ 661042 h 661042"/>
              <a:gd name="connsiteX4" fmla="*/ 6353 w 913896"/>
              <a:gd name="connsiteY4" fmla="*/ 661041 h 661042"/>
              <a:gd name="connsiteX5" fmla="*/ 0 w 913896"/>
              <a:gd name="connsiteY5" fmla="*/ 0 h 661042"/>
              <a:gd name="connsiteX0" fmla="*/ 0 w 922490"/>
              <a:gd name="connsiteY0" fmla="*/ 0 h 661042"/>
              <a:gd name="connsiteX1" fmla="*/ 456688 w 922490"/>
              <a:gd name="connsiteY1" fmla="*/ 0 h 661042"/>
              <a:gd name="connsiteX2" fmla="*/ 769306 w 922490"/>
              <a:gd name="connsiteY2" fmla="*/ 54868 h 661042"/>
              <a:gd name="connsiteX3" fmla="*/ 913376 w 922490"/>
              <a:gd name="connsiteY3" fmla="*/ 352746 h 661042"/>
              <a:gd name="connsiteX4" fmla="*/ 520190 w 922490"/>
              <a:gd name="connsiteY4" fmla="*/ 661042 h 661042"/>
              <a:gd name="connsiteX5" fmla="*/ 6353 w 922490"/>
              <a:gd name="connsiteY5" fmla="*/ 661041 h 661042"/>
              <a:gd name="connsiteX6" fmla="*/ 0 w 922490"/>
              <a:gd name="connsiteY6" fmla="*/ 0 h 661042"/>
              <a:gd name="connsiteX0" fmla="*/ 0 w 914006"/>
              <a:gd name="connsiteY0" fmla="*/ 0 h 661042"/>
              <a:gd name="connsiteX1" fmla="*/ 456688 w 914006"/>
              <a:gd name="connsiteY1" fmla="*/ 0 h 661042"/>
              <a:gd name="connsiteX2" fmla="*/ 769306 w 914006"/>
              <a:gd name="connsiteY2" fmla="*/ 54868 h 661042"/>
              <a:gd name="connsiteX3" fmla="*/ 913376 w 914006"/>
              <a:gd name="connsiteY3" fmla="*/ 352746 h 661042"/>
              <a:gd name="connsiteX4" fmla="*/ 808799 w 914006"/>
              <a:gd name="connsiteY4" fmla="*/ 554543 h 661042"/>
              <a:gd name="connsiteX5" fmla="*/ 520190 w 914006"/>
              <a:gd name="connsiteY5" fmla="*/ 661042 h 661042"/>
              <a:gd name="connsiteX6" fmla="*/ 6353 w 914006"/>
              <a:gd name="connsiteY6" fmla="*/ 661041 h 661042"/>
              <a:gd name="connsiteX7" fmla="*/ 0 w 914006"/>
              <a:gd name="connsiteY7" fmla="*/ 0 h 661042"/>
              <a:gd name="connsiteX0" fmla="*/ 0 w 901502"/>
              <a:gd name="connsiteY0" fmla="*/ 0 h 661042"/>
              <a:gd name="connsiteX1" fmla="*/ 456688 w 901502"/>
              <a:gd name="connsiteY1" fmla="*/ 0 h 661042"/>
              <a:gd name="connsiteX2" fmla="*/ 769306 w 901502"/>
              <a:gd name="connsiteY2" fmla="*/ 54868 h 661042"/>
              <a:gd name="connsiteX3" fmla="*/ 900676 w 901502"/>
              <a:gd name="connsiteY3" fmla="*/ 352746 h 661042"/>
              <a:gd name="connsiteX4" fmla="*/ 808799 w 901502"/>
              <a:gd name="connsiteY4" fmla="*/ 554543 h 661042"/>
              <a:gd name="connsiteX5" fmla="*/ 520190 w 901502"/>
              <a:gd name="connsiteY5" fmla="*/ 661042 h 661042"/>
              <a:gd name="connsiteX6" fmla="*/ 6353 w 901502"/>
              <a:gd name="connsiteY6" fmla="*/ 661041 h 661042"/>
              <a:gd name="connsiteX7" fmla="*/ 0 w 901502"/>
              <a:gd name="connsiteY7" fmla="*/ 0 h 661042"/>
              <a:gd name="connsiteX0" fmla="*/ 0 w 907148"/>
              <a:gd name="connsiteY0" fmla="*/ 0 h 661042"/>
              <a:gd name="connsiteX1" fmla="*/ 456688 w 907148"/>
              <a:gd name="connsiteY1" fmla="*/ 0 h 661042"/>
              <a:gd name="connsiteX2" fmla="*/ 769306 w 907148"/>
              <a:gd name="connsiteY2" fmla="*/ 54868 h 661042"/>
              <a:gd name="connsiteX3" fmla="*/ 900676 w 907148"/>
              <a:gd name="connsiteY3" fmla="*/ 352746 h 661042"/>
              <a:gd name="connsiteX4" fmla="*/ 846899 w 907148"/>
              <a:gd name="connsiteY4" fmla="*/ 567243 h 661042"/>
              <a:gd name="connsiteX5" fmla="*/ 520190 w 907148"/>
              <a:gd name="connsiteY5" fmla="*/ 661042 h 661042"/>
              <a:gd name="connsiteX6" fmla="*/ 6353 w 907148"/>
              <a:gd name="connsiteY6" fmla="*/ 661041 h 661042"/>
              <a:gd name="connsiteX7" fmla="*/ 0 w 907148"/>
              <a:gd name="connsiteY7" fmla="*/ 0 h 661042"/>
              <a:gd name="connsiteX0" fmla="*/ 0 w 915116"/>
              <a:gd name="connsiteY0" fmla="*/ 0 h 661042"/>
              <a:gd name="connsiteX1" fmla="*/ 456688 w 915116"/>
              <a:gd name="connsiteY1" fmla="*/ 0 h 661042"/>
              <a:gd name="connsiteX2" fmla="*/ 769306 w 915116"/>
              <a:gd name="connsiteY2" fmla="*/ 54868 h 661042"/>
              <a:gd name="connsiteX3" fmla="*/ 904049 w 915116"/>
              <a:gd name="connsiteY3" fmla="*/ 243393 h 661042"/>
              <a:gd name="connsiteX4" fmla="*/ 900676 w 915116"/>
              <a:gd name="connsiteY4" fmla="*/ 352746 h 661042"/>
              <a:gd name="connsiteX5" fmla="*/ 846899 w 915116"/>
              <a:gd name="connsiteY5" fmla="*/ 567243 h 661042"/>
              <a:gd name="connsiteX6" fmla="*/ 520190 w 915116"/>
              <a:gd name="connsiteY6" fmla="*/ 661042 h 661042"/>
              <a:gd name="connsiteX7" fmla="*/ 6353 w 915116"/>
              <a:gd name="connsiteY7" fmla="*/ 661041 h 661042"/>
              <a:gd name="connsiteX8" fmla="*/ 0 w 915116"/>
              <a:gd name="connsiteY8" fmla="*/ 0 h 661042"/>
              <a:gd name="connsiteX0" fmla="*/ 0 w 935234"/>
              <a:gd name="connsiteY0" fmla="*/ 0 h 661042"/>
              <a:gd name="connsiteX1" fmla="*/ 456688 w 935234"/>
              <a:gd name="connsiteY1" fmla="*/ 0 h 661042"/>
              <a:gd name="connsiteX2" fmla="*/ 769306 w 935234"/>
              <a:gd name="connsiteY2" fmla="*/ 54868 h 661042"/>
              <a:gd name="connsiteX3" fmla="*/ 904049 w 935234"/>
              <a:gd name="connsiteY3" fmla="*/ 243393 h 661042"/>
              <a:gd name="connsiteX4" fmla="*/ 932426 w 935234"/>
              <a:gd name="connsiteY4" fmla="*/ 359096 h 661042"/>
              <a:gd name="connsiteX5" fmla="*/ 846899 w 935234"/>
              <a:gd name="connsiteY5" fmla="*/ 567243 h 661042"/>
              <a:gd name="connsiteX6" fmla="*/ 520190 w 935234"/>
              <a:gd name="connsiteY6" fmla="*/ 661042 h 661042"/>
              <a:gd name="connsiteX7" fmla="*/ 6353 w 935234"/>
              <a:gd name="connsiteY7" fmla="*/ 661041 h 661042"/>
              <a:gd name="connsiteX8" fmla="*/ 0 w 935234"/>
              <a:gd name="connsiteY8" fmla="*/ 0 h 661042"/>
              <a:gd name="connsiteX0" fmla="*/ 0 w 932933"/>
              <a:gd name="connsiteY0" fmla="*/ 0 h 661042"/>
              <a:gd name="connsiteX1" fmla="*/ 456688 w 932933"/>
              <a:gd name="connsiteY1" fmla="*/ 0 h 661042"/>
              <a:gd name="connsiteX2" fmla="*/ 769306 w 932933"/>
              <a:gd name="connsiteY2" fmla="*/ 54868 h 661042"/>
              <a:gd name="connsiteX3" fmla="*/ 904049 w 932933"/>
              <a:gd name="connsiteY3" fmla="*/ 243393 h 661042"/>
              <a:gd name="connsiteX4" fmla="*/ 932426 w 932933"/>
              <a:gd name="connsiteY4" fmla="*/ 359096 h 661042"/>
              <a:gd name="connsiteX5" fmla="*/ 886760 w 932933"/>
              <a:gd name="connsiteY5" fmla="*/ 502306 h 661042"/>
              <a:gd name="connsiteX6" fmla="*/ 846899 w 932933"/>
              <a:gd name="connsiteY6" fmla="*/ 567243 h 661042"/>
              <a:gd name="connsiteX7" fmla="*/ 520190 w 932933"/>
              <a:gd name="connsiteY7" fmla="*/ 661042 h 661042"/>
              <a:gd name="connsiteX8" fmla="*/ 6353 w 932933"/>
              <a:gd name="connsiteY8" fmla="*/ 661041 h 661042"/>
              <a:gd name="connsiteX9" fmla="*/ 0 w 932933"/>
              <a:gd name="connsiteY9" fmla="*/ 0 h 661042"/>
              <a:gd name="connsiteX0" fmla="*/ 0 w 932933"/>
              <a:gd name="connsiteY0" fmla="*/ 0 h 661042"/>
              <a:gd name="connsiteX1" fmla="*/ 456688 w 932933"/>
              <a:gd name="connsiteY1" fmla="*/ 0 h 661042"/>
              <a:gd name="connsiteX2" fmla="*/ 769306 w 932933"/>
              <a:gd name="connsiteY2" fmla="*/ 54868 h 661042"/>
              <a:gd name="connsiteX3" fmla="*/ 904049 w 932933"/>
              <a:gd name="connsiteY3" fmla="*/ 243393 h 661042"/>
              <a:gd name="connsiteX4" fmla="*/ 932426 w 932933"/>
              <a:gd name="connsiteY4" fmla="*/ 359096 h 661042"/>
              <a:gd name="connsiteX5" fmla="*/ 886760 w 932933"/>
              <a:gd name="connsiteY5" fmla="*/ 502306 h 661042"/>
              <a:gd name="connsiteX6" fmla="*/ 846899 w 932933"/>
              <a:gd name="connsiteY6" fmla="*/ 567243 h 661042"/>
              <a:gd name="connsiteX7" fmla="*/ 723239 w 932933"/>
              <a:gd name="connsiteY7" fmla="*/ 622446 h 661042"/>
              <a:gd name="connsiteX8" fmla="*/ 520190 w 932933"/>
              <a:gd name="connsiteY8" fmla="*/ 661042 h 661042"/>
              <a:gd name="connsiteX9" fmla="*/ 6353 w 932933"/>
              <a:gd name="connsiteY9" fmla="*/ 661041 h 661042"/>
              <a:gd name="connsiteX10" fmla="*/ 0 w 932933"/>
              <a:gd name="connsiteY10" fmla="*/ 0 h 661042"/>
              <a:gd name="connsiteX0" fmla="*/ 0 w 932933"/>
              <a:gd name="connsiteY0" fmla="*/ 0 h 661042"/>
              <a:gd name="connsiteX1" fmla="*/ 456688 w 932933"/>
              <a:gd name="connsiteY1" fmla="*/ 0 h 661042"/>
              <a:gd name="connsiteX2" fmla="*/ 769306 w 932933"/>
              <a:gd name="connsiteY2" fmla="*/ 54868 h 661042"/>
              <a:gd name="connsiteX3" fmla="*/ 904049 w 932933"/>
              <a:gd name="connsiteY3" fmla="*/ 243393 h 661042"/>
              <a:gd name="connsiteX4" fmla="*/ 932426 w 932933"/>
              <a:gd name="connsiteY4" fmla="*/ 359096 h 661042"/>
              <a:gd name="connsiteX5" fmla="*/ 886760 w 932933"/>
              <a:gd name="connsiteY5" fmla="*/ 502306 h 661042"/>
              <a:gd name="connsiteX6" fmla="*/ 836889 w 932933"/>
              <a:gd name="connsiteY6" fmla="*/ 567243 h 661042"/>
              <a:gd name="connsiteX7" fmla="*/ 723239 w 932933"/>
              <a:gd name="connsiteY7" fmla="*/ 622446 h 661042"/>
              <a:gd name="connsiteX8" fmla="*/ 520190 w 932933"/>
              <a:gd name="connsiteY8" fmla="*/ 661042 h 661042"/>
              <a:gd name="connsiteX9" fmla="*/ 6353 w 932933"/>
              <a:gd name="connsiteY9" fmla="*/ 661041 h 661042"/>
              <a:gd name="connsiteX10" fmla="*/ 0 w 932933"/>
              <a:gd name="connsiteY10" fmla="*/ 0 h 661042"/>
              <a:gd name="connsiteX0" fmla="*/ 0 w 932936"/>
              <a:gd name="connsiteY0" fmla="*/ 0 h 661042"/>
              <a:gd name="connsiteX1" fmla="*/ 456688 w 932936"/>
              <a:gd name="connsiteY1" fmla="*/ 0 h 661042"/>
              <a:gd name="connsiteX2" fmla="*/ 769306 w 932936"/>
              <a:gd name="connsiteY2" fmla="*/ 54868 h 661042"/>
              <a:gd name="connsiteX3" fmla="*/ 904049 w 932936"/>
              <a:gd name="connsiteY3" fmla="*/ 243393 h 661042"/>
              <a:gd name="connsiteX4" fmla="*/ 932429 w 932936"/>
              <a:gd name="connsiteY4" fmla="*/ 359096 h 661042"/>
              <a:gd name="connsiteX5" fmla="*/ 886760 w 932936"/>
              <a:gd name="connsiteY5" fmla="*/ 502306 h 661042"/>
              <a:gd name="connsiteX6" fmla="*/ 836889 w 932936"/>
              <a:gd name="connsiteY6" fmla="*/ 567243 h 661042"/>
              <a:gd name="connsiteX7" fmla="*/ 723239 w 932936"/>
              <a:gd name="connsiteY7" fmla="*/ 622446 h 661042"/>
              <a:gd name="connsiteX8" fmla="*/ 520190 w 932936"/>
              <a:gd name="connsiteY8" fmla="*/ 661042 h 661042"/>
              <a:gd name="connsiteX9" fmla="*/ 6353 w 932936"/>
              <a:gd name="connsiteY9" fmla="*/ 661041 h 661042"/>
              <a:gd name="connsiteX10" fmla="*/ 0 w 932936"/>
              <a:gd name="connsiteY10" fmla="*/ 0 h 661042"/>
              <a:gd name="connsiteX0" fmla="*/ 0 w 932936"/>
              <a:gd name="connsiteY0" fmla="*/ 0 h 661042"/>
              <a:gd name="connsiteX1" fmla="*/ 456688 w 932936"/>
              <a:gd name="connsiteY1" fmla="*/ 0 h 661042"/>
              <a:gd name="connsiteX2" fmla="*/ 769306 w 932936"/>
              <a:gd name="connsiteY2" fmla="*/ 54868 h 661042"/>
              <a:gd name="connsiteX3" fmla="*/ 904049 w 932936"/>
              <a:gd name="connsiteY3" fmla="*/ 243393 h 661042"/>
              <a:gd name="connsiteX4" fmla="*/ 932429 w 932936"/>
              <a:gd name="connsiteY4" fmla="*/ 359096 h 661042"/>
              <a:gd name="connsiteX5" fmla="*/ 886760 w 932936"/>
              <a:gd name="connsiteY5" fmla="*/ 502306 h 661042"/>
              <a:gd name="connsiteX6" fmla="*/ 826878 w 932936"/>
              <a:gd name="connsiteY6" fmla="*/ 563906 h 661042"/>
              <a:gd name="connsiteX7" fmla="*/ 723239 w 932936"/>
              <a:gd name="connsiteY7" fmla="*/ 622446 h 661042"/>
              <a:gd name="connsiteX8" fmla="*/ 520190 w 932936"/>
              <a:gd name="connsiteY8" fmla="*/ 661042 h 661042"/>
              <a:gd name="connsiteX9" fmla="*/ 6353 w 932936"/>
              <a:gd name="connsiteY9" fmla="*/ 661041 h 661042"/>
              <a:gd name="connsiteX10" fmla="*/ 0 w 932936"/>
              <a:gd name="connsiteY10" fmla="*/ 0 h 661042"/>
              <a:gd name="connsiteX0" fmla="*/ 0 w 932991"/>
              <a:gd name="connsiteY0" fmla="*/ 0 h 661042"/>
              <a:gd name="connsiteX1" fmla="*/ 456688 w 932991"/>
              <a:gd name="connsiteY1" fmla="*/ 0 h 661042"/>
              <a:gd name="connsiteX2" fmla="*/ 769306 w 932991"/>
              <a:gd name="connsiteY2" fmla="*/ 54868 h 661042"/>
              <a:gd name="connsiteX3" fmla="*/ 904049 w 932991"/>
              <a:gd name="connsiteY3" fmla="*/ 243393 h 661042"/>
              <a:gd name="connsiteX4" fmla="*/ 932429 w 932991"/>
              <a:gd name="connsiteY4" fmla="*/ 359096 h 661042"/>
              <a:gd name="connsiteX5" fmla="*/ 920133 w 932991"/>
              <a:gd name="connsiteY5" fmla="*/ 382166 h 661042"/>
              <a:gd name="connsiteX6" fmla="*/ 886760 w 932991"/>
              <a:gd name="connsiteY6" fmla="*/ 502306 h 661042"/>
              <a:gd name="connsiteX7" fmla="*/ 826878 w 932991"/>
              <a:gd name="connsiteY7" fmla="*/ 563906 h 661042"/>
              <a:gd name="connsiteX8" fmla="*/ 723239 w 932991"/>
              <a:gd name="connsiteY8" fmla="*/ 622446 h 661042"/>
              <a:gd name="connsiteX9" fmla="*/ 520190 w 932991"/>
              <a:gd name="connsiteY9" fmla="*/ 661042 h 661042"/>
              <a:gd name="connsiteX10" fmla="*/ 6353 w 932991"/>
              <a:gd name="connsiteY10" fmla="*/ 661041 h 661042"/>
              <a:gd name="connsiteX11" fmla="*/ 0 w 932991"/>
              <a:gd name="connsiteY11" fmla="*/ 0 h 661042"/>
              <a:gd name="connsiteX0" fmla="*/ 0 w 932914"/>
              <a:gd name="connsiteY0" fmla="*/ 0 h 661042"/>
              <a:gd name="connsiteX1" fmla="*/ 456688 w 932914"/>
              <a:gd name="connsiteY1" fmla="*/ 0 h 661042"/>
              <a:gd name="connsiteX2" fmla="*/ 769306 w 932914"/>
              <a:gd name="connsiteY2" fmla="*/ 54868 h 661042"/>
              <a:gd name="connsiteX3" fmla="*/ 904049 w 932914"/>
              <a:gd name="connsiteY3" fmla="*/ 243393 h 661042"/>
              <a:gd name="connsiteX4" fmla="*/ 932429 w 932914"/>
              <a:gd name="connsiteY4" fmla="*/ 359096 h 661042"/>
              <a:gd name="connsiteX5" fmla="*/ 920133 w 932914"/>
              <a:gd name="connsiteY5" fmla="*/ 382166 h 661042"/>
              <a:gd name="connsiteX6" fmla="*/ 886763 w 932914"/>
              <a:gd name="connsiteY6" fmla="*/ 495632 h 661042"/>
              <a:gd name="connsiteX7" fmla="*/ 886760 w 932914"/>
              <a:gd name="connsiteY7" fmla="*/ 502306 h 661042"/>
              <a:gd name="connsiteX8" fmla="*/ 826878 w 932914"/>
              <a:gd name="connsiteY8" fmla="*/ 563906 h 661042"/>
              <a:gd name="connsiteX9" fmla="*/ 723239 w 932914"/>
              <a:gd name="connsiteY9" fmla="*/ 622446 h 661042"/>
              <a:gd name="connsiteX10" fmla="*/ 520190 w 932914"/>
              <a:gd name="connsiteY10" fmla="*/ 661042 h 661042"/>
              <a:gd name="connsiteX11" fmla="*/ 6353 w 932914"/>
              <a:gd name="connsiteY11" fmla="*/ 661041 h 661042"/>
              <a:gd name="connsiteX12" fmla="*/ 0 w 932914"/>
              <a:gd name="connsiteY12" fmla="*/ 0 h 661042"/>
              <a:gd name="connsiteX0" fmla="*/ 0 w 932914"/>
              <a:gd name="connsiteY0" fmla="*/ 0 h 661042"/>
              <a:gd name="connsiteX1" fmla="*/ 456688 w 932914"/>
              <a:gd name="connsiteY1" fmla="*/ 0 h 661042"/>
              <a:gd name="connsiteX2" fmla="*/ 769306 w 932914"/>
              <a:gd name="connsiteY2" fmla="*/ 54868 h 661042"/>
              <a:gd name="connsiteX3" fmla="*/ 904049 w 932914"/>
              <a:gd name="connsiteY3" fmla="*/ 243393 h 661042"/>
              <a:gd name="connsiteX4" fmla="*/ 932429 w 932914"/>
              <a:gd name="connsiteY4" fmla="*/ 359096 h 661042"/>
              <a:gd name="connsiteX5" fmla="*/ 920133 w 932914"/>
              <a:gd name="connsiteY5" fmla="*/ 382166 h 661042"/>
              <a:gd name="connsiteX6" fmla="*/ 886763 w 932914"/>
              <a:gd name="connsiteY6" fmla="*/ 495632 h 661042"/>
              <a:gd name="connsiteX7" fmla="*/ 890097 w 932914"/>
              <a:gd name="connsiteY7" fmla="*/ 488957 h 661042"/>
              <a:gd name="connsiteX8" fmla="*/ 826878 w 932914"/>
              <a:gd name="connsiteY8" fmla="*/ 563906 h 661042"/>
              <a:gd name="connsiteX9" fmla="*/ 723239 w 932914"/>
              <a:gd name="connsiteY9" fmla="*/ 622446 h 661042"/>
              <a:gd name="connsiteX10" fmla="*/ 520190 w 932914"/>
              <a:gd name="connsiteY10" fmla="*/ 661042 h 661042"/>
              <a:gd name="connsiteX11" fmla="*/ 6353 w 932914"/>
              <a:gd name="connsiteY11" fmla="*/ 661041 h 661042"/>
              <a:gd name="connsiteX12" fmla="*/ 0 w 932914"/>
              <a:gd name="connsiteY12" fmla="*/ 0 h 661042"/>
              <a:gd name="connsiteX0" fmla="*/ 0 w 932914"/>
              <a:gd name="connsiteY0" fmla="*/ 0 h 661042"/>
              <a:gd name="connsiteX1" fmla="*/ 456688 w 932914"/>
              <a:gd name="connsiteY1" fmla="*/ 0 h 661042"/>
              <a:gd name="connsiteX2" fmla="*/ 769306 w 932914"/>
              <a:gd name="connsiteY2" fmla="*/ 54868 h 661042"/>
              <a:gd name="connsiteX3" fmla="*/ 904049 w 932914"/>
              <a:gd name="connsiteY3" fmla="*/ 243393 h 661042"/>
              <a:gd name="connsiteX4" fmla="*/ 932429 w 932914"/>
              <a:gd name="connsiteY4" fmla="*/ 359096 h 661042"/>
              <a:gd name="connsiteX5" fmla="*/ 920133 w 932914"/>
              <a:gd name="connsiteY5" fmla="*/ 382166 h 661042"/>
              <a:gd name="connsiteX6" fmla="*/ 886763 w 932914"/>
              <a:gd name="connsiteY6" fmla="*/ 495632 h 661042"/>
              <a:gd name="connsiteX7" fmla="*/ 886760 w 932914"/>
              <a:gd name="connsiteY7" fmla="*/ 485620 h 661042"/>
              <a:gd name="connsiteX8" fmla="*/ 826878 w 932914"/>
              <a:gd name="connsiteY8" fmla="*/ 563906 h 661042"/>
              <a:gd name="connsiteX9" fmla="*/ 723239 w 932914"/>
              <a:gd name="connsiteY9" fmla="*/ 622446 h 661042"/>
              <a:gd name="connsiteX10" fmla="*/ 520190 w 932914"/>
              <a:gd name="connsiteY10" fmla="*/ 661042 h 661042"/>
              <a:gd name="connsiteX11" fmla="*/ 6353 w 932914"/>
              <a:gd name="connsiteY11" fmla="*/ 661041 h 661042"/>
              <a:gd name="connsiteX12" fmla="*/ 0 w 932914"/>
              <a:gd name="connsiteY12" fmla="*/ 0 h 66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2914" h="661042">
                <a:moveTo>
                  <a:pt x="0" y="0"/>
                </a:moveTo>
                <a:lnTo>
                  <a:pt x="456688" y="0"/>
                </a:lnTo>
                <a:cubicBezTo>
                  <a:pt x="581731" y="19728"/>
                  <a:pt x="693191" y="-3923"/>
                  <a:pt x="769306" y="54868"/>
                </a:cubicBezTo>
                <a:cubicBezTo>
                  <a:pt x="839633" y="98608"/>
                  <a:pt x="882154" y="193747"/>
                  <a:pt x="904049" y="243393"/>
                </a:cubicBezTo>
                <a:cubicBezTo>
                  <a:pt x="925944" y="293039"/>
                  <a:pt x="929748" y="335967"/>
                  <a:pt x="932429" y="359096"/>
                </a:cubicBezTo>
                <a:cubicBezTo>
                  <a:pt x="935110" y="382225"/>
                  <a:pt x="926076" y="359410"/>
                  <a:pt x="920133" y="382166"/>
                </a:cubicBezTo>
                <a:cubicBezTo>
                  <a:pt x="914190" y="404922"/>
                  <a:pt x="892325" y="475609"/>
                  <a:pt x="886763" y="495632"/>
                </a:cubicBezTo>
                <a:cubicBezTo>
                  <a:pt x="881201" y="515655"/>
                  <a:pt x="898409" y="474241"/>
                  <a:pt x="886760" y="485620"/>
                </a:cubicBezTo>
                <a:cubicBezTo>
                  <a:pt x="875111" y="496999"/>
                  <a:pt x="836890" y="551670"/>
                  <a:pt x="826878" y="563906"/>
                </a:cubicBezTo>
                <a:cubicBezTo>
                  <a:pt x="816866" y="576142"/>
                  <a:pt x="777690" y="606813"/>
                  <a:pt x="723239" y="622446"/>
                </a:cubicBezTo>
                <a:cubicBezTo>
                  <a:pt x="668788" y="638079"/>
                  <a:pt x="656913" y="646823"/>
                  <a:pt x="520190" y="661042"/>
                </a:cubicBezTo>
                <a:lnTo>
                  <a:pt x="6353" y="661041"/>
                </a:lnTo>
                <a:cubicBezTo>
                  <a:pt x="4235" y="440694"/>
                  <a:pt x="2118" y="220347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1" name="Picture 18" descr="I:\Verwaltung\EnceI\Logos\LOGO - Dunkel bl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51" y="2018884"/>
            <a:ext cx="654757" cy="93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07504" y="192708"/>
            <a:ext cx="8928992" cy="647665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>
            <a:off x="1935241" y="2408346"/>
            <a:ext cx="1723810" cy="1534404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01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flipV="1">
            <a:off x="1702283" y="2721217"/>
            <a:ext cx="2284145" cy="457701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  <a:gd name="connsiteX0" fmla="*/ 0 w 2267266"/>
              <a:gd name="connsiteY0" fmla="*/ 2980431 h 2980431"/>
              <a:gd name="connsiteX1" fmla="*/ 2267266 w 2267266"/>
              <a:gd name="connsiteY1" fmla="*/ 1592257 h 29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2980431">
                <a:moveTo>
                  <a:pt x="0" y="2980431"/>
                </a:moveTo>
                <a:cubicBezTo>
                  <a:pt x="182986" y="2137098"/>
                  <a:pt x="1237324" y="-2336479"/>
                  <a:pt x="2267266" y="1592257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105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72428" y="2131204"/>
            <a:ext cx="587522" cy="188701"/>
            <a:chOff x="3062891" y="4394100"/>
            <a:chExt cx="717326" cy="251569"/>
          </a:xfrm>
        </p:grpSpPr>
        <p:sp>
          <p:nvSpPr>
            <p:cNvPr id="106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99628" y="4394100"/>
              <a:ext cx="671019" cy="251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RUSSIA</a:t>
              </a:r>
            </a:p>
          </p:txBody>
        </p:sp>
        <p:cxnSp>
          <p:nvCxnSpPr>
            <p:cNvPr id="107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062891" y="4625196"/>
              <a:ext cx="717326" cy="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374438" y="3149653"/>
            <a:ext cx="719813" cy="188701"/>
            <a:chOff x="3178590" y="4455526"/>
            <a:chExt cx="878845" cy="251569"/>
          </a:xfrm>
        </p:grpSpPr>
        <p:sp>
          <p:nvSpPr>
            <p:cNvPr id="114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348854" y="4455526"/>
              <a:ext cx="671020" cy="251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CHINA</a:t>
              </a:r>
            </a:p>
          </p:txBody>
        </p:sp>
        <p:cxnSp>
          <p:nvCxnSpPr>
            <p:cNvPr id="132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78590" y="4654522"/>
              <a:ext cx="878845" cy="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59420" y="3572553"/>
            <a:ext cx="758735" cy="188701"/>
            <a:chOff x="3422187" y="4854225"/>
            <a:chExt cx="926366" cy="251568"/>
          </a:xfrm>
        </p:grpSpPr>
        <p:sp>
          <p:nvSpPr>
            <p:cNvPr id="152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7533" y="4854225"/>
              <a:ext cx="671020" cy="2515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INDIA</a:t>
              </a:r>
            </a:p>
          </p:txBody>
        </p:sp>
        <p:cxnSp>
          <p:nvCxnSpPr>
            <p:cNvPr id="153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422187" y="5030352"/>
              <a:ext cx="881925" cy="2060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BBD4224E-83B0-4923-91D5-17E49F87FCF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145984" y="4268739"/>
            <a:ext cx="1566615" cy="697525"/>
            <a:chOff x="772765" y="3695286"/>
            <a:chExt cx="2088549" cy="929916"/>
          </a:xfrm>
        </p:grpSpPr>
        <p:sp>
          <p:nvSpPr>
            <p:cNvPr id="179" name="Flag_1">
              <a:extLst>
                <a:ext uri="{FF2B5EF4-FFF2-40B4-BE49-F238E27FC236}">
                  <a16:creationId xmlns:a16="http://schemas.microsoft.com/office/drawing/2014/main" id="{C1207F75-9B45-48E1-9E19-1D48710DE2BB}"/>
                </a:ext>
              </a:extLst>
            </p:cNvPr>
            <p:cNvSpPr>
              <a:spLocks/>
            </p:cNvSpPr>
            <p:nvPr/>
          </p:nvSpPr>
          <p:spPr bwMode="gray">
            <a:xfrm>
              <a:off x="1742809" y="4383790"/>
              <a:ext cx="684000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4" tIns="0" rIns="0" bIns="27004" rtlCol="0" anchor="b" anchorCtr="0"/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SOUTH AFRICA</a:t>
              </a:r>
            </a:p>
          </p:txBody>
        </p:sp>
        <p:cxnSp>
          <p:nvCxnSpPr>
            <p:cNvPr id="181" name="Gerader Verbinder 327">
              <a:extLst>
                <a:ext uri="{FF2B5EF4-FFF2-40B4-BE49-F238E27FC236}">
                  <a16:creationId xmlns:a16="http://schemas.microsoft.com/office/drawing/2014/main" id="{FFCA5A84-1E2A-4E34-B763-64B1BF82DF6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729473" y="4625202"/>
              <a:ext cx="1131841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lag_1">
              <a:extLst>
                <a:ext uri="{FF2B5EF4-FFF2-40B4-BE49-F238E27FC236}">
                  <a16:creationId xmlns:a16="http://schemas.microsoft.com/office/drawing/2014/main" id="{C1207F75-9B45-48E1-9E19-1D48710DE2BB}"/>
                </a:ext>
              </a:extLst>
            </p:cNvPr>
            <p:cNvSpPr>
              <a:spLocks/>
            </p:cNvSpPr>
            <p:nvPr/>
          </p:nvSpPr>
          <p:spPr bwMode="gray">
            <a:xfrm>
              <a:off x="772765" y="3695286"/>
              <a:ext cx="684001" cy="2160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4" tIns="0" rIns="0" bIns="27004" rtlCol="0" anchor="b" anchorCtr="0"/>
            <a:lstStyle/>
            <a:p>
              <a:pPr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BRAZIL</a:t>
              </a:r>
            </a:p>
          </p:txBody>
        </p:sp>
      </p:grpSp>
      <p:grpSp>
        <p:nvGrpSpPr>
          <p:cNvPr id="183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31289" y="4153260"/>
            <a:ext cx="1045883" cy="196496"/>
            <a:chOff x="3149890" y="4363238"/>
            <a:chExt cx="1276954" cy="261960"/>
          </a:xfrm>
        </p:grpSpPr>
        <p:sp>
          <p:nvSpPr>
            <p:cNvPr id="184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1299" y="4363238"/>
              <a:ext cx="719448" cy="251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ZAMBIA</a:t>
              </a:r>
            </a:p>
          </p:txBody>
        </p:sp>
        <p:cxnSp>
          <p:nvCxnSpPr>
            <p:cNvPr id="185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49890" y="4614807"/>
              <a:ext cx="1276954" cy="1039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89212" y="2494909"/>
            <a:ext cx="703466" cy="188701"/>
            <a:chOff x="3971976" y="4436179"/>
            <a:chExt cx="858886" cy="251569"/>
          </a:xfrm>
        </p:grpSpPr>
        <p:sp>
          <p:nvSpPr>
            <p:cNvPr id="188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971976" y="4436179"/>
              <a:ext cx="858886" cy="2515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UKRAINE</a:t>
              </a:r>
            </a:p>
          </p:txBody>
        </p:sp>
        <p:cxnSp>
          <p:nvCxnSpPr>
            <p:cNvPr id="189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065623" y="4621953"/>
              <a:ext cx="742235" cy="564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Gerader Verbinder 327">
            <a:extLst>
              <a:ext uri="{FF2B5EF4-FFF2-40B4-BE49-F238E27FC236}">
                <a16:creationId xmlns:a16="http://schemas.microsoft.com/office/drawing/2014/main" id="{FFCA5A84-1E2A-4E34-B763-64B1BF82DF6C}"/>
              </a:ext>
            </a:extLst>
          </p:cNvPr>
          <p:cNvCxnSpPr>
            <a:cxnSpLocks/>
          </p:cNvCxnSpPr>
          <p:nvPr/>
        </p:nvCxnSpPr>
        <p:spPr bwMode="gray">
          <a:xfrm>
            <a:off x="2915816" y="4437112"/>
            <a:ext cx="7432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707902" y="3561852"/>
            <a:ext cx="606721" cy="188701"/>
            <a:chOff x="3363210" y="4394100"/>
            <a:chExt cx="740767" cy="251569"/>
          </a:xfrm>
        </p:grpSpPr>
        <p:sp>
          <p:nvSpPr>
            <p:cNvPr id="193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384529" y="4394100"/>
              <a:ext cx="719448" cy="2515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NIGERIA</a:t>
              </a:r>
            </a:p>
          </p:txBody>
        </p:sp>
        <p:cxnSp>
          <p:nvCxnSpPr>
            <p:cNvPr id="194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63210" y="4625196"/>
              <a:ext cx="694225" cy="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" name="Flag_1">
            <a:extLst>
              <a:ext uri="{FF2B5EF4-FFF2-40B4-BE49-F238E27FC236}">
                <a16:creationId xmlns:a16="http://schemas.microsoft.com/office/drawing/2014/main" id="{C1207F75-9B45-48E1-9E19-1D48710DE2BB}"/>
              </a:ext>
            </a:extLst>
          </p:cNvPr>
          <p:cNvSpPr>
            <a:spLocks/>
          </p:cNvSpPr>
          <p:nvPr/>
        </p:nvSpPr>
        <p:spPr bwMode="gray">
          <a:xfrm>
            <a:off x="1187625" y="5099602"/>
            <a:ext cx="864096" cy="16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4" tIns="0" rIns="0" bIns="27004" rtlCol="0" anchor="b" anchorCtr="0"/>
          <a:lstStyle/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1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ARGENTINA</a:t>
            </a:r>
          </a:p>
        </p:txBody>
      </p:sp>
      <p:cxnSp>
        <p:nvCxnSpPr>
          <p:cNvPr id="196" name="Gerader Verbinder 327">
            <a:extLst>
              <a:ext uri="{FF2B5EF4-FFF2-40B4-BE49-F238E27FC236}">
                <a16:creationId xmlns:a16="http://schemas.microsoft.com/office/drawing/2014/main" id="{FFCA5A84-1E2A-4E34-B763-64B1BF82DF6C}"/>
              </a:ext>
            </a:extLst>
          </p:cNvPr>
          <p:cNvCxnSpPr>
            <a:cxnSpLocks/>
          </p:cNvCxnSpPr>
          <p:nvPr/>
        </p:nvCxnSpPr>
        <p:spPr bwMode="gray">
          <a:xfrm>
            <a:off x="1187625" y="5273337"/>
            <a:ext cx="10834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Flag_1">
            <a:extLst>
              <a:ext uri="{FF2B5EF4-FFF2-40B4-BE49-F238E27FC236}">
                <a16:creationId xmlns:a16="http://schemas.microsoft.com/office/drawing/2014/main" id="{C1207F75-9B45-48E1-9E19-1D48710DE2BB}"/>
              </a:ext>
            </a:extLst>
          </p:cNvPr>
          <p:cNvSpPr>
            <a:spLocks/>
          </p:cNvSpPr>
          <p:nvPr/>
        </p:nvSpPr>
        <p:spPr bwMode="gray">
          <a:xfrm>
            <a:off x="844559" y="4039503"/>
            <a:ext cx="864096" cy="16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4" tIns="0" rIns="0" bIns="27004" rtlCol="0" anchor="b" anchorCtr="0"/>
          <a:lstStyle/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100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COLOMBIA</a:t>
            </a:r>
          </a:p>
        </p:txBody>
      </p:sp>
      <p:cxnSp>
        <p:nvCxnSpPr>
          <p:cNvPr id="198" name="Gerader Verbinder 327">
            <a:extLst>
              <a:ext uri="{FF2B5EF4-FFF2-40B4-BE49-F238E27FC236}">
                <a16:creationId xmlns:a16="http://schemas.microsoft.com/office/drawing/2014/main" id="{FFCA5A84-1E2A-4E34-B763-64B1BF82DF6C}"/>
              </a:ext>
            </a:extLst>
          </p:cNvPr>
          <p:cNvCxnSpPr>
            <a:cxnSpLocks/>
          </p:cNvCxnSpPr>
          <p:nvPr/>
        </p:nvCxnSpPr>
        <p:spPr bwMode="gray">
          <a:xfrm>
            <a:off x="798288" y="4239030"/>
            <a:ext cx="108347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3246" y="2563469"/>
            <a:ext cx="606721" cy="188701"/>
            <a:chOff x="3363210" y="4394100"/>
            <a:chExt cx="740767" cy="251569"/>
          </a:xfrm>
        </p:grpSpPr>
        <p:sp>
          <p:nvSpPr>
            <p:cNvPr id="200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384529" y="4394100"/>
              <a:ext cx="719448" cy="2515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CANADA</a:t>
              </a:r>
            </a:p>
          </p:txBody>
        </p:sp>
        <p:cxnSp>
          <p:nvCxnSpPr>
            <p:cNvPr id="201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63210" y="4625196"/>
              <a:ext cx="694225" cy="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0800000" flipV="1">
            <a:off x="4313808" y="2384070"/>
            <a:ext cx="2562448" cy="597519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 cmpd="sng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02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9924296" flipV="1">
            <a:off x="4207942" y="1673205"/>
            <a:ext cx="2108593" cy="615122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  <a:gd name="connsiteX0" fmla="*/ 0 w 2267266"/>
              <a:gd name="connsiteY0" fmla="*/ 2980431 h 2980431"/>
              <a:gd name="connsiteX1" fmla="*/ 2267266 w 2267266"/>
              <a:gd name="connsiteY1" fmla="*/ 1592257 h 298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2980431">
                <a:moveTo>
                  <a:pt x="0" y="2980431"/>
                </a:moveTo>
                <a:cubicBezTo>
                  <a:pt x="182986" y="2137098"/>
                  <a:pt x="1237324" y="-2336479"/>
                  <a:pt x="2267266" y="1592257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170" name="Graphic 1">
            <a:extLst>
              <a:ext uri="{FF2B5EF4-FFF2-40B4-BE49-F238E27FC236}">
                <a16:creationId xmlns:a16="http://schemas.microsoft.com/office/drawing/2014/main" id="{6FEC32DC-E28D-4AFC-9DB3-8F2DA4A561D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651573" y="2636916"/>
            <a:ext cx="982780" cy="188701"/>
            <a:chOff x="4207926" y="4281713"/>
            <a:chExt cx="1199909" cy="251569"/>
          </a:xfrm>
        </p:grpSpPr>
        <p:cxnSp>
          <p:nvCxnSpPr>
            <p:cNvPr id="172" name="Gerader Verbinder 35">
              <a:extLst>
                <a:ext uri="{FF2B5EF4-FFF2-40B4-BE49-F238E27FC236}">
                  <a16:creationId xmlns:a16="http://schemas.microsoft.com/office/drawing/2014/main" id="{C017336C-25F4-4BA5-8DCD-31E5A753A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319991" y="4473707"/>
              <a:ext cx="1072953" cy="1175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Flag_1">
              <a:extLst>
                <a:ext uri="{FF2B5EF4-FFF2-40B4-BE49-F238E27FC236}">
                  <a16:creationId xmlns:a16="http://schemas.microsoft.com/office/drawing/2014/main" id="{5D94F660-CC71-4B5F-9286-B0D653178B60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7926" y="4281713"/>
              <a:ext cx="1199909" cy="251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Cambria Math" pitchFamily="18" charset="0"/>
                  <a:ea typeface="Cambria Math" pitchFamily="18" charset="0"/>
                </a:rPr>
                <a:t>KASACHSTAN</a:t>
              </a:r>
            </a:p>
          </p:txBody>
        </p:sp>
      </p:grpSp>
      <p:sp>
        <p:nvSpPr>
          <p:cNvPr id="210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1198960" flipV="1">
            <a:off x="4125142" y="2854713"/>
            <a:ext cx="949118" cy="1133651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  <a:gd name="connsiteX0" fmla="*/ 0 w 2442233"/>
              <a:gd name="connsiteY0" fmla="*/ 1951835 h 1951835"/>
              <a:gd name="connsiteX1" fmla="*/ 2442234 w 2442233"/>
              <a:gd name="connsiteY1" fmla="*/ 75725 h 195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42233" h="1951835">
                <a:moveTo>
                  <a:pt x="0" y="1951835"/>
                </a:moveTo>
                <a:cubicBezTo>
                  <a:pt x="182986" y="1108502"/>
                  <a:pt x="1509949" y="-348243"/>
                  <a:pt x="2442234" y="75725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12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1198960" flipV="1">
            <a:off x="3964499" y="2939655"/>
            <a:ext cx="874473" cy="1645310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  <a:gd name="connsiteX0" fmla="*/ 0 w 2442233"/>
              <a:gd name="connsiteY0" fmla="*/ 1951835 h 1951835"/>
              <a:gd name="connsiteX1" fmla="*/ 2442234 w 2442233"/>
              <a:gd name="connsiteY1" fmla="*/ 75725 h 195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42233" h="1951835">
                <a:moveTo>
                  <a:pt x="0" y="1951835"/>
                </a:moveTo>
                <a:cubicBezTo>
                  <a:pt x="182986" y="1108502"/>
                  <a:pt x="1509949" y="-348243"/>
                  <a:pt x="2442234" y="75725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13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>
            <a:off x="2269129" y="2557697"/>
            <a:ext cx="1438773" cy="2356260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 cmpd="sng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14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0800000" flipV="1">
            <a:off x="4276501" y="2384070"/>
            <a:ext cx="1799851" cy="749919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 cmpd="sng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15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1198960" flipV="1">
            <a:off x="3948745" y="2913187"/>
            <a:ext cx="358315" cy="630040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  <a:gd name="connsiteX0" fmla="*/ 0 w 2442233"/>
              <a:gd name="connsiteY0" fmla="*/ 1951835 h 1951835"/>
              <a:gd name="connsiteX1" fmla="*/ 2442234 w 2442233"/>
              <a:gd name="connsiteY1" fmla="*/ 75725 h 195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42233" h="1951835">
                <a:moveTo>
                  <a:pt x="0" y="1951835"/>
                </a:moveTo>
                <a:cubicBezTo>
                  <a:pt x="182986" y="1108502"/>
                  <a:pt x="1509949" y="-348243"/>
                  <a:pt x="2442234" y="75725"/>
                </a:cubicBezTo>
              </a:path>
            </a:pathLst>
          </a:custGeom>
          <a:noFill/>
          <a:ln w="15875" cap="rnd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216" name="Freihandform: Form 139">
            <a:extLst>
              <a:ext uri="{FF2B5EF4-FFF2-40B4-BE49-F238E27FC236}">
                <a16:creationId xmlns:a16="http://schemas.microsoft.com/office/drawing/2014/main" id="{C43E0C67-057D-4CFD-965B-AC2CC07D710C}"/>
              </a:ext>
            </a:extLst>
          </p:cNvPr>
          <p:cNvSpPr/>
          <p:nvPr/>
        </p:nvSpPr>
        <p:spPr bwMode="gray">
          <a:xfrm rot="10800000" flipV="1">
            <a:off x="4276502" y="2642494"/>
            <a:ext cx="1069588" cy="173073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noFill/>
          <a:ln w="15875" cap="rnd" cmpd="sng">
            <a:solidFill>
              <a:schemeClr val="accent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218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72536" y="4122923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19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0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1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2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23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61853" y="4940222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5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6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7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8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29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774485" y="3909151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2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3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34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27259" y="2422624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5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6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7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8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39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94112" y="4609785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40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1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3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4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45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06992" y="3996165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46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7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8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9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50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836908" y="2636691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1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2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3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4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55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74544" y="3362384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6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7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8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9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60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332688" y="2972193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1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2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3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4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65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74155" y="2492896"/>
            <a:ext cx="214552" cy="314189"/>
            <a:chOff x="8443710" y="1185812"/>
            <a:chExt cx="2018056" cy="2955237"/>
          </a:xfrm>
          <a:solidFill>
            <a:srgbClr val="FF0000"/>
          </a:solidFill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6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7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8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9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70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04800" y="1981932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71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2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3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4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80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70338" y="3436364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3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4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285" name="Textplatzhalter 87"/>
          <p:cNvSpPr txBox="1">
            <a:spLocks/>
          </p:cNvSpPr>
          <p:nvPr/>
        </p:nvSpPr>
        <p:spPr bwMode="gray">
          <a:xfrm>
            <a:off x="3397585" y="5661248"/>
            <a:ext cx="5417074" cy="828032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 w="3175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Профессиональное образование  -</a:t>
            </a:r>
          </a:p>
          <a:p>
            <a:r>
              <a:rPr lang="ru-RU" sz="2400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Популярный экспортный «продукт» Германии</a:t>
            </a:r>
            <a:endParaRPr lang="de-DE" sz="24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2" name="Graphic 2">
            <a:extLst>
              <a:ext uri="{FF2B5EF4-FFF2-40B4-BE49-F238E27FC236}">
                <a16:creationId xmlns:a16="http://schemas.microsoft.com/office/drawing/2014/main" id="{17EE5851-E39E-8232-8DCE-D421AEF405A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48988" y="2620678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38D436F8-9D46-5F5D-0712-614D5D4B727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C2E641A6-533C-F629-0A3A-B5000CA580E4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30BFD95F-D37A-CE4F-D753-9CFD87FE7561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EED5DAE1-2A47-7B8C-30F1-993C2527BED6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7" name="Graphic 1">
            <a:extLst>
              <a:ext uri="{FF2B5EF4-FFF2-40B4-BE49-F238E27FC236}">
                <a16:creationId xmlns:a16="http://schemas.microsoft.com/office/drawing/2014/main" id="{9D0C12E4-5D15-BC93-2EA9-2236D48024E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16873" y="2841852"/>
            <a:ext cx="589260" cy="188701"/>
            <a:chOff x="3156231" y="4235730"/>
            <a:chExt cx="719448" cy="251569"/>
          </a:xfrm>
        </p:grpSpPr>
        <p:sp>
          <p:nvSpPr>
            <p:cNvPr id="8" name="Flag_1">
              <a:extLst>
                <a:ext uri="{FF2B5EF4-FFF2-40B4-BE49-F238E27FC236}">
                  <a16:creationId xmlns:a16="http://schemas.microsoft.com/office/drawing/2014/main" id="{9D0CDA6B-B9A6-0588-53DE-218D957DD058}"/>
                </a:ext>
              </a:extLst>
            </p:cNvPr>
            <p:cNvSpPr>
              <a:spLocks/>
            </p:cNvSpPr>
            <p:nvPr/>
          </p:nvSpPr>
          <p:spPr bwMode="gray">
            <a:xfrm>
              <a:off x="3156231" y="4235730"/>
              <a:ext cx="719448" cy="2515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TURKEY</a:t>
              </a:r>
            </a:p>
          </p:txBody>
        </p:sp>
        <p:cxnSp>
          <p:nvCxnSpPr>
            <p:cNvPr id="10" name="Gerader Verbinder 35">
              <a:extLst>
                <a:ext uri="{FF2B5EF4-FFF2-40B4-BE49-F238E27FC236}">
                  <a16:creationId xmlns:a16="http://schemas.microsoft.com/office/drawing/2014/main" id="{FDAD77AC-357B-976A-1372-2BFB4B43F813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219301" y="4440382"/>
              <a:ext cx="566791" cy="745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aphic 1">
            <a:extLst>
              <a:ext uri="{FF2B5EF4-FFF2-40B4-BE49-F238E27FC236}">
                <a16:creationId xmlns:a16="http://schemas.microsoft.com/office/drawing/2014/main" id="{C3FDA094-2A01-F31E-2F83-1E97483CDF9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63063" y="2456995"/>
            <a:ext cx="858944" cy="521668"/>
            <a:chOff x="2925814" y="3550111"/>
            <a:chExt cx="1048713" cy="1013700"/>
          </a:xfrm>
        </p:grpSpPr>
        <p:cxnSp>
          <p:nvCxnSpPr>
            <p:cNvPr id="14" name="Gerader Verbinder 35">
              <a:extLst>
                <a:ext uri="{FF2B5EF4-FFF2-40B4-BE49-F238E27FC236}">
                  <a16:creationId xmlns:a16="http://schemas.microsoft.com/office/drawing/2014/main" id="{33CC19A3-BD19-D03B-6B2E-23CDC928C345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089685" y="3813382"/>
              <a:ext cx="282714" cy="75042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ag_1">
              <a:extLst>
                <a:ext uri="{FF2B5EF4-FFF2-40B4-BE49-F238E27FC236}">
                  <a16:creationId xmlns:a16="http://schemas.microsoft.com/office/drawing/2014/main" id="{642E29E0-EF66-6330-E2F2-987423A21308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5814" y="3550111"/>
              <a:ext cx="1048713" cy="2515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36000" bIns="3600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750"/>
                </a:spcAft>
              </a:pPr>
              <a:r>
                <a:rPr lang="en-US" sz="11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USBEKISTAN</a:t>
              </a:r>
            </a:p>
          </p:txBody>
        </p:sp>
      </p:grpSp>
      <p:sp>
        <p:nvSpPr>
          <p:cNvPr id="17" name="Flag_1">
            <a:extLst>
              <a:ext uri="{FF2B5EF4-FFF2-40B4-BE49-F238E27FC236}">
                <a16:creationId xmlns:a16="http://schemas.microsoft.com/office/drawing/2014/main" id="{F4F0BCD9-B935-5F59-35B5-EB74B94F7907}"/>
              </a:ext>
            </a:extLst>
          </p:cNvPr>
          <p:cNvSpPr>
            <a:spLocks/>
          </p:cNvSpPr>
          <p:nvPr/>
        </p:nvSpPr>
        <p:spPr bwMode="gray">
          <a:xfrm>
            <a:off x="6516216" y="2924944"/>
            <a:ext cx="831149" cy="18870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36000" bIns="36000" rtlCol="0" anchor="b" anchorCtr="0">
            <a:spAutoFit/>
          </a:bodyPr>
          <a:lstStyle/>
          <a:p>
            <a:pPr algn="r">
              <a:lnSpc>
                <a:spcPct val="90000"/>
              </a:lnSpc>
              <a:spcAft>
                <a:spcPts val="750"/>
              </a:spcAft>
            </a:pPr>
            <a:r>
              <a:rPr lang="en-US" sz="11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KIRGISTAN</a:t>
            </a:r>
          </a:p>
        </p:txBody>
      </p:sp>
      <p:grpSp>
        <p:nvGrpSpPr>
          <p:cNvPr id="24" name="Graphic 2">
            <a:extLst>
              <a:ext uri="{FF2B5EF4-FFF2-40B4-BE49-F238E27FC236}">
                <a16:creationId xmlns:a16="http://schemas.microsoft.com/office/drawing/2014/main" id="{87FCA488-5234-C678-4FD7-F8F2AC707AC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52040" y="2805167"/>
            <a:ext cx="214552" cy="314189"/>
            <a:chOff x="8443710" y="1185812"/>
            <a:chExt cx="2018056" cy="2955237"/>
          </a:xfrm>
          <a:solidFill>
            <a:srgbClr val="014A9A"/>
          </a:solidFill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9FB3553A-DF8D-A75D-0876-F654B711D813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014A9A"/>
                </a:solidFill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12FDFDE-8FC1-7154-D5BD-8F43BBE93488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014A9A"/>
                </a:solidFill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50EA2A9-3454-4F20-25B2-17A8FB18622F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014A9A"/>
                </a:solidFill>
              </a:endParaRPr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DAF2984-2F6A-3490-C73E-3ED5DE7EB5C4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rgbClr val="014A9A"/>
                </a:solidFill>
              </a:endParaRPr>
            </a:p>
          </p:txBody>
        </p:sp>
      </p:grpSp>
      <p:cxnSp>
        <p:nvCxnSpPr>
          <p:cNvPr id="224" name="Gerader Verbinder 35">
            <a:extLst>
              <a:ext uri="{FF2B5EF4-FFF2-40B4-BE49-F238E27FC236}">
                <a16:creationId xmlns:a16="http://schemas.microsoft.com/office/drawing/2014/main" id="{3890CDCF-D4DE-5DD5-4C7A-77ABA777912C}"/>
              </a:ext>
            </a:extLst>
          </p:cNvPr>
          <p:cNvCxnSpPr>
            <a:cxnSpLocks/>
          </p:cNvCxnSpPr>
          <p:nvPr/>
        </p:nvCxnSpPr>
        <p:spPr bwMode="gray">
          <a:xfrm>
            <a:off x="5761101" y="2579718"/>
            <a:ext cx="8589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5">
            <a:extLst>
              <a:ext uri="{FF2B5EF4-FFF2-40B4-BE49-F238E27FC236}">
                <a16:creationId xmlns:a16="http://schemas.microsoft.com/office/drawing/2014/main" id="{5429DE9F-585B-EC2E-9022-87D9F89A7A1B}"/>
              </a:ext>
            </a:extLst>
          </p:cNvPr>
          <p:cNvCxnSpPr>
            <a:cxnSpLocks/>
          </p:cNvCxnSpPr>
          <p:nvPr/>
        </p:nvCxnSpPr>
        <p:spPr bwMode="gray">
          <a:xfrm>
            <a:off x="6586620" y="3096803"/>
            <a:ext cx="719813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ag_1">
            <a:extLst>
              <a:ext uri="{FF2B5EF4-FFF2-40B4-BE49-F238E27FC236}">
                <a16:creationId xmlns:a16="http://schemas.microsoft.com/office/drawing/2014/main" id="{620185EC-DB95-DBBF-2FE9-C0A98C450F1A}"/>
              </a:ext>
            </a:extLst>
          </p:cNvPr>
          <p:cNvSpPr>
            <a:spLocks/>
          </p:cNvSpPr>
          <p:nvPr/>
        </p:nvSpPr>
        <p:spPr bwMode="gray">
          <a:xfrm>
            <a:off x="4657830" y="2164817"/>
            <a:ext cx="589260" cy="18870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36000" bIns="36000" rtlCol="0" anchor="b" anchorCtr="0">
            <a:spAutoFit/>
          </a:bodyPr>
          <a:lstStyle/>
          <a:p>
            <a:pPr algn="r">
              <a:lnSpc>
                <a:spcPct val="90000"/>
              </a:lnSpc>
              <a:spcAft>
                <a:spcPts val="750"/>
              </a:spcAft>
            </a:pPr>
            <a:r>
              <a:rPr lang="de-DE" sz="11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POLAND</a:t>
            </a:r>
            <a:endParaRPr lang="en-US" sz="1100" b="1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275" name="Graphic 2">
            <a:extLst>
              <a:ext uri="{FF2B5EF4-FFF2-40B4-BE49-F238E27FC236}">
                <a16:creationId xmlns:a16="http://schemas.microsoft.com/office/drawing/2014/main" id="{9D3E4904-2903-467D-9ED2-6AEC0E1F0C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12085" y="2318786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76" name="Freeform 19">
              <a:extLst>
                <a:ext uri="{FF2B5EF4-FFF2-40B4-BE49-F238E27FC236}">
                  <a16:creationId xmlns:a16="http://schemas.microsoft.com/office/drawing/2014/main" id="{65A25572-E22F-478C-8D18-89B4FD05AF58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7" name="Freeform 20">
              <a:extLst>
                <a:ext uri="{FF2B5EF4-FFF2-40B4-BE49-F238E27FC236}">
                  <a16:creationId xmlns:a16="http://schemas.microsoft.com/office/drawing/2014/main" id="{EAD36F98-EDDC-4133-B02C-127A87D6D51C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8" name="Freeform 21">
              <a:extLst>
                <a:ext uri="{FF2B5EF4-FFF2-40B4-BE49-F238E27FC236}">
                  <a16:creationId xmlns:a16="http://schemas.microsoft.com/office/drawing/2014/main" id="{37FA729D-F71A-4A23-AE05-C05E27ACA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9" name="Freeform 22">
              <a:extLst>
                <a:ext uri="{FF2B5EF4-FFF2-40B4-BE49-F238E27FC236}">
                  <a16:creationId xmlns:a16="http://schemas.microsoft.com/office/drawing/2014/main" id="{E1486DCC-E7A1-41E1-8AB8-A73EA954D94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35" name="Graphic 2">
            <a:extLst>
              <a:ext uri="{FF2B5EF4-FFF2-40B4-BE49-F238E27FC236}">
                <a16:creationId xmlns:a16="http://schemas.microsoft.com/office/drawing/2014/main" id="{E16DF13B-D785-30CC-7C10-F2C1EA4E67E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92572" y="2286015"/>
            <a:ext cx="214552" cy="314189"/>
            <a:chOff x="8443710" y="1185812"/>
            <a:chExt cx="2018056" cy="2955237"/>
          </a:xfrm>
          <a:effectLst>
            <a:outerShdw blurRad="635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A6CB06EC-2CEB-437C-244E-D339A4160D76}"/>
                </a:ext>
              </a:extLst>
            </p:cNvPr>
            <p:cNvSpPr>
              <a:spLocks/>
            </p:cNvSpPr>
            <p:nvPr/>
          </p:nvSpPr>
          <p:spPr bwMode="gray">
            <a:xfrm>
              <a:off x="8443710" y="1194415"/>
              <a:ext cx="1058207" cy="2946634"/>
            </a:xfrm>
            <a:custGeom>
              <a:avLst/>
              <a:gdLst>
                <a:gd name="T0" fmla="*/ 99 w 104"/>
                <a:gd name="T1" fmla="*/ 26 h 290"/>
                <a:gd name="T2" fmla="*/ 99 w 104"/>
                <a:gd name="T3" fmla="*/ 0 h 290"/>
                <a:gd name="T4" fmla="*/ 1 w 104"/>
                <a:gd name="T5" fmla="*/ 101 h 290"/>
                <a:gd name="T6" fmla="*/ 3 w 104"/>
                <a:gd name="T7" fmla="*/ 119 h 290"/>
                <a:gd name="T8" fmla="*/ 3 w 104"/>
                <a:gd name="T9" fmla="*/ 119 h 290"/>
                <a:gd name="T10" fmla="*/ 40 w 104"/>
                <a:gd name="T11" fmla="*/ 210 h 290"/>
                <a:gd name="T12" fmla="*/ 104 w 104"/>
                <a:gd name="T13" fmla="*/ 290 h 290"/>
                <a:gd name="T14" fmla="*/ 104 w 104"/>
                <a:gd name="T15" fmla="*/ 290 h 290"/>
                <a:gd name="T16" fmla="*/ 102 w 104"/>
                <a:gd name="T17" fmla="*/ 198 h 290"/>
                <a:gd name="T18" fmla="*/ 102 w 104"/>
                <a:gd name="T19" fmla="*/ 172 h 290"/>
                <a:gd name="T20" fmla="*/ 39 w 104"/>
                <a:gd name="T21" fmla="*/ 138 h 290"/>
                <a:gd name="T22" fmla="*/ 30 w 104"/>
                <a:gd name="T23" fmla="*/ 119 h 290"/>
                <a:gd name="T24" fmla="*/ 27 w 104"/>
                <a:gd name="T25" fmla="*/ 100 h 290"/>
                <a:gd name="T26" fmla="*/ 99 w 104"/>
                <a:gd name="T27" fmla="*/ 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90">
                  <a:moveTo>
                    <a:pt x="99" y="26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44" y="1"/>
                    <a:pt x="0" y="46"/>
                    <a:pt x="1" y="101"/>
                  </a:cubicBezTo>
                  <a:cubicBezTo>
                    <a:pt x="1" y="107"/>
                    <a:pt x="2" y="11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11" y="159"/>
                    <a:pt x="40" y="210"/>
                  </a:cubicBezTo>
                  <a:cubicBezTo>
                    <a:pt x="55" y="235"/>
                    <a:pt x="76" y="263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75" y="173"/>
                    <a:pt x="52" y="159"/>
                    <a:pt x="39" y="138"/>
                  </a:cubicBezTo>
                  <a:cubicBezTo>
                    <a:pt x="35" y="133"/>
                    <a:pt x="32" y="126"/>
                    <a:pt x="30" y="119"/>
                  </a:cubicBezTo>
                  <a:cubicBezTo>
                    <a:pt x="28" y="113"/>
                    <a:pt x="28" y="107"/>
                    <a:pt x="27" y="100"/>
                  </a:cubicBezTo>
                  <a:cubicBezTo>
                    <a:pt x="27" y="60"/>
                    <a:pt x="59" y="27"/>
                    <a:pt x="99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9E5BB997-FBBE-6300-2308-19A9B80AA5E2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3671" y="1185812"/>
              <a:ext cx="1028095" cy="2955237"/>
            </a:xfrm>
            <a:custGeom>
              <a:avLst/>
              <a:gdLst>
                <a:gd name="T0" fmla="*/ 0 w 101"/>
                <a:gd name="T1" fmla="*/ 1 h 291"/>
                <a:gd name="T2" fmla="*/ 0 w 101"/>
                <a:gd name="T3" fmla="*/ 27 h 291"/>
                <a:gd name="T4" fmla="*/ 74 w 101"/>
                <a:gd name="T5" fmla="*/ 99 h 291"/>
                <a:gd name="T6" fmla="*/ 72 w 101"/>
                <a:gd name="T7" fmla="*/ 117 h 291"/>
                <a:gd name="T8" fmla="*/ 64 w 101"/>
                <a:gd name="T9" fmla="*/ 137 h 291"/>
                <a:gd name="T10" fmla="*/ 3 w 101"/>
                <a:gd name="T11" fmla="*/ 173 h 291"/>
                <a:gd name="T12" fmla="*/ 3 w 101"/>
                <a:gd name="T13" fmla="*/ 199 h 291"/>
                <a:gd name="T14" fmla="*/ 5 w 101"/>
                <a:gd name="T15" fmla="*/ 291 h 291"/>
                <a:gd name="T16" fmla="*/ 65 w 101"/>
                <a:gd name="T17" fmla="*/ 208 h 291"/>
                <a:gd name="T18" fmla="*/ 98 w 101"/>
                <a:gd name="T19" fmla="*/ 124 h 291"/>
                <a:gd name="T20" fmla="*/ 101 w 101"/>
                <a:gd name="T21" fmla="*/ 98 h 291"/>
                <a:gd name="T22" fmla="*/ 0 w 101"/>
                <a:gd name="T23" fmla="*/ 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291">
                  <a:moveTo>
                    <a:pt x="0" y="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0" y="27"/>
                    <a:pt x="73" y="59"/>
                    <a:pt x="74" y="99"/>
                  </a:cubicBezTo>
                  <a:cubicBezTo>
                    <a:pt x="74" y="105"/>
                    <a:pt x="74" y="112"/>
                    <a:pt x="72" y="117"/>
                  </a:cubicBezTo>
                  <a:cubicBezTo>
                    <a:pt x="70" y="125"/>
                    <a:pt x="68" y="131"/>
                    <a:pt x="64" y="137"/>
                  </a:cubicBezTo>
                  <a:cubicBezTo>
                    <a:pt x="52" y="158"/>
                    <a:pt x="29" y="173"/>
                    <a:pt x="3" y="173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32" y="263"/>
                    <a:pt x="51" y="234"/>
                    <a:pt x="65" y="208"/>
                  </a:cubicBezTo>
                  <a:cubicBezTo>
                    <a:pt x="86" y="170"/>
                    <a:pt x="95" y="137"/>
                    <a:pt x="98" y="124"/>
                  </a:cubicBezTo>
                  <a:cubicBezTo>
                    <a:pt x="100" y="116"/>
                    <a:pt x="101" y="107"/>
                    <a:pt x="101" y="98"/>
                  </a:cubicBezTo>
                  <a:cubicBezTo>
                    <a:pt x="100" y="44"/>
                    <a:pt x="54" y="0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BB294A4A-61E8-E146-1A9A-52A98F13F46D}"/>
                </a:ext>
              </a:extLst>
            </p:cNvPr>
            <p:cNvSpPr>
              <a:spLocks/>
            </p:cNvSpPr>
            <p:nvPr/>
          </p:nvSpPr>
          <p:spPr bwMode="gray">
            <a:xfrm>
              <a:off x="8641242" y="1308643"/>
              <a:ext cx="916942" cy="1797621"/>
            </a:xfrm>
            <a:custGeom>
              <a:avLst/>
              <a:gdLst>
                <a:gd name="T0" fmla="*/ 72 w 75"/>
                <a:gd name="T1" fmla="*/ 25 h 147"/>
                <a:gd name="T2" fmla="*/ 72 w 75"/>
                <a:gd name="T3" fmla="*/ 0 h 147"/>
                <a:gd name="T4" fmla="*/ 0 w 75"/>
                <a:gd name="T5" fmla="*/ 74 h 147"/>
                <a:gd name="T6" fmla="*/ 3 w 75"/>
                <a:gd name="T7" fmla="*/ 93 h 147"/>
                <a:gd name="T8" fmla="*/ 12 w 75"/>
                <a:gd name="T9" fmla="*/ 112 h 147"/>
                <a:gd name="T10" fmla="*/ 75 w 75"/>
                <a:gd name="T11" fmla="*/ 146 h 147"/>
                <a:gd name="T12" fmla="*/ 74 w 75"/>
                <a:gd name="T13" fmla="*/ 122 h 147"/>
                <a:gd name="T14" fmla="*/ 29 w 75"/>
                <a:gd name="T15" fmla="*/ 93 h 147"/>
                <a:gd name="T16" fmla="*/ 25 w 75"/>
                <a:gd name="T17" fmla="*/ 74 h 147"/>
                <a:gd name="T18" fmla="*/ 72 w 75"/>
                <a:gd name="T19" fmla="*/ 2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47">
                  <a:moveTo>
                    <a:pt x="72" y="2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1"/>
                    <a:pt x="0" y="34"/>
                    <a:pt x="0" y="74"/>
                  </a:cubicBezTo>
                  <a:cubicBezTo>
                    <a:pt x="1" y="81"/>
                    <a:pt x="1" y="87"/>
                    <a:pt x="3" y="93"/>
                  </a:cubicBezTo>
                  <a:cubicBezTo>
                    <a:pt x="5" y="100"/>
                    <a:pt x="8" y="107"/>
                    <a:pt x="12" y="112"/>
                  </a:cubicBezTo>
                  <a:cubicBezTo>
                    <a:pt x="25" y="133"/>
                    <a:pt x="48" y="147"/>
                    <a:pt x="75" y="146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54" y="122"/>
                    <a:pt x="37" y="110"/>
                    <a:pt x="29" y="93"/>
                  </a:cubicBezTo>
                  <a:cubicBezTo>
                    <a:pt x="26" y="87"/>
                    <a:pt x="25" y="81"/>
                    <a:pt x="25" y="74"/>
                  </a:cubicBezTo>
                  <a:cubicBezTo>
                    <a:pt x="24" y="47"/>
                    <a:pt x="46" y="25"/>
                    <a:pt x="72" y="2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C6198D-EA4A-2FA3-454B-7860710D4EA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4931" y="1309524"/>
              <a:ext cx="906583" cy="1787259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25 h 146"/>
                <a:gd name="T4" fmla="*/ 50 w 74"/>
                <a:gd name="T5" fmla="*/ 72 h 146"/>
                <a:gd name="T6" fmla="*/ 46 w 74"/>
                <a:gd name="T7" fmla="*/ 91 h 146"/>
                <a:gd name="T8" fmla="*/ 2 w 74"/>
                <a:gd name="T9" fmla="*/ 122 h 146"/>
                <a:gd name="T10" fmla="*/ 3 w 74"/>
                <a:gd name="T11" fmla="*/ 146 h 146"/>
                <a:gd name="T12" fmla="*/ 64 w 74"/>
                <a:gd name="T13" fmla="*/ 110 h 146"/>
                <a:gd name="T14" fmla="*/ 72 w 74"/>
                <a:gd name="T15" fmla="*/ 90 h 146"/>
                <a:gd name="T16" fmla="*/ 74 w 74"/>
                <a:gd name="T17" fmla="*/ 72 h 146"/>
                <a:gd name="T18" fmla="*/ 0 w 7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46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27" y="24"/>
                    <a:pt x="49" y="46"/>
                    <a:pt x="50" y="72"/>
                  </a:cubicBezTo>
                  <a:cubicBezTo>
                    <a:pt x="50" y="79"/>
                    <a:pt x="49" y="85"/>
                    <a:pt x="46" y="91"/>
                  </a:cubicBezTo>
                  <a:cubicBezTo>
                    <a:pt x="39" y="109"/>
                    <a:pt x="22" y="121"/>
                    <a:pt x="2" y="122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29" y="146"/>
                    <a:pt x="52" y="131"/>
                    <a:pt x="64" y="110"/>
                  </a:cubicBezTo>
                  <a:cubicBezTo>
                    <a:pt x="68" y="104"/>
                    <a:pt x="70" y="98"/>
                    <a:pt x="72" y="90"/>
                  </a:cubicBezTo>
                  <a:cubicBezTo>
                    <a:pt x="74" y="85"/>
                    <a:pt x="74" y="78"/>
                    <a:pt x="74" y="72"/>
                  </a:cubicBezTo>
                  <a:cubicBezTo>
                    <a:pt x="73" y="32"/>
                    <a:pt x="4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6" name="Freihandform: Form 139">
            <a:extLst>
              <a:ext uri="{FF2B5EF4-FFF2-40B4-BE49-F238E27FC236}">
                <a16:creationId xmlns:a16="http://schemas.microsoft.com/office/drawing/2014/main" id="{FCEF06B5-5143-8846-487E-3132AECDBCA3}"/>
              </a:ext>
            </a:extLst>
          </p:cNvPr>
          <p:cNvSpPr/>
          <p:nvPr/>
        </p:nvSpPr>
        <p:spPr bwMode="gray">
          <a:xfrm rot="10800000" flipV="1">
            <a:off x="4425696" y="1956957"/>
            <a:ext cx="2562448" cy="597519"/>
          </a:xfrm>
          <a:custGeom>
            <a:avLst/>
            <a:gdLst>
              <a:gd name="connsiteX0" fmla="*/ 0 w 1346200"/>
              <a:gd name="connsiteY0" fmla="*/ 93538 h 251582"/>
              <a:gd name="connsiteX1" fmla="*/ 774700 w 1346200"/>
              <a:gd name="connsiteY1" fmla="*/ 4638 h 251582"/>
              <a:gd name="connsiteX2" fmla="*/ 1346200 w 1346200"/>
              <a:gd name="connsiteY2" fmla="*/ 220538 h 251582"/>
              <a:gd name="connsiteX0" fmla="*/ 0 w 1346200"/>
              <a:gd name="connsiteY0" fmla="*/ 0 h 127000"/>
              <a:gd name="connsiteX1" fmla="*/ 1346200 w 1346200"/>
              <a:gd name="connsiteY1" fmla="*/ 127000 h 127000"/>
              <a:gd name="connsiteX0" fmla="*/ 0 w 1346200"/>
              <a:gd name="connsiteY0" fmla="*/ 121625 h 248625"/>
              <a:gd name="connsiteX1" fmla="*/ 1346200 w 1346200"/>
              <a:gd name="connsiteY1" fmla="*/ 248625 h 248625"/>
              <a:gd name="connsiteX0" fmla="*/ 0 w 1346200"/>
              <a:gd name="connsiteY0" fmla="*/ 219403 h 346403"/>
              <a:gd name="connsiteX1" fmla="*/ 1346200 w 1346200"/>
              <a:gd name="connsiteY1" fmla="*/ 346403 h 346403"/>
              <a:gd name="connsiteX0" fmla="*/ 0 w 1346200"/>
              <a:gd name="connsiteY0" fmla="*/ 163908 h 290908"/>
              <a:gd name="connsiteX1" fmla="*/ 1346200 w 1346200"/>
              <a:gd name="connsiteY1" fmla="*/ 290908 h 290908"/>
              <a:gd name="connsiteX0" fmla="*/ 0 w 1285240"/>
              <a:gd name="connsiteY0" fmla="*/ 142070 h 330030"/>
              <a:gd name="connsiteX1" fmla="*/ 1285240 w 1285240"/>
              <a:gd name="connsiteY1" fmla="*/ 330030 h 330030"/>
              <a:gd name="connsiteX0" fmla="*/ 0 w 1285240"/>
              <a:gd name="connsiteY0" fmla="*/ 152684 h 340644"/>
              <a:gd name="connsiteX1" fmla="*/ 1285240 w 1285240"/>
              <a:gd name="connsiteY1" fmla="*/ 340644 h 340644"/>
              <a:gd name="connsiteX0" fmla="*/ 0 w 1392396"/>
              <a:gd name="connsiteY0" fmla="*/ 65817 h 730027"/>
              <a:gd name="connsiteX1" fmla="*/ 1392396 w 1392396"/>
              <a:gd name="connsiteY1" fmla="*/ 730027 h 730027"/>
              <a:gd name="connsiteX0" fmla="*/ 0 w 1392396"/>
              <a:gd name="connsiteY0" fmla="*/ 79858 h 744068"/>
              <a:gd name="connsiteX1" fmla="*/ 1392396 w 1392396"/>
              <a:gd name="connsiteY1" fmla="*/ 744068 h 744068"/>
              <a:gd name="connsiteX0" fmla="*/ 0 w 1392396"/>
              <a:gd name="connsiteY0" fmla="*/ 84331 h 748541"/>
              <a:gd name="connsiteX1" fmla="*/ 1392396 w 1392396"/>
              <a:gd name="connsiteY1" fmla="*/ 748541 h 748541"/>
              <a:gd name="connsiteX0" fmla="*/ 0 w 1392396"/>
              <a:gd name="connsiteY0" fmla="*/ 104988 h 769198"/>
              <a:gd name="connsiteX1" fmla="*/ 1392396 w 1392396"/>
              <a:gd name="connsiteY1" fmla="*/ 769198 h 769198"/>
              <a:gd name="connsiteX0" fmla="*/ 0 w 1544796"/>
              <a:gd name="connsiteY0" fmla="*/ 78955 h 979385"/>
              <a:gd name="connsiteX1" fmla="*/ 1544796 w 1544796"/>
              <a:gd name="connsiteY1" fmla="*/ 979385 h 979385"/>
              <a:gd name="connsiteX0" fmla="*/ 0 w 1544796"/>
              <a:gd name="connsiteY0" fmla="*/ 136714 h 1037144"/>
              <a:gd name="connsiteX1" fmla="*/ 1544796 w 1544796"/>
              <a:gd name="connsiteY1" fmla="*/ 1037144 h 1037144"/>
              <a:gd name="connsiteX0" fmla="*/ 0 w 1544796"/>
              <a:gd name="connsiteY0" fmla="*/ 206705 h 1107135"/>
              <a:gd name="connsiteX1" fmla="*/ 1544796 w 1544796"/>
              <a:gd name="connsiteY1" fmla="*/ 1107135 h 1107135"/>
              <a:gd name="connsiteX0" fmla="*/ 0 w 1598136"/>
              <a:gd name="connsiteY0" fmla="*/ 213512 h 1083462"/>
              <a:gd name="connsiteX1" fmla="*/ 1598136 w 1598136"/>
              <a:gd name="connsiteY1" fmla="*/ 1083462 h 1083462"/>
              <a:gd name="connsiteX0" fmla="*/ 0 w 1598136"/>
              <a:gd name="connsiteY0" fmla="*/ 210138 h 1080088"/>
              <a:gd name="connsiteX1" fmla="*/ 1598136 w 1598136"/>
              <a:gd name="connsiteY1" fmla="*/ 1080088 h 1080088"/>
              <a:gd name="connsiteX0" fmla="*/ 0 w 1524984"/>
              <a:gd name="connsiteY0" fmla="*/ 237573 h 997795"/>
              <a:gd name="connsiteX1" fmla="*/ 1524984 w 1524984"/>
              <a:gd name="connsiteY1" fmla="*/ 997795 h 997795"/>
              <a:gd name="connsiteX0" fmla="*/ 0 w 912336"/>
              <a:gd name="connsiteY0" fmla="*/ 1547258 h 1547258"/>
              <a:gd name="connsiteX1" fmla="*/ 912336 w 912336"/>
              <a:gd name="connsiteY1" fmla="*/ 323232 h 1547258"/>
              <a:gd name="connsiteX0" fmla="*/ 0 w 912336"/>
              <a:gd name="connsiteY0" fmla="*/ 1558188 h 1558188"/>
              <a:gd name="connsiteX1" fmla="*/ 912336 w 912336"/>
              <a:gd name="connsiteY1" fmla="*/ 334162 h 1558188"/>
              <a:gd name="connsiteX0" fmla="*/ 0 w 948054"/>
              <a:gd name="connsiteY0" fmla="*/ 1558188 h 1558188"/>
              <a:gd name="connsiteX1" fmla="*/ 948054 w 948054"/>
              <a:gd name="connsiteY1" fmla="*/ 334162 h 1558188"/>
              <a:gd name="connsiteX0" fmla="*/ 0 w 948054"/>
              <a:gd name="connsiteY0" fmla="*/ 1231818 h 1231818"/>
              <a:gd name="connsiteX1" fmla="*/ 948054 w 948054"/>
              <a:gd name="connsiteY1" fmla="*/ 7792 h 1231818"/>
              <a:gd name="connsiteX0" fmla="*/ 0 w 952816"/>
              <a:gd name="connsiteY0" fmla="*/ 1189366 h 1189366"/>
              <a:gd name="connsiteX1" fmla="*/ 952816 w 952816"/>
              <a:gd name="connsiteY1" fmla="*/ 8202 h 1189366"/>
              <a:gd name="connsiteX0" fmla="*/ 0 w 2133916"/>
              <a:gd name="connsiteY0" fmla="*/ 1438888 h 1438888"/>
              <a:gd name="connsiteX1" fmla="*/ 2133916 w 2133916"/>
              <a:gd name="connsiteY1" fmla="*/ 6264 h 1438888"/>
              <a:gd name="connsiteX0" fmla="*/ 0 w 2133916"/>
              <a:gd name="connsiteY0" fmla="*/ 1476415 h 1476415"/>
              <a:gd name="connsiteX1" fmla="*/ 2133916 w 2133916"/>
              <a:gd name="connsiteY1" fmla="*/ 43791 h 1476415"/>
              <a:gd name="connsiteX0" fmla="*/ 0 w 2133916"/>
              <a:gd name="connsiteY0" fmla="*/ 1481461 h 1481461"/>
              <a:gd name="connsiteX1" fmla="*/ 2133916 w 2133916"/>
              <a:gd name="connsiteY1" fmla="*/ 48837 h 1481461"/>
              <a:gd name="connsiteX0" fmla="*/ 0 w 2267266"/>
              <a:gd name="connsiteY0" fmla="*/ 1438772 h 1438772"/>
              <a:gd name="connsiteX1" fmla="*/ 2267266 w 2267266"/>
              <a:gd name="connsiteY1" fmla="*/ 50598 h 1438772"/>
              <a:gd name="connsiteX0" fmla="*/ 0 w 2267266"/>
              <a:gd name="connsiteY0" fmla="*/ 1481715 h 1481715"/>
              <a:gd name="connsiteX1" fmla="*/ 2267266 w 2267266"/>
              <a:gd name="connsiteY1" fmla="*/ 93541 h 1481715"/>
              <a:gd name="connsiteX0" fmla="*/ 0 w 2267266"/>
              <a:gd name="connsiteY0" fmla="*/ 1491124 h 1491124"/>
              <a:gd name="connsiteX1" fmla="*/ 2267266 w 2267266"/>
              <a:gd name="connsiteY1" fmla="*/ 102950 h 14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7266" h="1491124">
                <a:moveTo>
                  <a:pt x="0" y="1491124"/>
                </a:moveTo>
                <a:cubicBezTo>
                  <a:pt x="182986" y="647791"/>
                  <a:pt x="1334981" y="-321018"/>
                  <a:pt x="2267266" y="102950"/>
                </a:cubicBezTo>
              </a:path>
            </a:pathLst>
          </a:cu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025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трава, Сельскохозяйственная техник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042CA1EF-C195-72F6-5763-058487F81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/>
          <a:stretch/>
        </p:blipFill>
        <p:spPr>
          <a:xfrm>
            <a:off x="0" y="-27384"/>
            <a:ext cx="9144000" cy="447140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16200000">
            <a:off x="579561" y="3036960"/>
            <a:ext cx="3664399" cy="360040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6355A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39374" y="3093612"/>
            <a:ext cx="3444594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      Что мы предлагаем?</a:t>
            </a:r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5044058" y="2735186"/>
            <a:ext cx="3664399" cy="4176463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6355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66258" y="3089856"/>
            <a:ext cx="283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6355A"/>
                </a:solidFill>
              </a:rPr>
              <a:t>     </a:t>
            </a:r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В каких областях</a:t>
            </a:r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?  </a:t>
            </a:r>
            <a:r>
              <a:rPr lang="de-DE" dirty="0">
                <a:solidFill>
                  <a:srgbClr val="16355A"/>
                </a:solidFill>
              </a:rPr>
              <a:t>  </a:t>
            </a:r>
          </a:p>
        </p:txBody>
      </p:sp>
      <p:pic>
        <p:nvPicPr>
          <p:cNvPr id="29" name="Picture 5" descr="Bildergebnis für symbol pflanze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3"/>
          <a:stretch/>
        </p:blipFill>
        <p:spPr bwMode="auto">
          <a:xfrm>
            <a:off x="879316" y="3166510"/>
            <a:ext cx="30830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Bildergebnis für symbol pflanze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3"/>
          <a:stretch/>
        </p:blipFill>
        <p:spPr bwMode="auto">
          <a:xfrm>
            <a:off x="5076056" y="3149371"/>
            <a:ext cx="30830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pieren 32"/>
          <p:cNvGrpSpPr/>
          <p:nvPr/>
        </p:nvGrpSpPr>
        <p:grpSpPr>
          <a:xfrm>
            <a:off x="611560" y="157166"/>
            <a:ext cx="3528391" cy="501350"/>
            <a:chOff x="111202" y="951013"/>
            <a:chExt cx="2984746" cy="501350"/>
          </a:xfrm>
        </p:grpSpPr>
        <p:sp>
          <p:nvSpPr>
            <p:cNvPr id="34" name="Rechteck 33"/>
            <p:cNvSpPr/>
            <p:nvPr/>
          </p:nvSpPr>
          <p:spPr>
            <a:xfrm rot="16200000">
              <a:off x="1200619" y="-138404"/>
              <a:ext cx="501350" cy="2680183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143619" y="1027476"/>
              <a:ext cx="29523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ПОЧЕМУ</a:t>
              </a:r>
              <a:r>
                <a:rPr lang="de-DE" sz="16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  DEULA – NIENBURG?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660921" y="3532086"/>
            <a:ext cx="3567983" cy="26673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Практические семинары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Ознакомительные поездки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Обмен опытом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Тренинги для компаний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Агробизнес-туры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Посещения выставок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Стажировки для студентов</a:t>
            </a:r>
          </a:p>
          <a:p>
            <a:pPr marL="371475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Независимые консультации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761277" y="3424910"/>
            <a:ext cx="4229960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Растениеводство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Сельскохозяйственная инженерия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Животноводство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Органическое сельское хозяйство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Возобновляемые источники энергии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Садоводство и ландшафтный дизайн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Лесное хозяйство</a:t>
            </a:r>
          </a:p>
          <a:p>
            <a:pPr marL="374650" indent="-285750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Индустрия</a:t>
            </a:r>
            <a:endParaRPr lang="de-DE" dirty="0">
              <a:solidFill>
                <a:srgbClr val="16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трава, дерево, внешний, поле">
            <a:extLst>
              <a:ext uri="{FF2B5EF4-FFF2-40B4-BE49-F238E27FC236}">
                <a16:creationId xmlns:a16="http://schemas.microsoft.com/office/drawing/2014/main" id="{8B7B6BE2-5EFE-2EE1-66A9-5F3DFC63A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162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3875061" y="1323019"/>
            <a:ext cx="5688630" cy="370790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36013" y="535414"/>
            <a:ext cx="275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6355A"/>
                </a:solidFill>
              </a:rPr>
              <a:t>       </a:t>
            </a:r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Для кого</a:t>
            </a:r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?</a:t>
            </a:r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Picture 5" descr="Bildergebnis für symbol pflanze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3"/>
          <a:stretch/>
        </p:blipFill>
        <p:spPr bwMode="auto">
          <a:xfrm>
            <a:off x="5854989" y="616981"/>
            <a:ext cx="30830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883171" y="1052736"/>
            <a:ext cx="3690157" cy="440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Молодые специалисты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Опытные специалисты</a:t>
            </a:r>
          </a:p>
          <a:p>
            <a:pPr marL="85725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- Инженеры</a:t>
            </a:r>
          </a:p>
          <a:p>
            <a:pPr marL="85725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- Агрономы</a:t>
            </a:r>
          </a:p>
          <a:p>
            <a:pPr marL="85725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- Ветеринары, владельцы животноводческих ферм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Руководители предприятий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Дилеры, продавцы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Преподаватели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Студенты</a:t>
            </a:r>
          </a:p>
        </p:txBody>
      </p:sp>
    </p:spTree>
    <p:extLst>
      <p:ext uri="{BB962C8B-B14F-4D97-AF65-F5344CB8AC3E}">
        <p14:creationId xmlns:p14="http://schemas.microsoft.com/office/powerpoint/2010/main" val="46574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MG_9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2684" r="7305"/>
          <a:stretch/>
        </p:blipFill>
        <p:spPr bwMode="auto">
          <a:xfrm rot="5400000">
            <a:off x="-963216" y="963216"/>
            <a:ext cx="6858000" cy="493156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16200000">
            <a:off x="-86734" y="1246002"/>
            <a:ext cx="4351838" cy="352839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0131" y="1118752"/>
            <a:ext cx="325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6355A"/>
                </a:solidFill>
              </a:rPr>
              <a:t>       </a:t>
            </a:r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КАК  МЫ  ИЩЕМ</a:t>
            </a:r>
          </a:p>
          <a:p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      НОВЫХ  ПАРТНЕРОВ</a:t>
            </a:r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?</a:t>
            </a:r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Picture 5" descr="Bildergebnis für symbol pflanze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3"/>
          <a:stretch/>
        </p:blipFill>
        <p:spPr bwMode="auto">
          <a:xfrm>
            <a:off x="954660" y="1668452"/>
            <a:ext cx="30830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16112" y="2015216"/>
            <a:ext cx="3546145" cy="307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База данных CRM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Выставки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Членство в ассоциациях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Активные социальные сети</a:t>
            </a:r>
          </a:p>
          <a:p>
            <a:pPr marL="371475" indent="-285750"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Регулярные поездки по Восточной Европе и Центральной Азии</a:t>
            </a:r>
          </a:p>
          <a:p>
            <a:pPr marL="371475" indent="-2857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b="1" u="sng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Рекомендации</a:t>
            </a:r>
            <a:endParaRPr lang="de-DE" b="1" u="sng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" name="Рисунок 9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D89A4F8-292F-A2DB-E3E1-D9F64C80F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5" r="2936"/>
          <a:stretch/>
        </p:blipFill>
        <p:spPr>
          <a:xfrm>
            <a:off x="4950361" y="0"/>
            <a:ext cx="4193639" cy="359373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B3CB5-F18A-8C91-290C-10C21C385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0"/>
          <a:stretch/>
        </p:blipFill>
        <p:spPr>
          <a:xfrm>
            <a:off x="4342386" y="3621257"/>
            <a:ext cx="4801614" cy="323674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858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группа, стоит">
            <a:extLst>
              <a:ext uri="{FF2B5EF4-FFF2-40B4-BE49-F238E27FC236}">
                <a16:creationId xmlns:a16="http://schemas.microsoft.com/office/drawing/2014/main" id="{15D7BFDA-9327-30B6-61A8-C93080538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6" b="14298"/>
          <a:stretch/>
        </p:blipFill>
        <p:spPr>
          <a:xfrm>
            <a:off x="0" y="-27384"/>
            <a:ext cx="9144000" cy="415908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6200000">
            <a:off x="1530362" y="-1035404"/>
            <a:ext cx="491480" cy="287662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37790" y="233630"/>
            <a:ext cx="295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КАК  МЫ  РАБОТАЕМ</a:t>
            </a:r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?</a:t>
            </a:r>
          </a:p>
        </p:txBody>
      </p:sp>
      <p:sp>
        <p:nvSpPr>
          <p:cNvPr id="9" name="Rechteck 8"/>
          <p:cNvSpPr/>
          <p:nvPr/>
        </p:nvSpPr>
        <p:spPr>
          <a:xfrm rot="16200000">
            <a:off x="2688557" y="585935"/>
            <a:ext cx="3664399" cy="856539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16355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075" y="3100898"/>
            <a:ext cx="4086381" cy="40011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2000" b="1" dirty="0">
                <a:solidFill>
                  <a:srgbClr val="1635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Сеть партнеров в Германии  </a:t>
            </a:r>
            <a:r>
              <a:rPr lang="de-DE" sz="2000" b="1" dirty="0">
                <a:solidFill>
                  <a:srgbClr val="1635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de-DE" sz="2000" b="1" dirty="0">
                <a:solidFill>
                  <a:srgbClr val="163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de-DE" sz="2000" dirty="0">
              <a:solidFill>
                <a:srgbClr val="1635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427984" y="3100898"/>
            <a:ext cx="431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1635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Партнеры  в  Восточной Европе и Средней Азии</a:t>
            </a:r>
            <a:r>
              <a:rPr lang="de-DE" sz="2000" b="1" dirty="0">
                <a:solidFill>
                  <a:srgbClr val="1635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5" name="Picture 5" descr="\\192.168.1.17\Daten\Verwaltung\KidessY\Berlin Russlandskonferenz\kisspng-logo-ekoniva-company-brand-siberia-product-design-ray-5be578f234b1c8.93320393154176536221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66" y="3670940"/>
            <a:ext cx="1141990" cy="11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9" descr="\\192.168.1.17\Daten\Verwaltung\KidessY\Berlin Russlandskonferenz\kisspng-holstein-friesian-cattle-delaval-logo-dairy-automa-1-up-5b413ce8d2bb03.308072791531002088863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9" b="37000"/>
          <a:stretch/>
        </p:blipFill>
        <p:spPr bwMode="auto">
          <a:xfrm>
            <a:off x="7092280" y="4680779"/>
            <a:ext cx="1440160" cy="3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" descr="Bildergebnis für alta genetics lo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99" y="3855157"/>
            <a:ext cx="1129669" cy="2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5" descr="Bildergebnis für правительство пермского кр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19" y="3782637"/>
            <a:ext cx="432048" cy="8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Bildergebnis für claas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55" y="5220791"/>
            <a:ext cx="1064291" cy="22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Bildergebnis für krone log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7" y="4720743"/>
            <a:ext cx="1569594" cy="3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Bildergebnis für фьфнщту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57" y="4404326"/>
            <a:ext cx="1754244" cy="2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Bildergebnis für lemken log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0" y="5772974"/>
            <a:ext cx="1492213" cy="27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Bildergebnis für rauch landtechnik  log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8" y="4936111"/>
            <a:ext cx="1327831" cy="8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Bildergebnis für land niedersachsen logo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2" y="4504430"/>
            <a:ext cx="545537" cy="6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Bildergebnis für IHK Hannover logo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79" y="5347875"/>
            <a:ext cx="802653" cy="4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Bildergebnis für DLG  logo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91" y="5144974"/>
            <a:ext cx="655288" cy="6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atei:BMEL Logo.sv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8" y="3882331"/>
            <a:ext cx="1802746" cy="7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Logo GIZ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06" y="6032392"/>
            <a:ext cx="1805631" cy="53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Bildergebnis für DAHK Russalnd logo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33" y="6061009"/>
            <a:ext cx="812324" cy="3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ildergebnis für John Deer logo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99" y="3694144"/>
            <a:ext cx="944458" cy="6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Bildergebnis für horsch logo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9" y="4807728"/>
            <a:ext cx="1245095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Bildergebnis für big dutchma nlog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84" y="5266970"/>
            <a:ext cx="1768600" cy="58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Bildergebnis für masterrind nlog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95" y="4771165"/>
            <a:ext cx="1949617" cy="3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Bildergebnis für lohnunternehmer verband logo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73" y="5919313"/>
            <a:ext cx="85783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Bildergebnis für landwirtschaftskammer niedersachse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7" y="6191069"/>
            <a:ext cx="1746268" cy="3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Bildergebnis für Grimme RUS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23" y="6017463"/>
            <a:ext cx="1519056" cy="37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D795004-E3A8-7D26-4514-3A20C2167DA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08" y="5096368"/>
            <a:ext cx="723864" cy="903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логотип, символ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6AD104-2644-82B0-F702-8CA2542B1FED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2" b="33785"/>
          <a:stretch/>
        </p:blipFill>
        <p:spPr>
          <a:xfrm>
            <a:off x="3857370" y="5130002"/>
            <a:ext cx="1493999" cy="80155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F488AA9-CB64-0214-4B7D-3A4A3BC427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95" y="3984199"/>
            <a:ext cx="1761662" cy="5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 rot="13630637">
            <a:off x="3623059" y="5400889"/>
            <a:ext cx="1716903" cy="16654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9" name="Picture 3" descr="\\192.168.1.17\Daten\Vorlagen\Fotos\Landwirtschaft\Geflügel-DSC000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r="28779" b="8281"/>
          <a:stretch/>
        </p:blipFill>
        <p:spPr bwMode="auto">
          <a:xfrm>
            <a:off x="4509472" y="5315522"/>
            <a:ext cx="2470761" cy="2351610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hteck 28"/>
          <p:cNvSpPr/>
          <p:nvPr/>
        </p:nvSpPr>
        <p:spPr>
          <a:xfrm rot="13630637">
            <a:off x="666500" y="2685626"/>
            <a:ext cx="1716903" cy="16654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r="15453"/>
          <a:stretch/>
        </p:blipFill>
        <p:spPr bwMode="auto">
          <a:xfrm rot="16200000">
            <a:off x="-1627568" y="1931283"/>
            <a:ext cx="2984411" cy="3095609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30"/>
          <p:cNvSpPr/>
          <p:nvPr/>
        </p:nvSpPr>
        <p:spPr>
          <a:xfrm rot="13630637">
            <a:off x="6703110" y="2822626"/>
            <a:ext cx="1716903" cy="16654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r="13656"/>
          <a:stretch/>
        </p:blipFill>
        <p:spPr bwMode="auto">
          <a:xfrm>
            <a:off x="5862781" y="3760519"/>
            <a:ext cx="3159639" cy="2899448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eck 29"/>
          <p:cNvSpPr/>
          <p:nvPr/>
        </p:nvSpPr>
        <p:spPr>
          <a:xfrm rot="13630637">
            <a:off x="3712360" y="2660483"/>
            <a:ext cx="1716903" cy="16654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 rot="13553370">
            <a:off x="2236437" y="763177"/>
            <a:ext cx="1629199" cy="1489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 rot="13553370">
            <a:off x="5251588" y="644836"/>
            <a:ext cx="1629199" cy="1489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1" name="Picture 3" descr="I:\Verwaltung\KidessY\Präsentationen\Berlin\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t="645" r="-447" b="7052"/>
          <a:stretch/>
        </p:blipFill>
        <p:spPr bwMode="auto">
          <a:xfrm>
            <a:off x="-180529" y="169393"/>
            <a:ext cx="3069020" cy="2937355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Verwaltung\KidessY\Präsentationen\Berlin\f609d1b9c78d52ab8dfe746971de055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r="7582"/>
          <a:stretch/>
        </p:blipFill>
        <p:spPr bwMode="auto">
          <a:xfrm>
            <a:off x="4690025" y="-1467040"/>
            <a:ext cx="3103173" cy="3003952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:\Verwaltung\KidessY\Präsentationen\Berlin\изображение_viber_2019-11-12_08-42-2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2993" r="27020" b="985"/>
          <a:stretch/>
        </p:blipFill>
        <p:spPr bwMode="auto">
          <a:xfrm>
            <a:off x="3032655" y="109827"/>
            <a:ext cx="3015150" cy="2918401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:\Vorlagen\Fotos\Landwirtschaft\Geflügel-Das Hühnerbil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b="7587"/>
          <a:stretch/>
        </p:blipFill>
        <p:spPr bwMode="auto">
          <a:xfrm>
            <a:off x="1855889" y="5445223"/>
            <a:ext cx="2582904" cy="2422003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r="25018"/>
          <a:stretch/>
        </p:blipFill>
        <p:spPr bwMode="auto">
          <a:xfrm>
            <a:off x="1444318" y="1894070"/>
            <a:ext cx="2935863" cy="2713043"/>
          </a:xfrm>
          <a:prstGeom prst="diamond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20371"/>
          <a:stretch/>
        </p:blipFill>
        <p:spPr bwMode="auto">
          <a:xfrm>
            <a:off x="1691682" y="-806499"/>
            <a:ext cx="2327151" cy="2209056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 rot="13553370">
            <a:off x="-825467" y="-746061"/>
            <a:ext cx="1629199" cy="1489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 rot="13458440">
            <a:off x="8329400" y="-744750"/>
            <a:ext cx="1629199" cy="1489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r="1814" b="1127"/>
          <a:stretch/>
        </p:blipFill>
        <p:spPr bwMode="auto">
          <a:xfrm>
            <a:off x="-24882" y="3703015"/>
            <a:ext cx="3053347" cy="2869182"/>
          </a:xfrm>
          <a:prstGeom prst="diamond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5050"/>
          <a:stretch/>
        </p:blipFill>
        <p:spPr bwMode="auto">
          <a:xfrm>
            <a:off x="4558240" y="1860025"/>
            <a:ext cx="2990750" cy="2853981"/>
          </a:xfrm>
          <a:prstGeom prst="diamond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I:\Vorlagen\Fotos\DEULA Bilder_2017\Web\Botanik\WKND930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r="8862" b="6932"/>
          <a:stretch/>
        </p:blipFill>
        <p:spPr bwMode="auto">
          <a:xfrm>
            <a:off x="3003399" y="3519741"/>
            <a:ext cx="2947528" cy="2762869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hteck 32"/>
          <p:cNvSpPr/>
          <p:nvPr/>
        </p:nvSpPr>
        <p:spPr>
          <a:xfrm rot="13630637">
            <a:off x="-1038980" y="5757842"/>
            <a:ext cx="1716903" cy="16654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322702" y="5091579"/>
            <a:ext cx="6481546" cy="1365461"/>
            <a:chOff x="322702" y="5091579"/>
            <a:chExt cx="6016797" cy="1365461"/>
          </a:xfrm>
        </p:grpSpPr>
        <p:sp>
          <p:nvSpPr>
            <p:cNvPr id="9" name="Rechteck 8"/>
            <p:cNvSpPr/>
            <p:nvPr/>
          </p:nvSpPr>
          <p:spPr>
            <a:xfrm rot="10800000">
              <a:off x="322702" y="5091579"/>
              <a:ext cx="5929050" cy="1333022"/>
            </a:xfrm>
            <a:prstGeom prst="rect">
              <a:avLst/>
            </a:prstGeom>
            <a:solidFill>
              <a:schemeClr val="bg1">
                <a:lumMod val="85000"/>
                <a:alpha val="8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27800" y="5349044"/>
              <a:ext cx="5911699" cy="110799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16355A"/>
                  </a:solidFill>
                  <a:latin typeface="Cambria Math" pitchFamily="18" charset="0"/>
                  <a:ea typeface="Cambria Math" pitchFamily="18" charset="0"/>
                </a:rPr>
                <a:t>Информационные поездки и обмен опытом</a:t>
              </a:r>
              <a:endParaRPr lang="de-DE" sz="24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endParaRPr>
            </a:p>
            <a:p>
              <a:endParaRPr lang="de-DE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>
            <a:off x="470290" y="5164378"/>
            <a:ext cx="3116986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r="20522"/>
          <a:stretch/>
        </p:blipFill>
        <p:spPr bwMode="auto">
          <a:xfrm>
            <a:off x="7524033" y="2140394"/>
            <a:ext cx="3036932" cy="2897546"/>
          </a:xfrm>
          <a:prstGeom prst="diamond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58C0868-2351-92D8-089D-9332651E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r="20527"/>
          <a:stretch/>
        </p:blipFill>
        <p:spPr bwMode="auto">
          <a:xfrm>
            <a:off x="6266391" y="269250"/>
            <a:ext cx="2990750" cy="2853981"/>
          </a:xfrm>
          <a:prstGeom prst="diamond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ебо, на открытом воздухе, трав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16D188-96DB-5E0B-68AF-0DA2A8372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1" b="-1"/>
          <a:stretch/>
        </p:blipFill>
        <p:spPr>
          <a:xfrm>
            <a:off x="-7950" y="0"/>
            <a:ext cx="9144000" cy="35632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hteck 8"/>
          <p:cNvSpPr/>
          <p:nvPr/>
        </p:nvSpPr>
        <p:spPr>
          <a:xfrm rot="10800000">
            <a:off x="307771" y="2110753"/>
            <a:ext cx="7646986" cy="2729508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82702" y="2186429"/>
            <a:ext cx="7632848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Практические программы повышения квалификации:</a:t>
            </a:r>
            <a:endParaRPr lang="de-DE" sz="2000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1454" y="3063806"/>
            <a:ext cx="7632848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5703" y="2981447"/>
            <a:ext cx="7632848" cy="143116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на самых современных с.-х. предприятиях Германии;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на машиностроительных заводах с мировым именем;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16355A"/>
                </a:solidFill>
                <a:latin typeface="Cambria Math" pitchFamily="18" charset="0"/>
                <a:ea typeface="Cambria Math" pitchFamily="18" charset="0"/>
              </a:rPr>
              <a:t>обучение проводится экспертами международного уровня.</a:t>
            </a:r>
          </a:p>
          <a:p>
            <a:pPr marL="342900" indent="-342900">
              <a:buFont typeface="Wingdings" pitchFamily="2" charset="2"/>
              <a:buChar char="ü"/>
            </a:pPr>
            <a:endParaRPr lang="de-DE" sz="2000" b="1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  <a:p>
            <a:endParaRPr lang="de-DE" sz="700" b="1" dirty="0">
              <a:solidFill>
                <a:srgbClr val="16355A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Рисунок 7" descr="Изображение выглядит как одежда, человек, на открытом воздухе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E85B29-3FED-7792-D224-1D322A77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r="20352"/>
          <a:stretch/>
        </p:blipFill>
        <p:spPr>
          <a:xfrm>
            <a:off x="312273" y="4088456"/>
            <a:ext cx="2617355" cy="25430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Рисунок 13" descr="Изображение выглядит как одежда, человек, в помещении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6DEFC9-E377-BA69-283B-939843D8F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6" b="10294"/>
          <a:stretch/>
        </p:blipFill>
        <p:spPr>
          <a:xfrm>
            <a:off x="3533926" y="4088456"/>
            <a:ext cx="5265791" cy="258562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44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259</Words>
  <Application>Microsoft Macintosh PowerPoint</Application>
  <PresentationFormat>Экран (4:3)</PresentationFormat>
  <Paragraphs>91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Cambria Math</vt:lpstr>
      <vt:lpstr>Wingdings</vt:lpstr>
      <vt:lpstr>Larissa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DEULA Nienburg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Yuliana Baranova</dc:creator>
  <cp:lastModifiedBy>Alexander Zharov</cp:lastModifiedBy>
  <cp:revision>145</cp:revision>
  <cp:lastPrinted>2020-06-24T08:51:47Z</cp:lastPrinted>
  <dcterms:created xsi:type="dcterms:W3CDTF">2020-02-12T17:36:04Z</dcterms:created>
  <dcterms:modified xsi:type="dcterms:W3CDTF">2025-09-30T08:20:04Z</dcterms:modified>
</cp:coreProperties>
</file>