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2" r:id="rId4"/>
    <p:sldMasterId id="2147483842" r:id="rId5"/>
  </p:sldMasterIdLst>
  <p:notesMasterIdLst>
    <p:notesMasterId r:id="rId13"/>
  </p:notesMasterIdLst>
  <p:handoutMasterIdLst>
    <p:handoutMasterId r:id="rId14"/>
  </p:handoutMasterIdLst>
  <p:sldIdLst>
    <p:sldId id="463" r:id="rId6"/>
    <p:sldId id="482" r:id="rId7"/>
    <p:sldId id="483" r:id="rId8"/>
    <p:sldId id="484" r:id="rId9"/>
    <p:sldId id="485" r:id="rId10"/>
    <p:sldId id="486" r:id="rId11"/>
    <p:sldId id="447" r:id="rId12"/>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B3D"/>
    <a:srgbClr val="808181"/>
    <a:srgbClr val="E7FFF4"/>
    <a:srgbClr val="69BD40"/>
    <a:srgbClr val="C7CFD4"/>
    <a:srgbClr val="00854A"/>
    <a:srgbClr val="CFD3CC"/>
    <a:srgbClr val="01269D"/>
    <a:srgbClr val="005A9E"/>
    <a:srgbClr val="E8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6837" autoAdjust="0"/>
  </p:normalViewPr>
  <p:slideViewPr>
    <p:cSldViewPr>
      <p:cViewPr varScale="1">
        <p:scale>
          <a:sx n="115" d="100"/>
          <a:sy n="115" d="100"/>
        </p:scale>
        <p:origin x="1147"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113" d="100"/>
          <a:sy n="113" d="100"/>
        </p:scale>
        <p:origin x="51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1C8F6AB-B2F1-4BE2-BAB0-2050A48E378A}" type="datetimeFigureOut">
              <a:rPr lang="de-DE" smtClean="0"/>
              <a:t>21.12.2024</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7F78554-6BDE-4519-8337-4E06800F74EF}" type="slidenum">
              <a:rPr lang="de-DE" smtClean="0"/>
              <a:t>‹#›</a:t>
            </a:fld>
            <a:endParaRPr lang="de-DE"/>
          </a:p>
        </p:txBody>
      </p:sp>
    </p:spTree>
    <p:extLst>
      <p:ext uri="{BB962C8B-B14F-4D97-AF65-F5344CB8AC3E}">
        <p14:creationId xmlns:p14="http://schemas.microsoft.com/office/powerpoint/2010/main" val="367037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0BAB78E-8AA5-408A-ACE1-A0C29651DE35}" type="datetimeFigureOut">
              <a:rPr lang="de-DE" smtClean="0"/>
              <a:t>21.12.2024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3352FF7-1CA1-4092-9374-FB4149A28233}" type="slidenum">
              <a:rPr lang="de-DE" smtClean="0"/>
              <a:t>‹#›</a:t>
            </a:fld>
            <a:endParaRPr lang="de-DE"/>
          </a:p>
        </p:txBody>
      </p:sp>
    </p:spTree>
    <p:extLst>
      <p:ext uri="{BB962C8B-B14F-4D97-AF65-F5344CB8AC3E}">
        <p14:creationId xmlns:p14="http://schemas.microsoft.com/office/powerpoint/2010/main" val="960491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6" name="Picture 7" descr="BSALogoFarbi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89236" cy="1320306"/>
          </a:xfrm>
          <a:prstGeom prst="rect">
            <a:avLst/>
          </a:prstGeom>
          <a:noFill/>
          <a:extLst>
            <a:ext uri="{909E8E84-426E-40DD-AFC4-6F175D3DCCD1}">
              <a14:hiddenFill xmlns:a14="http://schemas.microsoft.com/office/drawing/2010/main">
                <a:solidFill>
                  <a:srgbClr val="FFFFFF"/>
                </a:solidFill>
              </a14:hiddenFill>
            </a:ext>
          </a:extLst>
        </p:spPr>
      </p:pic>
      <p:sp>
        <p:nvSpPr>
          <p:cNvPr id="9" name="Untertitel 2"/>
          <p:cNvSpPr>
            <a:spLocks noGrp="1"/>
          </p:cNvSpPr>
          <p:nvPr>
            <p:ph type="subTitle" idx="1"/>
          </p:nvPr>
        </p:nvSpPr>
        <p:spPr>
          <a:xfrm>
            <a:off x="688314" y="3383221"/>
            <a:ext cx="7952448" cy="324000"/>
          </a:xfrm>
        </p:spPr>
        <p:txBody>
          <a:bodyPr lIns="0">
            <a:noAutofit/>
          </a:bodyPr>
          <a:lstStyle>
            <a:lvl1pPr marL="0" indent="0" algn="l">
              <a:lnSpc>
                <a:spcPts val="2200"/>
              </a:lnSpc>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5" name="Titel 4"/>
          <p:cNvSpPr>
            <a:spLocks noGrp="1"/>
          </p:cNvSpPr>
          <p:nvPr>
            <p:ph type="title"/>
          </p:nvPr>
        </p:nvSpPr>
        <p:spPr>
          <a:xfrm>
            <a:off x="685799" y="2488218"/>
            <a:ext cx="7954963" cy="784180"/>
          </a:xfrm>
          <a:noFill/>
        </p:spPr>
        <p:txBody>
          <a:bodyPr lIns="0" tIns="0" bIns="0" anchor="t"/>
          <a:lstStyle>
            <a:lvl1pPr>
              <a:lnSpc>
                <a:spcPct val="100000"/>
              </a:lnSpc>
              <a:defRPr sz="2700" b="1" i="0">
                <a:solidFill>
                  <a:schemeClr val="tx1"/>
                </a:solidFill>
                <a:effectLst/>
                <a:latin typeface="+mn-lt"/>
              </a:defRPr>
            </a:lvl1pPr>
          </a:lstStyle>
          <a:p>
            <a:r>
              <a:rPr lang="de-DE" smtClean="0"/>
              <a:t>Titelmasterformat durch Klicken bearbeiten</a:t>
            </a:r>
            <a:endParaRPr lang="de-DE"/>
          </a:p>
        </p:txBody>
      </p:sp>
      <p:sp>
        <p:nvSpPr>
          <p:cNvPr id="7" name="Textfeld 6"/>
          <p:cNvSpPr txBox="1"/>
          <p:nvPr userDrawn="1"/>
        </p:nvSpPr>
        <p:spPr>
          <a:xfrm>
            <a:off x="-1488693" y="0"/>
            <a:ext cx="1464840" cy="1491630"/>
          </a:xfrm>
          <a:prstGeom prst="rect">
            <a:avLst/>
          </a:prstGeom>
          <a:solidFill>
            <a:srgbClr val="FFFFCC"/>
          </a:solidFill>
        </p:spPr>
        <p:txBody>
          <a:bodyPr wrap="square" rtlCol="0">
            <a:noAutofit/>
          </a:bodyPr>
          <a:lstStyle/>
          <a:p>
            <a:r>
              <a:rPr lang="de-DE" sz="800" b="1" smtClean="0"/>
              <a:t>Fußzeile anpassen:</a:t>
            </a:r>
          </a:p>
          <a:p>
            <a:pPr>
              <a:tabLst>
                <a:tab pos="182563" algn="l"/>
              </a:tabLst>
            </a:pPr>
            <a:r>
              <a:rPr lang="de-DE" sz="800" b="0" smtClean="0"/>
              <a:t>&gt;Einfügen</a:t>
            </a:r>
          </a:p>
          <a:p>
            <a:pPr>
              <a:tabLst>
                <a:tab pos="182563" algn="l"/>
              </a:tabLst>
            </a:pPr>
            <a:r>
              <a:rPr lang="de-DE" sz="800" b="0" smtClean="0"/>
              <a:t>	&gt;Kopf-</a:t>
            </a:r>
            <a:r>
              <a:rPr lang="de-DE" sz="800" b="0" baseline="0" smtClean="0"/>
              <a:t> und Fußzeile</a:t>
            </a:r>
            <a:br>
              <a:rPr lang="de-DE" sz="800" b="0" baseline="0" smtClean="0"/>
            </a:br>
            <a:endParaRPr lang="de-DE" sz="800" b="0" baseline="0" smtClean="0"/>
          </a:p>
          <a:p>
            <a:pPr>
              <a:tabLst>
                <a:tab pos="182563" algn="l"/>
              </a:tabLst>
            </a:pPr>
            <a:endParaRPr lang="de-DE" sz="800" b="0" baseline="0" smtClean="0"/>
          </a:p>
          <a:p>
            <a:pPr>
              <a:tabLst>
                <a:tab pos="182563" algn="l"/>
              </a:tabLst>
            </a:pPr>
            <a:endParaRPr lang="de-DE" sz="800" b="0" baseline="0" smtClean="0"/>
          </a:p>
          <a:p>
            <a:pPr>
              <a:tabLst>
                <a:tab pos="182563" algn="l"/>
              </a:tabLst>
            </a:pPr>
            <a:endParaRPr lang="de-DE" sz="800" b="0" baseline="0" smtClean="0"/>
          </a:p>
          <a:p>
            <a:pPr>
              <a:tabLst>
                <a:tab pos="182563" algn="l"/>
              </a:tabLst>
            </a:pPr>
            <a:endParaRPr lang="de-DE" sz="800" b="0" baseline="0" smtClean="0"/>
          </a:p>
          <a:p>
            <a:pPr>
              <a:tabLst>
                <a:tab pos="182563" algn="l"/>
              </a:tabLst>
            </a:pPr>
            <a:r>
              <a:rPr lang="de-DE" sz="800" b="0" baseline="0" smtClean="0"/>
              <a:t>	</a:t>
            </a:r>
          </a:p>
          <a:p>
            <a:pPr>
              <a:tabLst>
                <a:tab pos="182563" algn="l"/>
              </a:tabLst>
            </a:pPr>
            <a:endParaRPr lang="de-DE" sz="800" b="0" baseline="0" smtClean="0"/>
          </a:p>
          <a:p>
            <a:pPr>
              <a:tabLst>
                <a:tab pos="182563" algn="l"/>
              </a:tabLst>
            </a:pPr>
            <a:r>
              <a:rPr lang="de-DE" sz="800" b="0" baseline="0" smtClean="0"/>
              <a:t>	&gt;Für alle übernehmen</a:t>
            </a:r>
            <a:endParaRPr lang="de-DE" sz="800" b="0" smtClean="0"/>
          </a:p>
        </p:txBody>
      </p:sp>
      <p:pic>
        <p:nvPicPr>
          <p:cNvPr id="8" name="Grafik 7"/>
          <p:cNvPicPr>
            <a:picLocks noChangeAspect="1"/>
          </p:cNvPicPr>
          <p:nvPr userDrawn="1"/>
        </p:nvPicPr>
        <p:blipFill>
          <a:blip r:embed="rId3"/>
          <a:stretch>
            <a:fillRect/>
          </a:stretch>
        </p:blipFill>
        <p:spPr>
          <a:xfrm>
            <a:off x="-1251642" y="503628"/>
            <a:ext cx="990738" cy="409632"/>
          </a:xfrm>
          <a:prstGeom prst="rect">
            <a:avLst/>
          </a:prstGeom>
        </p:spPr>
      </p:pic>
      <p:pic>
        <p:nvPicPr>
          <p:cNvPr id="2" name="Grafik 1"/>
          <p:cNvPicPr>
            <a:picLocks noChangeAspect="1"/>
          </p:cNvPicPr>
          <p:nvPr userDrawn="1"/>
        </p:nvPicPr>
        <p:blipFill>
          <a:blip r:embed="rId4"/>
          <a:stretch>
            <a:fillRect/>
          </a:stretch>
        </p:blipFill>
        <p:spPr>
          <a:xfrm>
            <a:off x="-1449926" y="987574"/>
            <a:ext cx="1387305" cy="103723"/>
          </a:xfrm>
          <a:prstGeom prst="rect">
            <a:avLst/>
          </a:prstGeom>
        </p:spPr>
      </p:pic>
    </p:spTree>
    <p:extLst>
      <p:ext uri="{BB962C8B-B14F-4D97-AF65-F5344CB8AC3E}">
        <p14:creationId xmlns:p14="http://schemas.microsoft.com/office/powerpoint/2010/main" val="224272847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reisförmiges Bild, Text">
    <p:spTree>
      <p:nvGrpSpPr>
        <p:cNvPr id="1" name=""/>
        <p:cNvGrpSpPr/>
        <p:nvPr/>
      </p:nvGrpSpPr>
      <p:grpSpPr>
        <a:xfrm>
          <a:off x="0" y="0"/>
          <a:ext cx="0" cy="0"/>
          <a:chOff x="0" y="0"/>
          <a:chExt cx="0" cy="0"/>
        </a:xfrm>
      </p:grpSpPr>
      <p:sp>
        <p:nvSpPr>
          <p:cNvPr id="11" name="Inhaltsplatzhalter 8">
            <a:extLst>
              <a:ext uri="{FF2B5EF4-FFF2-40B4-BE49-F238E27FC236}">
                <a16:creationId xmlns:a16="http://schemas.microsoft.com/office/drawing/2014/main" id="{D27CA3D2-D5F8-424A-9032-AAD78AFAA940}"/>
              </a:ext>
            </a:extLst>
          </p:cNvPr>
          <p:cNvSpPr>
            <a:spLocks noGrp="1"/>
          </p:cNvSpPr>
          <p:nvPr>
            <p:ph sz="quarter" idx="15"/>
          </p:nvPr>
        </p:nvSpPr>
        <p:spPr>
          <a:xfrm>
            <a:off x="693507" y="1320800"/>
            <a:ext cx="4094517" cy="33385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Bildplatzhalter 9">
            <a:extLst>
              <a:ext uri="{FF2B5EF4-FFF2-40B4-BE49-F238E27FC236}">
                <a16:creationId xmlns:a16="http://schemas.microsoft.com/office/drawing/2014/main" id="{081A3D0D-9F0A-DC41-9DCC-E7A98166B50A}"/>
              </a:ext>
            </a:extLst>
          </p:cNvPr>
          <p:cNvSpPr>
            <a:spLocks noGrp="1" noChangeAspect="1"/>
          </p:cNvSpPr>
          <p:nvPr>
            <p:ph type="pic" sz="quarter" idx="14"/>
          </p:nvPr>
        </p:nvSpPr>
        <p:spPr>
          <a:xfrm>
            <a:off x="5305700" y="1320800"/>
            <a:ext cx="3338512" cy="3338512"/>
          </a:xfrm>
          <a:prstGeom prst="ellipse">
            <a:avLst/>
          </a:prstGeom>
        </p:spPr>
        <p:txBody>
          <a:bodyPr anchor="ctr" anchorCtr="0"/>
          <a:lstStyle>
            <a:lvl1pPr algn="ctr">
              <a:defRPr/>
            </a:lvl1pPr>
          </a:lstStyle>
          <a:p>
            <a:r>
              <a:rPr lang="de-DE" smtClean="0"/>
              <a:t>Bild durch Klicken auf Symbol hinzufügen</a:t>
            </a:r>
            <a:endParaRPr lang="de-DE"/>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6"/>
          </p:nvPr>
        </p:nvSpPr>
        <p:spPr/>
        <p:txBody>
          <a:bodyPr/>
          <a:lstStyle/>
          <a:p>
            <a:r>
              <a:rPr lang="en-US" smtClean="0"/>
              <a:t>Swenja Tams  / Resistence Characteristics / TC 60</a:t>
            </a:r>
            <a:endParaRPr lang="de-DE"/>
          </a:p>
        </p:txBody>
      </p:sp>
      <p:sp>
        <p:nvSpPr>
          <p:cNvPr id="4" name="Foliennummernplatzhalter 3"/>
          <p:cNvSpPr>
            <a:spLocks noGrp="1"/>
          </p:cNvSpPr>
          <p:nvPr>
            <p:ph type="sldNum" sz="quarter" idx="17"/>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191768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320800"/>
            <a:ext cx="7955051" cy="3412300"/>
          </a:xfrm>
        </p:spPr>
        <p:txBody>
          <a:bodyPr lIns="0">
            <a:no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7" name="Foliennummernplatzhalter 6"/>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1132170316"/>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84000" y="1320800"/>
            <a:ext cx="3706813" cy="3411537"/>
          </a:xfrm>
        </p:spPr>
        <p:txBody>
          <a:bodyPr lIns="0"/>
          <a:lstStyle>
            <a:lvl1pPr>
              <a:defRPr sz="16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930619" y="1320800"/>
            <a:ext cx="3708000" cy="3411537"/>
          </a:xfrm>
        </p:spPr>
        <p:txBody>
          <a:bodyPr lIns="0"/>
          <a:lstStyle>
            <a:lvl1pPr>
              <a:defRPr sz="16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4"/>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8" name="Foliennummernplatzhalter 7"/>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701975257"/>
      </p:ext>
    </p:extLst>
  </p:cSld>
  <p:clrMapOvr>
    <a:masterClrMapping/>
  </p:clrMapOvr>
  <p:extLst mod="1">
    <p:ext uri="{DCECCB84-F9BA-43D5-87BE-67443E8EF086}">
      <p15:sldGuideLst xmlns:p15="http://schemas.microsoft.com/office/powerpoint/2012/main">
        <p15:guide id="1" pos="2767" userDrawn="1">
          <p15:clr>
            <a:srgbClr val="5ACBF0"/>
          </p15:clr>
        </p15:guide>
        <p15:guide id="2" pos="2993"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84000" y="1328564"/>
            <a:ext cx="3706814" cy="216000"/>
          </a:xfrm>
        </p:spPr>
        <p:txBody>
          <a:bodyPr lIns="0" anchor="b">
            <a:noAutofit/>
          </a:bodyPr>
          <a:lstStyle>
            <a:lvl1pPr marL="0" indent="0">
              <a:buNone/>
              <a:defRPr sz="16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Inhaltsplatzhalter 3"/>
          <p:cNvSpPr>
            <a:spLocks noGrp="1"/>
          </p:cNvSpPr>
          <p:nvPr>
            <p:ph sz="half" idx="2"/>
          </p:nvPr>
        </p:nvSpPr>
        <p:spPr>
          <a:xfrm>
            <a:off x="684000" y="1658727"/>
            <a:ext cx="3782116" cy="3073612"/>
          </a:xfrm>
        </p:spPr>
        <p:txBody>
          <a:bodyPr lIns="0">
            <a:noAutofit/>
          </a:bodyPr>
          <a:lstStyle>
            <a:lvl1pPr>
              <a:defRPr sz="1600"/>
            </a:lvl1pPr>
            <a:lvl2pPr>
              <a:defRPr sz="1600"/>
            </a:lvl2pPr>
            <a:lvl3pPr>
              <a:defRPr sz="1600"/>
            </a:lvl3pPr>
            <a:lvl4pPr>
              <a:defRPr sz="1600"/>
            </a:lvl4pPr>
            <a:lvl5pPr>
              <a:defRPr sz="16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859222" y="1328564"/>
            <a:ext cx="3785484" cy="216000"/>
          </a:xfrm>
        </p:spPr>
        <p:txBody>
          <a:bodyPr lIns="0" anchor="b">
            <a:noAutofit/>
          </a:bodyPr>
          <a:lstStyle>
            <a:lvl1pPr marL="0" indent="0">
              <a:buNone/>
              <a:defRPr sz="16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Inhaltsplatzhalter 5"/>
          <p:cNvSpPr>
            <a:spLocks noGrp="1"/>
          </p:cNvSpPr>
          <p:nvPr>
            <p:ph sz="quarter" idx="4"/>
          </p:nvPr>
        </p:nvSpPr>
        <p:spPr>
          <a:xfrm>
            <a:off x="4859222" y="1658725"/>
            <a:ext cx="3784873" cy="3073613"/>
          </a:xfrm>
        </p:spPr>
        <p:txBody>
          <a:bodyPr lIns="0">
            <a:noAutofit/>
          </a:bodyPr>
          <a:lstStyle>
            <a:lvl1pPr>
              <a:defRPr sz="1600"/>
            </a:lvl1pPr>
            <a:lvl2pPr>
              <a:defRPr sz="1600"/>
            </a:lvl2pPr>
            <a:lvl3pPr>
              <a:defRPr sz="1600"/>
            </a:lvl3pPr>
            <a:lvl4pPr>
              <a:defRPr sz="1600"/>
            </a:lvl4pPr>
            <a:lvl5pPr>
              <a:defRPr sz="16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10" name="Foliennummernplatzhalter 9"/>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1324018656"/>
      </p:ext>
    </p:extLst>
  </p:cSld>
  <p:clrMapOvr>
    <a:masterClrMapping/>
  </p:clrMapOvr>
  <p:extLst mod="1">
    <p:ext uri="{DCECCB84-F9BA-43D5-87BE-67443E8EF086}">
      <p15:sldGuideLst xmlns:p15="http://schemas.microsoft.com/office/powerpoint/2012/main">
        <p15:guide id="1" pos="2767">
          <p15:clr>
            <a:srgbClr val="5ACBF0"/>
          </p15:clr>
        </p15:guide>
        <p15:guide id="2" pos="299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6" name="Foliennummernplatzhalter 5"/>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26152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extfeld 5"/>
          <p:cNvSpPr txBox="1"/>
          <p:nvPr userDrawn="1"/>
        </p:nvSpPr>
        <p:spPr>
          <a:xfrm>
            <a:off x="2555776" y="1131590"/>
            <a:ext cx="5112568" cy="2808312"/>
          </a:xfrm>
          <a:prstGeom prst="rect">
            <a:avLst/>
          </a:prstGeom>
        </p:spPr>
        <p:txBody>
          <a:bodyPr vert="horz" wrap="none" lIns="0" tIns="0" rIns="0" bIns="0" rtlCol="0">
            <a:noAutofit/>
          </a:bodyPr>
          <a:lstStyle/>
          <a:p>
            <a:pPr>
              <a:lnSpc>
                <a:spcPts val="2200"/>
              </a:lnSpc>
              <a:spcBef>
                <a:spcPts val="400"/>
              </a:spcBef>
            </a:pPr>
            <a:endParaRPr lang="de-DE" sz="1600" smtClean="0"/>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5" name="Foliennummernplatzhalter 4"/>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6558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ende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984DF27-98BD-4B1B-9935-D7B8221CB15D}"/>
              </a:ext>
            </a:extLst>
          </p:cNvPr>
          <p:cNvSpPr>
            <a:spLocks noGrp="1"/>
          </p:cNvSpPr>
          <p:nvPr>
            <p:ph type="body" sz="quarter" idx="13" hasCustomPrompt="1"/>
          </p:nvPr>
        </p:nvSpPr>
        <p:spPr>
          <a:xfrm>
            <a:off x="4353686" y="1654236"/>
            <a:ext cx="4284933" cy="311844"/>
          </a:xfrm>
        </p:spPr>
        <p:txBody>
          <a:bodyPr/>
          <a:lstStyle>
            <a:lvl1pPr marL="0" marR="0" indent="0" algn="l" defTabSz="685800" rtl="0" eaLnBrk="1" fontAlgn="auto" latinLnBrk="0" hangingPunct="1">
              <a:lnSpc>
                <a:spcPct val="100000"/>
              </a:lnSpc>
              <a:spcBef>
                <a:spcPts val="0"/>
              </a:spcBef>
              <a:spcAft>
                <a:spcPts val="0"/>
              </a:spcAft>
              <a:buClrTx/>
              <a:buSzTx/>
              <a:buFont typeface="Arial" pitchFamily="34" charset="0"/>
              <a:buNone/>
              <a:tabLst/>
              <a:defRPr sz="1600" b="1"/>
            </a:lvl1pPr>
            <a:lvl2pPr>
              <a:lnSpc>
                <a:spcPct val="100000"/>
              </a:lnSpc>
              <a:spcBef>
                <a:spcPts val="0"/>
              </a:spcBef>
              <a:defRPr sz="1600"/>
            </a:lvl2pPr>
            <a:lvl3pPr>
              <a:lnSpc>
                <a:spcPct val="100000"/>
              </a:lnSpc>
              <a:spcBef>
                <a:spcPts val="0"/>
              </a:spcBef>
              <a:defRPr sz="1600"/>
            </a:lvl3pPr>
            <a:lvl4pPr>
              <a:lnSpc>
                <a:spcPts val="1440"/>
              </a:lnSpc>
              <a:spcBef>
                <a:spcPts val="0"/>
              </a:spcBef>
              <a:defRPr sz="1600"/>
            </a:lvl4pPr>
            <a:lvl5pPr>
              <a:lnSpc>
                <a:spcPts val="1440"/>
              </a:lnSpc>
              <a:spcBef>
                <a:spcPts val="0"/>
              </a:spcBef>
              <a:defRPr sz="1600"/>
            </a:lvl5pPr>
          </a:lstStyle>
          <a:p>
            <a:pPr lvl="0"/>
            <a:r>
              <a:rPr lang="de-DE" smtClean="0"/>
              <a:t>Ansprechpartner(in)</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
        <p:nvSpPr>
          <p:cNvPr id="9" name="Textplatzhalter 8"/>
          <p:cNvSpPr>
            <a:spLocks noGrp="1"/>
          </p:cNvSpPr>
          <p:nvPr>
            <p:ph type="body" sz="quarter" idx="14"/>
          </p:nvPr>
        </p:nvSpPr>
        <p:spPr>
          <a:xfrm>
            <a:off x="4353831" y="2037642"/>
            <a:ext cx="4283199" cy="1800225"/>
          </a:xfrm>
        </p:spPr>
        <p:txBody>
          <a:bodyPr/>
          <a:lstStyle>
            <a:lvl1pPr>
              <a:lnSpc>
                <a:spcPts val="1900"/>
              </a:lnSpc>
              <a:spcBef>
                <a:spcPts val="0"/>
              </a:spcBef>
              <a:defRPr/>
            </a:lvl1pPr>
            <a:lvl2pPr>
              <a:lnSpc>
                <a:spcPts val="1900"/>
              </a:lnSpc>
              <a:spcBef>
                <a:spcPts val="0"/>
              </a:spcBef>
              <a:defRPr/>
            </a:lvl2pPr>
            <a:lvl3pPr>
              <a:lnSpc>
                <a:spcPts val="1900"/>
              </a:lnSpc>
              <a:spcBef>
                <a:spcPts val="0"/>
              </a:spcBef>
              <a:defRPr/>
            </a:lvl3pPr>
            <a:lvl4pPr>
              <a:lnSpc>
                <a:spcPts val="1900"/>
              </a:lnSpc>
              <a:spcBef>
                <a:spcPts val="0"/>
              </a:spcBef>
              <a:defRPr/>
            </a:lvl4pPr>
            <a:lvl5pPr>
              <a:lnSpc>
                <a:spcPts val="1900"/>
              </a:lnSpc>
              <a:spcBef>
                <a:spcPts val="0"/>
              </a:spcBef>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Textplatzhalter 7">
            <a:extLst>
              <a:ext uri="{FF2B5EF4-FFF2-40B4-BE49-F238E27FC236}">
                <a16:creationId xmlns:a16="http://schemas.microsoft.com/office/drawing/2014/main" id="{7984DF27-98BD-4B1B-9935-D7B8221CB15D}"/>
              </a:ext>
            </a:extLst>
          </p:cNvPr>
          <p:cNvSpPr>
            <a:spLocks noGrp="1"/>
          </p:cNvSpPr>
          <p:nvPr>
            <p:ph type="body" sz="quarter" idx="15" hasCustomPrompt="1"/>
          </p:nvPr>
        </p:nvSpPr>
        <p:spPr>
          <a:xfrm>
            <a:off x="768127" y="1657765"/>
            <a:ext cx="3155801" cy="311844"/>
          </a:xfrm>
        </p:spPr>
        <p:txBody>
          <a:bodyPr/>
          <a:lstStyle>
            <a:lvl1pPr marL="0" marR="0" indent="0" algn="l" defTabSz="685800" rtl="0" eaLnBrk="1" fontAlgn="auto" latinLnBrk="0" hangingPunct="1">
              <a:lnSpc>
                <a:spcPct val="100000"/>
              </a:lnSpc>
              <a:spcBef>
                <a:spcPts val="0"/>
              </a:spcBef>
              <a:spcAft>
                <a:spcPts val="0"/>
              </a:spcAft>
              <a:buClrTx/>
              <a:buSzTx/>
              <a:buFont typeface="Arial" pitchFamily="34" charset="0"/>
              <a:buNone/>
              <a:tabLst/>
              <a:defRPr sz="1600" b="1"/>
            </a:lvl1pPr>
            <a:lvl2pPr>
              <a:lnSpc>
                <a:spcPct val="100000"/>
              </a:lnSpc>
              <a:spcBef>
                <a:spcPts val="0"/>
              </a:spcBef>
              <a:defRPr sz="1600"/>
            </a:lvl2pPr>
            <a:lvl3pPr>
              <a:lnSpc>
                <a:spcPct val="100000"/>
              </a:lnSpc>
              <a:spcBef>
                <a:spcPts val="0"/>
              </a:spcBef>
              <a:defRPr sz="1600"/>
            </a:lvl3pPr>
            <a:lvl4pPr>
              <a:lnSpc>
                <a:spcPts val="1440"/>
              </a:lnSpc>
              <a:spcBef>
                <a:spcPts val="0"/>
              </a:spcBef>
              <a:defRPr sz="1600"/>
            </a:lvl4pPr>
            <a:lvl5pPr>
              <a:lnSpc>
                <a:spcPts val="1440"/>
              </a:lnSpc>
              <a:spcBef>
                <a:spcPts val="0"/>
              </a:spcBef>
              <a:defRPr sz="1600"/>
            </a:lvl5pPr>
          </a:lstStyle>
          <a:p>
            <a:pPr lvl="0"/>
            <a:r>
              <a:rPr lang="de-DE" smtClean="0"/>
              <a:t>Adresse</a:t>
            </a:r>
            <a:endParaRPr lang="de-DE" dirty="0"/>
          </a:p>
        </p:txBody>
      </p:sp>
      <p:sp>
        <p:nvSpPr>
          <p:cNvPr id="11" name="Textplatzhalter 8"/>
          <p:cNvSpPr>
            <a:spLocks noGrp="1"/>
          </p:cNvSpPr>
          <p:nvPr>
            <p:ph type="body" sz="quarter" idx="16"/>
          </p:nvPr>
        </p:nvSpPr>
        <p:spPr>
          <a:xfrm>
            <a:off x="768126" y="2041171"/>
            <a:ext cx="3155802" cy="1800225"/>
          </a:xfrm>
        </p:spPr>
        <p:txBody>
          <a:bodyPr/>
          <a:lstStyle>
            <a:lvl1pPr>
              <a:lnSpc>
                <a:spcPts val="1900"/>
              </a:lnSpc>
              <a:spcBef>
                <a:spcPts val="0"/>
              </a:spcBef>
              <a:defRPr/>
            </a:lvl1pPr>
            <a:lvl2pPr>
              <a:lnSpc>
                <a:spcPts val="1900"/>
              </a:lnSpc>
              <a:spcBef>
                <a:spcPts val="0"/>
              </a:spcBef>
              <a:defRPr/>
            </a:lvl2pPr>
            <a:lvl3pPr>
              <a:lnSpc>
                <a:spcPts val="1900"/>
              </a:lnSpc>
              <a:spcBef>
                <a:spcPts val="0"/>
              </a:spcBef>
              <a:defRPr/>
            </a:lvl3pPr>
            <a:lvl4pPr>
              <a:lnSpc>
                <a:spcPts val="1900"/>
              </a:lnSpc>
              <a:spcBef>
                <a:spcPts val="0"/>
              </a:spcBef>
              <a:defRPr/>
            </a:lvl4pPr>
            <a:lvl5pPr>
              <a:lnSpc>
                <a:spcPts val="1900"/>
              </a:lnSpc>
              <a:spcBef>
                <a:spcPts val="0"/>
              </a:spcBef>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Fußzeilenplatzhalter 1"/>
          <p:cNvSpPr>
            <a:spLocks noGrp="1"/>
          </p:cNvSpPr>
          <p:nvPr>
            <p:ph type="ftr" sz="quarter" idx="17"/>
          </p:nvPr>
        </p:nvSpPr>
        <p:spPr/>
        <p:txBody>
          <a:bodyPr/>
          <a:lstStyle/>
          <a:p>
            <a:r>
              <a:rPr lang="en-US" smtClean="0"/>
              <a:t>Swenja Tams  / Resistence Characteristics / TC 60</a:t>
            </a:r>
            <a:endParaRPr lang="de-DE"/>
          </a:p>
        </p:txBody>
      </p:sp>
      <p:sp>
        <p:nvSpPr>
          <p:cNvPr id="3" name="Foliennummernplatzhalter 2"/>
          <p:cNvSpPr>
            <a:spLocks noGrp="1"/>
          </p:cNvSpPr>
          <p:nvPr>
            <p:ph type="sldNum" sz="quarter" idx="18"/>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22459733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t="7754" r="35293" b="31411"/>
          <a:stretch/>
        </p:blipFill>
        <p:spPr>
          <a:xfrm>
            <a:off x="6147669" y="-39587"/>
            <a:ext cx="2998935" cy="5184576"/>
          </a:xfrm>
          <a:prstGeom prst="rect">
            <a:avLst/>
          </a:prstGeom>
        </p:spPr>
      </p:pic>
      <p:grpSp>
        <p:nvGrpSpPr>
          <p:cNvPr id="6" name="Gruppieren 5"/>
          <p:cNvGrpSpPr/>
          <p:nvPr userDrawn="1"/>
        </p:nvGrpSpPr>
        <p:grpSpPr>
          <a:xfrm>
            <a:off x="107504" y="4359250"/>
            <a:ext cx="1853147" cy="690969"/>
            <a:chOff x="2699792" y="3542541"/>
            <a:chExt cx="1853147" cy="690969"/>
          </a:xfrm>
        </p:grpSpPr>
        <p:sp>
          <p:nvSpPr>
            <p:cNvPr id="7" name="Textfeld 6"/>
            <p:cNvSpPr txBox="1"/>
            <p:nvPr/>
          </p:nvSpPr>
          <p:spPr>
            <a:xfrm>
              <a:off x="2976194" y="3542541"/>
              <a:ext cx="1397819" cy="246221"/>
            </a:xfrm>
            <a:prstGeom prst="rect">
              <a:avLst/>
            </a:prstGeom>
            <a:noFill/>
          </p:spPr>
          <p:txBody>
            <a:bodyPr wrap="none" lIns="0" tIns="0" rIns="0" bIns="0" rtlCol="0">
              <a:spAutoFit/>
            </a:bodyPr>
            <a:lstStyle/>
            <a:p>
              <a:pPr algn="l"/>
              <a:r>
                <a:rPr lang="de-DE" sz="1600" smtClean="0">
                  <a:solidFill>
                    <a:srgbClr val="808181"/>
                  </a:solidFill>
                </a:rPr>
                <a:t>Sorten schützen.</a:t>
              </a:r>
              <a:endParaRPr lang="de-DE" sz="1600" dirty="0">
                <a:solidFill>
                  <a:srgbClr val="808181"/>
                </a:solidFill>
              </a:endParaRPr>
            </a:p>
          </p:txBody>
        </p:sp>
        <p:sp>
          <p:nvSpPr>
            <p:cNvPr id="8" name="Textfeld 7"/>
            <p:cNvSpPr txBox="1"/>
            <p:nvPr/>
          </p:nvSpPr>
          <p:spPr>
            <a:xfrm>
              <a:off x="2699792" y="3756992"/>
              <a:ext cx="1357744" cy="246221"/>
            </a:xfrm>
            <a:prstGeom prst="rect">
              <a:avLst/>
            </a:prstGeom>
            <a:noFill/>
          </p:spPr>
          <p:txBody>
            <a:bodyPr wrap="none" lIns="0" tIns="0" rIns="0" bIns="0" rtlCol="0">
              <a:spAutoFit/>
            </a:bodyPr>
            <a:lstStyle/>
            <a:p>
              <a:pPr algn="l"/>
              <a:r>
                <a:rPr lang="de-DE" sz="1600" smtClean="0">
                  <a:solidFill>
                    <a:schemeClr val="accent1"/>
                  </a:solidFill>
                </a:rPr>
                <a:t>Sorten zulassen.</a:t>
              </a:r>
              <a:endParaRPr lang="de-DE" sz="1600" dirty="0">
                <a:solidFill>
                  <a:schemeClr val="accent1"/>
                </a:solidFill>
              </a:endParaRPr>
            </a:p>
          </p:txBody>
        </p:sp>
        <p:sp>
          <p:nvSpPr>
            <p:cNvPr id="9" name="Textfeld 8"/>
            <p:cNvSpPr txBox="1"/>
            <p:nvPr/>
          </p:nvSpPr>
          <p:spPr>
            <a:xfrm>
              <a:off x="3163135" y="3987289"/>
              <a:ext cx="1389804" cy="246221"/>
            </a:xfrm>
            <a:prstGeom prst="rect">
              <a:avLst/>
            </a:prstGeom>
            <a:noFill/>
          </p:spPr>
          <p:txBody>
            <a:bodyPr wrap="none" lIns="0" tIns="0" rIns="0" bIns="0" rtlCol="0">
              <a:spAutoFit/>
            </a:bodyPr>
            <a:lstStyle/>
            <a:p>
              <a:pPr algn="l"/>
              <a:r>
                <a:rPr lang="de-DE" sz="1600" smtClean="0">
                  <a:solidFill>
                    <a:schemeClr val="accent2"/>
                  </a:solidFill>
                </a:rPr>
                <a:t>Vielfalt erhalten.</a:t>
              </a:r>
              <a:endParaRPr lang="de-DE" sz="1600" dirty="0">
                <a:solidFill>
                  <a:schemeClr val="accent2"/>
                </a:solidFill>
              </a:endParaRPr>
            </a:p>
          </p:txBody>
        </p:sp>
      </p:grpSp>
      <p:sp>
        <p:nvSpPr>
          <p:cNvPr id="2" name="Rechteck 1"/>
          <p:cNvSpPr/>
          <p:nvPr userDrawn="1"/>
        </p:nvSpPr>
        <p:spPr>
          <a:xfrm>
            <a:off x="6156176" y="0"/>
            <a:ext cx="2987824" cy="51435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11"/>
          <p:cNvSpPr>
            <a:spLocks noGrp="1"/>
          </p:cNvSpPr>
          <p:nvPr>
            <p:ph type="body" sz="quarter" idx="10" hasCustomPrompt="1"/>
          </p:nvPr>
        </p:nvSpPr>
        <p:spPr>
          <a:xfrm>
            <a:off x="3228812" y="2309118"/>
            <a:ext cx="4376156" cy="739775"/>
          </a:xfrm>
        </p:spPr>
        <p:txBody>
          <a:bodyPr anchor="ctr"/>
          <a:lstStyle>
            <a:lvl1pPr>
              <a:defRPr sz="4000">
                <a:effectLst/>
              </a:defRPr>
            </a:lvl1pPr>
          </a:lstStyle>
          <a:p>
            <a:pPr lvl="0"/>
            <a:r>
              <a:rPr lang="de-DE" smtClean="0"/>
              <a:t>Schlusswort</a:t>
            </a:r>
          </a:p>
        </p:txBody>
      </p:sp>
    </p:spTree>
    <p:extLst>
      <p:ext uri="{BB962C8B-B14F-4D97-AF65-F5344CB8AC3E}">
        <p14:creationId xmlns:p14="http://schemas.microsoft.com/office/powerpoint/2010/main" val="226895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6" name="Picture 7" descr="BSALogoFarbi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89236" cy="1320306"/>
          </a:xfrm>
          <a:prstGeom prst="rect">
            <a:avLst/>
          </a:prstGeom>
          <a:noFill/>
          <a:extLst>
            <a:ext uri="{909E8E84-426E-40DD-AFC4-6F175D3DCCD1}">
              <a14:hiddenFill xmlns:a14="http://schemas.microsoft.com/office/drawing/2010/main">
                <a:solidFill>
                  <a:srgbClr val="FFFFFF"/>
                </a:solidFill>
              </a14:hiddenFill>
            </a:ext>
          </a:extLst>
        </p:spPr>
      </p:pic>
      <p:sp>
        <p:nvSpPr>
          <p:cNvPr id="9" name="Untertitel 2"/>
          <p:cNvSpPr>
            <a:spLocks noGrp="1"/>
          </p:cNvSpPr>
          <p:nvPr>
            <p:ph type="subTitle" idx="1"/>
          </p:nvPr>
        </p:nvSpPr>
        <p:spPr>
          <a:xfrm>
            <a:off x="688314" y="3383221"/>
            <a:ext cx="7952448" cy="324000"/>
          </a:xfrm>
        </p:spPr>
        <p:txBody>
          <a:bodyPr lIns="0">
            <a:noAutofit/>
          </a:bodyPr>
          <a:lstStyle>
            <a:lvl1pPr marL="0" indent="0" algn="l">
              <a:lnSpc>
                <a:spcPts val="2200"/>
              </a:lnSpc>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de-DE" dirty="0"/>
          </a:p>
        </p:txBody>
      </p:sp>
      <p:sp>
        <p:nvSpPr>
          <p:cNvPr id="5" name="Titel 4"/>
          <p:cNvSpPr>
            <a:spLocks noGrp="1"/>
          </p:cNvSpPr>
          <p:nvPr>
            <p:ph type="title"/>
          </p:nvPr>
        </p:nvSpPr>
        <p:spPr>
          <a:xfrm>
            <a:off x="685799" y="2488218"/>
            <a:ext cx="7954963" cy="784180"/>
          </a:xfrm>
          <a:noFill/>
        </p:spPr>
        <p:txBody>
          <a:bodyPr lIns="0" tIns="0" bIns="0" anchor="t"/>
          <a:lstStyle>
            <a:lvl1pPr>
              <a:lnSpc>
                <a:spcPct val="100000"/>
              </a:lnSpc>
              <a:defRPr sz="2700" b="1" i="0">
                <a:solidFill>
                  <a:schemeClr val="tx1"/>
                </a:solidFill>
                <a:effectLst/>
                <a:latin typeface="+mn-lt"/>
              </a:defRPr>
            </a:lvl1pPr>
          </a:lstStyle>
          <a:p>
            <a:r>
              <a:rPr lang="de-DE" smtClean="0"/>
              <a:t>Titelmasterformat durch Klicken bearbeiten</a:t>
            </a:r>
            <a:endParaRPr lang="de-DE"/>
          </a:p>
        </p:txBody>
      </p:sp>
      <p:sp>
        <p:nvSpPr>
          <p:cNvPr id="7" name="Textfeld 6"/>
          <p:cNvSpPr txBox="1"/>
          <p:nvPr userDrawn="1"/>
        </p:nvSpPr>
        <p:spPr>
          <a:xfrm>
            <a:off x="-1488693" y="0"/>
            <a:ext cx="1464840" cy="1491630"/>
          </a:xfrm>
          <a:prstGeom prst="rect">
            <a:avLst/>
          </a:prstGeom>
          <a:solidFill>
            <a:srgbClr val="FFFFCC"/>
          </a:solidFill>
        </p:spPr>
        <p:txBody>
          <a:bodyPr wrap="square" rtlCol="0">
            <a:noAutofit/>
          </a:bodyPr>
          <a:lstStyle/>
          <a:p>
            <a:r>
              <a:rPr lang="de-DE" sz="800" b="1" smtClean="0"/>
              <a:t>Fußzeile anpassen:</a:t>
            </a:r>
          </a:p>
          <a:p>
            <a:pPr>
              <a:tabLst>
                <a:tab pos="182563" algn="l"/>
              </a:tabLst>
            </a:pPr>
            <a:r>
              <a:rPr lang="de-DE" sz="800" b="0" smtClean="0"/>
              <a:t>&gt;Einfügen</a:t>
            </a:r>
          </a:p>
          <a:p>
            <a:pPr>
              <a:tabLst>
                <a:tab pos="182563" algn="l"/>
              </a:tabLst>
            </a:pPr>
            <a:r>
              <a:rPr lang="de-DE" sz="800" b="0" smtClean="0"/>
              <a:t>	&gt;Kopf-</a:t>
            </a:r>
            <a:r>
              <a:rPr lang="de-DE" sz="800" b="0" baseline="0" smtClean="0"/>
              <a:t> und Fußzeile</a:t>
            </a:r>
            <a:br>
              <a:rPr lang="de-DE" sz="800" b="0" baseline="0" smtClean="0"/>
            </a:br>
            <a:endParaRPr lang="de-DE" sz="800" b="0" baseline="0" smtClean="0"/>
          </a:p>
          <a:p>
            <a:pPr>
              <a:tabLst>
                <a:tab pos="182563" algn="l"/>
              </a:tabLst>
            </a:pPr>
            <a:endParaRPr lang="de-DE" sz="800" b="0" baseline="0" smtClean="0"/>
          </a:p>
          <a:p>
            <a:pPr>
              <a:tabLst>
                <a:tab pos="182563" algn="l"/>
              </a:tabLst>
            </a:pPr>
            <a:endParaRPr lang="de-DE" sz="800" b="0" baseline="0" smtClean="0"/>
          </a:p>
          <a:p>
            <a:pPr>
              <a:tabLst>
                <a:tab pos="182563" algn="l"/>
              </a:tabLst>
            </a:pPr>
            <a:endParaRPr lang="de-DE" sz="800" b="0" baseline="0" smtClean="0"/>
          </a:p>
          <a:p>
            <a:pPr>
              <a:tabLst>
                <a:tab pos="182563" algn="l"/>
              </a:tabLst>
            </a:pPr>
            <a:endParaRPr lang="de-DE" sz="800" b="0" baseline="0" smtClean="0"/>
          </a:p>
          <a:p>
            <a:pPr>
              <a:tabLst>
                <a:tab pos="182563" algn="l"/>
              </a:tabLst>
            </a:pPr>
            <a:r>
              <a:rPr lang="de-DE" sz="800" b="0" baseline="0" smtClean="0"/>
              <a:t>	</a:t>
            </a:r>
          </a:p>
          <a:p>
            <a:pPr>
              <a:tabLst>
                <a:tab pos="182563" algn="l"/>
              </a:tabLst>
            </a:pPr>
            <a:endParaRPr lang="de-DE" sz="800" b="0" baseline="0" smtClean="0"/>
          </a:p>
          <a:p>
            <a:pPr>
              <a:tabLst>
                <a:tab pos="182563" algn="l"/>
              </a:tabLst>
            </a:pPr>
            <a:r>
              <a:rPr lang="de-DE" sz="800" b="0" baseline="0" smtClean="0"/>
              <a:t>	&gt;Für alle übernehmen</a:t>
            </a:r>
            <a:endParaRPr lang="de-DE" sz="800" b="0" smtClean="0"/>
          </a:p>
        </p:txBody>
      </p:sp>
      <p:pic>
        <p:nvPicPr>
          <p:cNvPr id="8" name="Grafik 7"/>
          <p:cNvPicPr>
            <a:picLocks noChangeAspect="1"/>
          </p:cNvPicPr>
          <p:nvPr userDrawn="1"/>
        </p:nvPicPr>
        <p:blipFill>
          <a:blip r:embed="rId3"/>
          <a:stretch>
            <a:fillRect/>
          </a:stretch>
        </p:blipFill>
        <p:spPr>
          <a:xfrm>
            <a:off x="-1251642" y="503628"/>
            <a:ext cx="990738" cy="409632"/>
          </a:xfrm>
          <a:prstGeom prst="rect">
            <a:avLst/>
          </a:prstGeom>
        </p:spPr>
      </p:pic>
      <p:pic>
        <p:nvPicPr>
          <p:cNvPr id="2" name="Grafik 1"/>
          <p:cNvPicPr>
            <a:picLocks noChangeAspect="1"/>
          </p:cNvPicPr>
          <p:nvPr userDrawn="1"/>
        </p:nvPicPr>
        <p:blipFill>
          <a:blip r:embed="rId4"/>
          <a:stretch>
            <a:fillRect/>
          </a:stretch>
        </p:blipFill>
        <p:spPr>
          <a:xfrm>
            <a:off x="-1449926" y="987574"/>
            <a:ext cx="1387305" cy="103723"/>
          </a:xfrm>
          <a:prstGeom prst="rect">
            <a:avLst/>
          </a:prstGeom>
        </p:spPr>
      </p:pic>
    </p:spTree>
    <p:extLst>
      <p:ext uri="{BB962C8B-B14F-4D97-AF65-F5344CB8AC3E}">
        <p14:creationId xmlns:p14="http://schemas.microsoft.com/office/powerpoint/2010/main" val="375680691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Begrüßung">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0" y="0"/>
            <a:ext cx="9144000" cy="5143500"/>
          </a:xfrm>
          <a:prstGeom prst="rect">
            <a:avLst/>
          </a:prstGeom>
          <a:gradFill flip="none" rotWithShape="1">
            <a:gsLst>
              <a:gs pos="0">
                <a:schemeClr val="accent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9"/>
          <p:cNvSpPr/>
          <p:nvPr userDrawn="1"/>
        </p:nvSpPr>
        <p:spPr>
          <a:xfrm rot="3000585">
            <a:off x="-1995131" y="2290688"/>
            <a:ext cx="6431905" cy="2208262"/>
          </a:xfrm>
          <a:custGeom>
            <a:avLst/>
            <a:gdLst>
              <a:gd name="connsiteX0" fmla="*/ 0 w 6431905"/>
              <a:gd name="connsiteY0" fmla="*/ 0 h 2208262"/>
              <a:gd name="connsiteX1" fmla="*/ 6431905 w 6431905"/>
              <a:gd name="connsiteY1" fmla="*/ 0 h 2208262"/>
              <a:gd name="connsiteX2" fmla="*/ 4579593 w 6431905"/>
              <a:gd name="connsiteY2" fmla="*/ 2208262 h 2208262"/>
              <a:gd name="connsiteX3" fmla="*/ 2632614 w 6431905"/>
              <a:gd name="connsiteY3" fmla="*/ 2208262 h 2208262"/>
            </a:gdLst>
            <a:ahLst/>
            <a:cxnLst>
              <a:cxn ang="0">
                <a:pos x="connsiteX0" y="connsiteY0"/>
              </a:cxn>
              <a:cxn ang="0">
                <a:pos x="connsiteX1" y="connsiteY1"/>
              </a:cxn>
              <a:cxn ang="0">
                <a:pos x="connsiteX2" y="connsiteY2"/>
              </a:cxn>
              <a:cxn ang="0">
                <a:pos x="connsiteX3" y="connsiteY3"/>
              </a:cxn>
            </a:cxnLst>
            <a:rect l="l" t="t" r="r" b="b"/>
            <a:pathLst>
              <a:path w="6431905" h="2208262">
                <a:moveTo>
                  <a:pt x="0" y="0"/>
                </a:moveTo>
                <a:lnTo>
                  <a:pt x="6431905" y="0"/>
                </a:lnTo>
                <a:lnTo>
                  <a:pt x="4579593" y="2208262"/>
                </a:lnTo>
                <a:lnTo>
                  <a:pt x="2632614" y="2208262"/>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10"/>
          <p:cNvSpPr/>
          <p:nvPr userDrawn="1"/>
        </p:nvSpPr>
        <p:spPr>
          <a:xfrm rot="18616502">
            <a:off x="-1407236" y="-94280"/>
            <a:ext cx="3839768" cy="1893831"/>
          </a:xfrm>
          <a:custGeom>
            <a:avLst/>
            <a:gdLst>
              <a:gd name="connsiteX0" fmla="*/ 2235102 w 3839768"/>
              <a:gd name="connsiteY0" fmla="*/ 0 h 1893831"/>
              <a:gd name="connsiteX1" fmla="*/ 3839768 w 3839768"/>
              <a:gd name="connsiteY1" fmla="*/ 1893831 h 1893831"/>
              <a:gd name="connsiteX2" fmla="*/ 0 w 3839768"/>
              <a:gd name="connsiteY2" fmla="*/ 1893831 h 1893831"/>
            </a:gdLst>
            <a:ahLst/>
            <a:cxnLst>
              <a:cxn ang="0">
                <a:pos x="connsiteX0" y="connsiteY0"/>
              </a:cxn>
              <a:cxn ang="0">
                <a:pos x="connsiteX1" y="connsiteY1"/>
              </a:cxn>
              <a:cxn ang="0">
                <a:pos x="connsiteX2" y="connsiteY2"/>
              </a:cxn>
            </a:cxnLst>
            <a:rect l="l" t="t" r="r" b="b"/>
            <a:pathLst>
              <a:path w="3839768" h="1893831">
                <a:moveTo>
                  <a:pt x="2235102" y="0"/>
                </a:moveTo>
                <a:lnTo>
                  <a:pt x="3839768" y="1893831"/>
                </a:lnTo>
                <a:lnTo>
                  <a:pt x="0" y="189383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a:off x="251520" y="3636661"/>
            <a:ext cx="8666508" cy="132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7" descr="BSALogoFarbi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3640665"/>
            <a:ext cx="1989236" cy="1320306"/>
          </a:xfrm>
          <a:prstGeom prst="rect">
            <a:avLst/>
          </a:prstGeom>
          <a:noFill/>
          <a:extLst>
            <a:ext uri="{909E8E84-426E-40DD-AFC4-6F175D3DCCD1}">
              <a14:hiddenFill xmlns:a14="http://schemas.microsoft.com/office/drawing/2010/main">
                <a:solidFill>
                  <a:srgbClr val="FFFFFF"/>
                </a:solidFill>
              </a14:hiddenFill>
            </a:ext>
          </a:extLst>
        </p:spPr>
      </p:pic>
      <p:sp>
        <p:nvSpPr>
          <p:cNvPr id="13" name="Untertitel 2"/>
          <p:cNvSpPr>
            <a:spLocks noGrp="1"/>
          </p:cNvSpPr>
          <p:nvPr>
            <p:ph type="subTitle" idx="1"/>
          </p:nvPr>
        </p:nvSpPr>
        <p:spPr>
          <a:xfrm>
            <a:off x="2484615" y="4443958"/>
            <a:ext cx="5143025" cy="324000"/>
          </a:xfrm>
        </p:spPr>
        <p:txBody>
          <a:bodyPr lIns="0">
            <a:noAutofit/>
          </a:bodyPr>
          <a:lstStyle>
            <a:lvl1pPr marL="0" indent="0" algn="l">
              <a:lnSpc>
                <a:spcPts val="2200"/>
              </a:lnSpc>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de-DE" dirty="0"/>
          </a:p>
        </p:txBody>
      </p:sp>
      <p:sp>
        <p:nvSpPr>
          <p:cNvPr id="15" name="Titel 4"/>
          <p:cNvSpPr>
            <a:spLocks noGrp="1"/>
          </p:cNvSpPr>
          <p:nvPr>
            <p:ph type="title"/>
          </p:nvPr>
        </p:nvSpPr>
        <p:spPr>
          <a:xfrm>
            <a:off x="2482101" y="3834418"/>
            <a:ext cx="5150352" cy="604867"/>
          </a:xfrm>
          <a:noFill/>
        </p:spPr>
        <p:txBody>
          <a:bodyPr lIns="0" tIns="0" bIns="0" anchor="t"/>
          <a:lstStyle>
            <a:lvl1pPr>
              <a:lnSpc>
                <a:spcPct val="100000"/>
              </a:lnSpc>
              <a:defRPr sz="1800" b="1" i="0">
                <a:solidFill>
                  <a:schemeClr val="tx1"/>
                </a:solidFill>
                <a:effectLst/>
                <a:latin typeface="+mn-lt"/>
              </a:defRPr>
            </a:lvl1pPr>
          </a:lstStyle>
          <a:p>
            <a:r>
              <a:rPr lang="de-DE" smtClean="0"/>
              <a:t>Titelmasterformat durch Klicken bearbeiten</a:t>
            </a:r>
            <a:endParaRPr lang="de-DE"/>
          </a:p>
        </p:txBody>
      </p:sp>
    </p:spTree>
    <p:extLst>
      <p:ext uri="{BB962C8B-B14F-4D97-AF65-F5344CB8AC3E}">
        <p14:creationId xmlns:p14="http://schemas.microsoft.com/office/powerpoint/2010/main" val="44951646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egrüßung">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0" y="0"/>
            <a:ext cx="9144000" cy="5143500"/>
          </a:xfrm>
          <a:prstGeom prst="rect">
            <a:avLst/>
          </a:prstGeom>
          <a:gradFill flip="none" rotWithShape="1">
            <a:gsLst>
              <a:gs pos="0">
                <a:schemeClr val="accent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6155878" y="0"/>
            <a:ext cx="2988122" cy="5143500"/>
          </a:xfrm>
          <a:prstGeom prst="rect">
            <a:avLst/>
          </a:prstGeom>
          <a:blipFill dpi="0" rotWithShape="1">
            <a:blip r:embed="rId2">
              <a:alphaModFix amt="15000"/>
            </a:blip>
            <a:srcRect/>
            <a:stretch>
              <a:fillRect l="-1" t="-13000" r="-42188" b="-431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9"/>
          <p:cNvSpPr/>
          <p:nvPr userDrawn="1"/>
        </p:nvSpPr>
        <p:spPr>
          <a:xfrm rot="3000585">
            <a:off x="-1995131" y="2290688"/>
            <a:ext cx="6431905" cy="2208262"/>
          </a:xfrm>
          <a:custGeom>
            <a:avLst/>
            <a:gdLst>
              <a:gd name="connsiteX0" fmla="*/ 0 w 6431905"/>
              <a:gd name="connsiteY0" fmla="*/ 0 h 2208262"/>
              <a:gd name="connsiteX1" fmla="*/ 6431905 w 6431905"/>
              <a:gd name="connsiteY1" fmla="*/ 0 h 2208262"/>
              <a:gd name="connsiteX2" fmla="*/ 4579593 w 6431905"/>
              <a:gd name="connsiteY2" fmla="*/ 2208262 h 2208262"/>
              <a:gd name="connsiteX3" fmla="*/ 2632614 w 6431905"/>
              <a:gd name="connsiteY3" fmla="*/ 2208262 h 2208262"/>
            </a:gdLst>
            <a:ahLst/>
            <a:cxnLst>
              <a:cxn ang="0">
                <a:pos x="connsiteX0" y="connsiteY0"/>
              </a:cxn>
              <a:cxn ang="0">
                <a:pos x="connsiteX1" y="connsiteY1"/>
              </a:cxn>
              <a:cxn ang="0">
                <a:pos x="connsiteX2" y="connsiteY2"/>
              </a:cxn>
              <a:cxn ang="0">
                <a:pos x="connsiteX3" y="connsiteY3"/>
              </a:cxn>
            </a:cxnLst>
            <a:rect l="l" t="t" r="r" b="b"/>
            <a:pathLst>
              <a:path w="6431905" h="2208262">
                <a:moveTo>
                  <a:pt x="0" y="0"/>
                </a:moveTo>
                <a:lnTo>
                  <a:pt x="6431905" y="0"/>
                </a:lnTo>
                <a:lnTo>
                  <a:pt x="4579593" y="2208262"/>
                </a:lnTo>
                <a:lnTo>
                  <a:pt x="2632614" y="2208262"/>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10"/>
          <p:cNvSpPr/>
          <p:nvPr userDrawn="1"/>
        </p:nvSpPr>
        <p:spPr>
          <a:xfrm rot="18616502">
            <a:off x="-1407236" y="-94280"/>
            <a:ext cx="3839768" cy="1893831"/>
          </a:xfrm>
          <a:custGeom>
            <a:avLst/>
            <a:gdLst>
              <a:gd name="connsiteX0" fmla="*/ 2235102 w 3839768"/>
              <a:gd name="connsiteY0" fmla="*/ 0 h 1893831"/>
              <a:gd name="connsiteX1" fmla="*/ 3839768 w 3839768"/>
              <a:gd name="connsiteY1" fmla="*/ 1893831 h 1893831"/>
              <a:gd name="connsiteX2" fmla="*/ 0 w 3839768"/>
              <a:gd name="connsiteY2" fmla="*/ 1893831 h 1893831"/>
            </a:gdLst>
            <a:ahLst/>
            <a:cxnLst>
              <a:cxn ang="0">
                <a:pos x="connsiteX0" y="connsiteY0"/>
              </a:cxn>
              <a:cxn ang="0">
                <a:pos x="connsiteX1" y="connsiteY1"/>
              </a:cxn>
              <a:cxn ang="0">
                <a:pos x="connsiteX2" y="connsiteY2"/>
              </a:cxn>
            </a:cxnLst>
            <a:rect l="l" t="t" r="r" b="b"/>
            <a:pathLst>
              <a:path w="3839768" h="1893831">
                <a:moveTo>
                  <a:pt x="2235102" y="0"/>
                </a:moveTo>
                <a:lnTo>
                  <a:pt x="3839768" y="1893831"/>
                </a:lnTo>
                <a:lnTo>
                  <a:pt x="0" y="189383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a:off x="251520" y="3636661"/>
            <a:ext cx="8666508" cy="132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7" descr="BSALogoFarbi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3640665"/>
            <a:ext cx="1989236" cy="1320306"/>
          </a:xfrm>
          <a:prstGeom prst="rect">
            <a:avLst/>
          </a:prstGeom>
          <a:noFill/>
          <a:extLst>
            <a:ext uri="{909E8E84-426E-40DD-AFC4-6F175D3DCCD1}">
              <a14:hiddenFill xmlns:a14="http://schemas.microsoft.com/office/drawing/2010/main">
                <a:solidFill>
                  <a:srgbClr val="FFFFFF"/>
                </a:solidFill>
              </a14:hiddenFill>
            </a:ext>
          </a:extLst>
        </p:spPr>
      </p:pic>
      <p:sp>
        <p:nvSpPr>
          <p:cNvPr id="13" name="Untertitel 2"/>
          <p:cNvSpPr>
            <a:spLocks noGrp="1"/>
          </p:cNvSpPr>
          <p:nvPr>
            <p:ph type="subTitle" idx="1"/>
          </p:nvPr>
        </p:nvSpPr>
        <p:spPr>
          <a:xfrm>
            <a:off x="2484615" y="4443958"/>
            <a:ext cx="5143025" cy="324000"/>
          </a:xfrm>
        </p:spPr>
        <p:txBody>
          <a:bodyPr lIns="0">
            <a:noAutofit/>
          </a:bodyPr>
          <a:lstStyle>
            <a:lvl1pPr marL="0" indent="0" algn="l">
              <a:lnSpc>
                <a:spcPts val="2200"/>
              </a:lnSpc>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5" name="Titel 4"/>
          <p:cNvSpPr>
            <a:spLocks noGrp="1"/>
          </p:cNvSpPr>
          <p:nvPr>
            <p:ph type="title"/>
          </p:nvPr>
        </p:nvSpPr>
        <p:spPr>
          <a:xfrm>
            <a:off x="2482101" y="3834418"/>
            <a:ext cx="5150352" cy="604867"/>
          </a:xfrm>
          <a:noFill/>
        </p:spPr>
        <p:txBody>
          <a:bodyPr lIns="0" tIns="0" bIns="0" anchor="t"/>
          <a:lstStyle>
            <a:lvl1pPr>
              <a:lnSpc>
                <a:spcPct val="100000"/>
              </a:lnSpc>
              <a:defRPr sz="1800" b="1" i="0">
                <a:solidFill>
                  <a:schemeClr val="tx1"/>
                </a:solidFill>
                <a:effectLst/>
                <a:latin typeface="+mn-lt"/>
              </a:defRPr>
            </a:lvl1pPr>
          </a:lstStyle>
          <a:p>
            <a:r>
              <a:rPr lang="de-DE" smtClean="0"/>
              <a:t>Titelmasterformat durch Klicken bearbeiten</a:t>
            </a:r>
            <a:endParaRPr lang="de-DE"/>
          </a:p>
        </p:txBody>
      </p:sp>
    </p:spTree>
    <p:extLst>
      <p:ext uri="{BB962C8B-B14F-4D97-AF65-F5344CB8AC3E}">
        <p14:creationId xmlns:p14="http://schemas.microsoft.com/office/powerpoint/2010/main" val="71738002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gradFill flip="none" rotWithShape="1">
            <a:gsLst>
              <a:gs pos="0">
                <a:schemeClr val="accent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userDrawn="1"/>
        </p:nvSpPr>
        <p:spPr>
          <a:xfrm rot="3000585">
            <a:off x="-1464358" y="1874228"/>
            <a:ext cx="7504286" cy="2208262"/>
          </a:xfrm>
          <a:custGeom>
            <a:avLst/>
            <a:gdLst>
              <a:gd name="connsiteX0" fmla="*/ 0 w 7504286"/>
              <a:gd name="connsiteY0" fmla="*/ 942862 h 2208262"/>
              <a:gd name="connsiteX1" fmla="*/ 790883 w 7504286"/>
              <a:gd name="connsiteY1" fmla="*/ 0 h 2208262"/>
              <a:gd name="connsiteX2" fmla="*/ 7504286 w 7504286"/>
              <a:gd name="connsiteY2" fmla="*/ 0 h 2208262"/>
              <a:gd name="connsiteX3" fmla="*/ 5651975 w 7504286"/>
              <a:gd name="connsiteY3" fmla="*/ 2208262 h 2208262"/>
              <a:gd name="connsiteX4" fmla="*/ 1508566 w 7504286"/>
              <a:gd name="connsiteY4" fmla="*/ 2208262 h 220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286" h="2208262">
                <a:moveTo>
                  <a:pt x="0" y="942862"/>
                </a:moveTo>
                <a:lnTo>
                  <a:pt x="790883" y="0"/>
                </a:lnTo>
                <a:lnTo>
                  <a:pt x="7504286" y="0"/>
                </a:lnTo>
                <a:lnTo>
                  <a:pt x="5651975" y="2208262"/>
                </a:lnTo>
                <a:lnTo>
                  <a:pt x="1508566" y="2208262"/>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9"/>
          <p:cNvSpPr/>
          <p:nvPr userDrawn="1"/>
        </p:nvSpPr>
        <p:spPr>
          <a:xfrm rot="18616502">
            <a:off x="-1623670" y="-109248"/>
            <a:ext cx="4449383" cy="2194501"/>
          </a:xfrm>
          <a:custGeom>
            <a:avLst/>
            <a:gdLst>
              <a:gd name="connsiteX0" fmla="*/ 4449383 w 4449383"/>
              <a:gd name="connsiteY0" fmla="*/ 2194501 h 2194501"/>
              <a:gd name="connsiteX1" fmla="*/ 0 w 4449383"/>
              <a:gd name="connsiteY1" fmla="*/ 2194501 h 2194501"/>
              <a:gd name="connsiteX2" fmla="*/ 2589954 w 4449383"/>
              <a:gd name="connsiteY2" fmla="*/ 0 h 2194501"/>
            </a:gdLst>
            <a:ahLst/>
            <a:cxnLst>
              <a:cxn ang="0">
                <a:pos x="connsiteX0" y="connsiteY0"/>
              </a:cxn>
              <a:cxn ang="0">
                <a:pos x="connsiteX1" y="connsiteY1"/>
              </a:cxn>
              <a:cxn ang="0">
                <a:pos x="connsiteX2" y="connsiteY2"/>
              </a:cxn>
            </a:cxnLst>
            <a:rect l="l" t="t" r="r" b="b"/>
            <a:pathLst>
              <a:path w="4449383" h="2194501">
                <a:moveTo>
                  <a:pt x="4449383" y="2194501"/>
                </a:moveTo>
                <a:lnTo>
                  <a:pt x="0" y="2194501"/>
                </a:lnTo>
                <a:lnTo>
                  <a:pt x="2589954"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6766C558-B661-7342-BE11-A637A323400D}"/>
              </a:ext>
            </a:extLst>
          </p:cNvPr>
          <p:cNvSpPr>
            <a:spLocks noGrp="1"/>
          </p:cNvSpPr>
          <p:nvPr>
            <p:ph type="title"/>
          </p:nvPr>
        </p:nvSpPr>
        <p:spPr>
          <a:xfrm>
            <a:off x="684634" y="2488218"/>
            <a:ext cx="5112047" cy="415498"/>
          </a:xfrm>
        </p:spPr>
        <p:txBody>
          <a:bodyPr wrap="square">
            <a:spAutoFit/>
          </a:bodyPr>
          <a:lstStyle>
            <a:lvl1pPr marL="87313" indent="-87313">
              <a:lnSpc>
                <a:spcPct val="100000"/>
              </a:lnSpc>
              <a:buFontTx/>
              <a:buNone/>
              <a:defRPr lang="de-DE" sz="2700" b="1" kern="1200">
                <a:solidFill>
                  <a:schemeClr val="tx1"/>
                </a:solidFill>
                <a:latin typeface="+mn-lt"/>
                <a:ea typeface="+mj-ea"/>
                <a:cs typeface="+mj-cs"/>
              </a:defRPr>
            </a:lvl1pPr>
          </a:lstStyle>
          <a:p>
            <a:r>
              <a:rPr lang="de-DE"/>
              <a:t>Mastertitelformat bearbeiten</a:t>
            </a:r>
          </a:p>
        </p:txBody>
      </p:sp>
    </p:spTree>
    <p:extLst>
      <p:ext uri="{BB962C8B-B14F-4D97-AF65-F5344CB8AC3E}">
        <p14:creationId xmlns:p14="http://schemas.microsoft.com/office/powerpoint/2010/main" val="2701945479"/>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3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82A1693-2B96-2D44-85D4-828F33D86B61}"/>
              </a:ext>
            </a:extLst>
          </p:cNvPr>
          <p:cNvSpPr>
            <a:spLocks noGrp="1"/>
          </p:cNvSpPr>
          <p:nvPr>
            <p:ph type="pic" sz="quarter" idx="11"/>
          </p:nvPr>
        </p:nvSpPr>
        <p:spPr>
          <a:xfrm>
            <a:off x="2419606" y="1318852"/>
            <a:ext cx="2080394" cy="1155526"/>
          </a:xfrm>
        </p:spPr>
        <p:txBody>
          <a:bodyPr/>
          <a:lstStyle/>
          <a:p>
            <a:r>
              <a:rPr lang="de-DE" dirty="0"/>
              <a:t>Bild durch Klicken auf Symbol hinzufügen</a:t>
            </a:r>
          </a:p>
        </p:txBody>
      </p:sp>
      <p:sp>
        <p:nvSpPr>
          <p:cNvPr id="11" name="Bildplatzhalter 10">
            <a:extLst>
              <a:ext uri="{FF2B5EF4-FFF2-40B4-BE49-F238E27FC236}">
                <a16:creationId xmlns:a16="http://schemas.microsoft.com/office/drawing/2014/main" id="{818A594E-5CA3-C747-9EA3-B9E7A5A4F4CE}"/>
              </a:ext>
            </a:extLst>
          </p:cNvPr>
          <p:cNvSpPr>
            <a:spLocks noGrp="1"/>
          </p:cNvSpPr>
          <p:nvPr>
            <p:ph type="pic" sz="quarter" idx="14"/>
          </p:nvPr>
        </p:nvSpPr>
        <p:spPr>
          <a:xfrm>
            <a:off x="685800" y="2659500"/>
            <a:ext cx="3814200" cy="2144498"/>
          </a:xfrm>
        </p:spPr>
        <p:txBody>
          <a:bodyPr/>
          <a:lstStyle/>
          <a:p>
            <a:r>
              <a:rPr lang="de-DE" dirty="0"/>
              <a:t>Bild durch Klicken auf Symbol hinzufügen</a:t>
            </a:r>
          </a:p>
        </p:txBody>
      </p:sp>
      <p:sp>
        <p:nvSpPr>
          <p:cNvPr id="9" name="Bildplatzhalter 8">
            <a:extLst>
              <a:ext uri="{FF2B5EF4-FFF2-40B4-BE49-F238E27FC236}">
                <a16:creationId xmlns:a16="http://schemas.microsoft.com/office/drawing/2014/main" id="{BE6FCC12-3797-0044-9F4C-84A2BBB7DFF5}"/>
              </a:ext>
            </a:extLst>
          </p:cNvPr>
          <p:cNvSpPr>
            <a:spLocks noGrp="1"/>
          </p:cNvSpPr>
          <p:nvPr>
            <p:ph type="pic" sz="quarter" idx="13"/>
          </p:nvPr>
        </p:nvSpPr>
        <p:spPr>
          <a:xfrm>
            <a:off x="4644008" y="1960022"/>
            <a:ext cx="3979901" cy="2843976"/>
          </a:xfrm>
        </p:spPr>
        <p:txBody>
          <a:bodyPr/>
          <a:lstStyle/>
          <a:p>
            <a:r>
              <a:rPr lang="de-DE" dirty="0"/>
              <a:t>Bild durch Klicken auf Symbol hinzufügen</a:t>
            </a:r>
          </a:p>
        </p:txBody>
      </p:sp>
      <p:sp>
        <p:nvSpPr>
          <p:cNvPr id="6" name="Titel 5"/>
          <p:cNvSpPr>
            <a:spLocks noGrp="1"/>
          </p:cNvSpPr>
          <p:nvPr>
            <p:ph type="title"/>
          </p:nvPr>
        </p:nvSpPr>
        <p:spPr/>
        <p:txBody>
          <a:bodyPr/>
          <a:lstStyle/>
          <a:p>
            <a:r>
              <a:rPr lang="de-DE" smtClean="0"/>
              <a:t>Titelmasterformat durch Klicken bearbeiten</a:t>
            </a:r>
            <a:endParaRPr lang="de-DE"/>
          </a:p>
        </p:txBody>
      </p:sp>
      <p:sp>
        <p:nvSpPr>
          <p:cNvPr id="8" name="Fußzeilenplatzhalter 7"/>
          <p:cNvSpPr>
            <a:spLocks noGrp="1"/>
          </p:cNvSpPr>
          <p:nvPr>
            <p:ph type="ftr" sz="quarter" idx="15"/>
          </p:nvPr>
        </p:nvSpPr>
        <p:spPr/>
        <p:txBody>
          <a:bodyPr/>
          <a:lstStyle/>
          <a:p>
            <a:r>
              <a:rPr lang="en-US" smtClean="0"/>
              <a:t>Swenja Tams  / Resistence Characteristics / TC 60</a:t>
            </a:r>
            <a:endParaRPr lang="de-DE"/>
          </a:p>
        </p:txBody>
      </p:sp>
      <p:sp>
        <p:nvSpPr>
          <p:cNvPr id="10" name="Foliennummernplatzhalter 9"/>
          <p:cNvSpPr>
            <a:spLocks noGrp="1"/>
          </p:cNvSpPr>
          <p:nvPr>
            <p:ph type="sldNum" sz="quarter" idx="16"/>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237364300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ilder mit Bildunterschrift">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6F537D63-2C67-48D2-8F15-56C74D1C7869}"/>
              </a:ext>
            </a:extLst>
          </p:cNvPr>
          <p:cNvSpPr>
            <a:spLocks noGrp="1"/>
          </p:cNvSpPr>
          <p:nvPr>
            <p:ph type="pic" sz="quarter" idx="15"/>
          </p:nvPr>
        </p:nvSpPr>
        <p:spPr>
          <a:xfrm>
            <a:off x="685801" y="1652588"/>
            <a:ext cx="2518048" cy="1783258"/>
          </a:xfrm>
          <a:solidFill>
            <a:schemeClr val="bg1"/>
          </a:solidFill>
          <a:effectLst/>
        </p:spPr>
        <p:txBody>
          <a:bodyPr/>
          <a:lstStyle/>
          <a:p>
            <a:r>
              <a:rPr lang="de-DE" dirty="0"/>
              <a:t>Bild durch Klicken auf Symbol hinzufügen</a:t>
            </a:r>
          </a:p>
        </p:txBody>
      </p:sp>
      <p:sp>
        <p:nvSpPr>
          <p:cNvPr id="12" name="Textplatzhalter 11">
            <a:extLst>
              <a:ext uri="{FF2B5EF4-FFF2-40B4-BE49-F238E27FC236}">
                <a16:creationId xmlns:a16="http://schemas.microsoft.com/office/drawing/2014/main" id="{3FEA4F28-DE48-44A3-B193-A66DA78ECFAA}"/>
              </a:ext>
            </a:extLst>
          </p:cNvPr>
          <p:cNvSpPr>
            <a:spLocks noGrp="1"/>
          </p:cNvSpPr>
          <p:nvPr>
            <p:ph type="body" sz="quarter" idx="13" hasCustomPrompt="1"/>
          </p:nvPr>
        </p:nvSpPr>
        <p:spPr>
          <a:xfrm>
            <a:off x="685799" y="3573286"/>
            <a:ext cx="2518050" cy="490871"/>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11" name="Bildplatzhalter 10">
            <a:extLst>
              <a:ext uri="{FF2B5EF4-FFF2-40B4-BE49-F238E27FC236}">
                <a16:creationId xmlns:a16="http://schemas.microsoft.com/office/drawing/2014/main" id="{64466439-DFAC-4C5A-88EC-11EF813BCBFC}"/>
              </a:ext>
            </a:extLst>
          </p:cNvPr>
          <p:cNvSpPr>
            <a:spLocks noGrp="1"/>
          </p:cNvSpPr>
          <p:nvPr>
            <p:ph type="pic" sz="quarter" idx="16"/>
          </p:nvPr>
        </p:nvSpPr>
        <p:spPr>
          <a:xfrm>
            <a:off x="3404858" y="1652588"/>
            <a:ext cx="2520000" cy="1783258"/>
          </a:xfrm>
          <a:solidFill>
            <a:schemeClr val="bg1"/>
          </a:solidFill>
          <a:effectLst/>
        </p:spPr>
        <p:txBody>
          <a:bodyPr/>
          <a:lstStyle/>
          <a:p>
            <a:r>
              <a:rPr lang="de-DE"/>
              <a:t>Bild durch Klicken auf Symbol hinzufügen</a:t>
            </a:r>
            <a:endParaRPr lang="de-DE" dirty="0"/>
          </a:p>
        </p:txBody>
      </p:sp>
      <p:sp>
        <p:nvSpPr>
          <p:cNvPr id="13" name="Textplatzhalter 11">
            <a:extLst>
              <a:ext uri="{FF2B5EF4-FFF2-40B4-BE49-F238E27FC236}">
                <a16:creationId xmlns:a16="http://schemas.microsoft.com/office/drawing/2014/main" id="{62765F99-25CF-234B-A487-0BD61D145700}"/>
              </a:ext>
            </a:extLst>
          </p:cNvPr>
          <p:cNvSpPr>
            <a:spLocks noGrp="1"/>
          </p:cNvSpPr>
          <p:nvPr>
            <p:ph type="body" sz="quarter" idx="18" hasCustomPrompt="1"/>
          </p:nvPr>
        </p:nvSpPr>
        <p:spPr>
          <a:xfrm>
            <a:off x="3404858" y="3573286"/>
            <a:ext cx="2520000" cy="490871"/>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15" name="Bildplatzhalter 14">
            <a:extLst>
              <a:ext uri="{FF2B5EF4-FFF2-40B4-BE49-F238E27FC236}">
                <a16:creationId xmlns:a16="http://schemas.microsoft.com/office/drawing/2014/main" id="{4D78F6C0-78A8-44BF-A645-B957C9478962}"/>
              </a:ext>
            </a:extLst>
          </p:cNvPr>
          <p:cNvSpPr>
            <a:spLocks noGrp="1"/>
          </p:cNvSpPr>
          <p:nvPr>
            <p:ph type="pic" sz="quarter" idx="17"/>
          </p:nvPr>
        </p:nvSpPr>
        <p:spPr>
          <a:xfrm>
            <a:off x="6125867" y="1652588"/>
            <a:ext cx="2520000" cy="1783258"/>
          </a:xfrm>
          <a:solidFill>
            <a:schemeClr val="bg1"/>
          </a:solidFill>
          <a:effectLst/>
        </p:spPr>
        <p:txBody>
          <a:bodyPr/>
          <a:lstStyle/>
          <a:p>
            <a:r>
              <a:rPr lang="de-DE"/>
              <a:t>Bild durch Klicken auf Symbol hinzufügen</a:t>
            </a:r>
            <a:endParaRPr lang="de-DE" dirty="0"/>
          </a:p>
        </p:txBody>
      </p:sp>
      <p:sp>
        <p:nvSpPr>
          <p:cNvPr id="16" name="Textplatzhalter 11">
            <a:extLst>
              <a:ext uri="{FF2B5EF4-FFF2-40B4-BE49-F238E27FC236}">
                <a16:creationId xmlns:a16="http://schemas.microsoft.com/office/drawing/2014/main" id="{1AD51846-017E-3442-ABFC-838B966336BF}"/>
              </a:ext>
            </a:extLst>
          </p:cNvPr>
          <p:cNvSpPr>
            <a:spLocks noGrp="1"/>
          </p:cNvSpPr>
          <p:nvPr>
            <p:ph type="body" sz="quarter" idx="19" hasCustomPrompt="1"/>
          </p:nvPr>
        </p:nvSpPr>
        <p:spPr>
          <a:xfrm>
            <a:off x="6125867" y="3573286"/>
            <a:ext cx="2522432" cy="490871"/>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ußzeilenplatzhalter 4"/>
          <p:cNvSpPr>
            <a:spLocks noGrp="1"/>
          </p:cNvSpPr>
          <p:nvPr>
            <p:ph type="ftr" sz="quarter" idx="20"/>
          </p:nvPr>
        </p:nvSpPr>
        <p:spPr/>
        <p:txBody>
          <a:bodyPr/>
          <a:lstStyle/>
          <a:p>
            <a:r>
              <a:rPr lang="en-US" smtClean="0"/>
              <a:t>Swenja Tams  / Resistence Characteristics / TC 60</a:t>
            </a:r>
            <a:endParaRPr lang="de-DE"/>
          </a:p>
        </p:txBody>
      </p:sp>
      <p:sp>
        <p:nvSpPr>
          <p:cNvPr id="8" name="Foliennummernplatzhalter 7"/>
          <p:cNvSpPr>
            <a:spLocks noGrp="1"/>
          </p:cNvSpPr>
          <p:nvPr>
            <p:ph type="sldNum" sz="quarter" idx="2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951337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ßbild mit Bildunterschrif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FEA4F28-DE48-44A3-B193-A66DA78ECFAA}"/>
              </a:ext>
            </a:extLst>
          </p:cNvPr>
          <p:cNvSpPr>
            <a:spLocks noGrp="1"/>
          </p:cNvSpPr>
          <p:nvPr>
            <p:ph type="body" sz="quarter" idx="13" hasCustomPrompt="1"/>
          </p:nvPr>
        </p:nvSpPr>
        <p:spPr>
          <a:xfrm>
            <a:off x="685799" y="4443958"/>
            <a:ext cx="7952820" cy="288549"/>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4" name="Bildplatzhalter 3"/>
          <p:cNvSpPr>
            <a:spLocks noGrp="1"/>
          </p:cNvSpPr>
          <p:nvPr>
            <p:ph type="pic" sz="quarter" idx="14"/>
          </p:nvPr>
        </p:nvSpPr>
        <p:spPr>
          <a:xfrm>
            <a:off x="685799" y="1320801"/>
            <a:ext cx="7952820" cy="2979142"/>
          </a:xfrm>
        </p:spPr>
        <p:txBody>
          <a:bodyPr/>
          <a:lstStyle/>
          <a:p>
            <a:endParaRPr lang="de-DE"/>
          </a:p>
        </p:txBody>
      </p:sp>
      <p:sp>
        <p:nvSpPr>
          <p:cNvPr id="8" name="Fußzeilenplatzhalter 7"/>
          <p:cNvSpPr>
            <a:spLocks noGrp="1"/>
          </p:cNvSpPr>
          <p:nvPr>
            <p:ph type="ftr" sz="quarter" idx="15"/>
          </p:nvPr>
        </p:nvSpPr>
        <p:spPr/>
        <p:txBody>
          <a:bodyPr/>
          <a:lstStyle/>
          <a:p>
            <a:r>
              <a:rPr lang="en-US" smtClean="0"/>
              <a:t>Swenja Tams  / Resistence Characteristics / TC 60</a:t>
            </a:r>
            <a:endParaRPr lang="de-DE"/>
          </a:p>
        </p:txBody>
      </p:sp>
      <p:sp>
        <p:nvSpPr>
          <p:cNvPr id="9" name="Foliennummernplatzhalter 8"/>
          <p:cNvSpPr>
            <a:spLocks noGrp="1"/>
          </p:cNvSpPr>
          <p:nvPr>
            <p:ph type="sldNum" sz="quarter" idx="16"/>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041049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kreisförmige Bilder, Bildunterschrift">
    <p:spTree>
      <p:nvGrpSpPr>
        <p:cNvPr id="1" name=""/>
        <p:cNvGrpSpPr/>
        <p:nvPr/>
      </p:nvGrpSpPr>
      <p:grpSpPr>
        <a:xfrm>
          <a:off x="0" y="0"/>
          <a:ext cx="0" cy="0"/>
          <a:chOff x="0" y="0"/>
          <a:chExt cx="0" cy="0"/>
        </a:xfrm>
      </p:grpSpPr>
      <p:sp>
        <p:nvSpPr>
          <p:cNvPr id="24" name="Bildplatzhalter 23">
            <a:extLst>
              <a:ext uri="{FF2B5EF4-FFF2-40B4-BE49-F238E27FC236}">
                <a16:creationId xmlns:a16="http://schemas.microsoft.com/office/drawing/2014/main" id="{503DE127-DAF2-6745-AB0C-1834E9E4608E}"/>
              </a:ext>
            </a:extLst>
          </p:cNvPr>
          <p:cNvSpPr>
            <a:spLocks noGrp="1" noChangeAspect="1"/>
          </p:cNvSpPr>
          <p:nvPr>
            <p:ph type="pic" sz="quarter" idx="18"/>
          </p:nvPr>
        </p:nvSpPr>
        <p:spPr>
          <a:xfrm>
            <a:off x="685800" y="1323736"/>
            <a:ext cx="2301438" cy="2301438"/>
          </a:xfrm>
          <a:prstGeom prst="ellipse">
            <a:avLst/>
          </a:prstGeom>
        </p:spPr>
        <p:txBody>
          <a:bodyPr anchor="ctr" anchorCtr="0"/>
          <a:lstStyle>
            <a:lvl1pPr algn="ctr">
              <a:defRPr/>
            </a:lvl1pPr>
          </a:lstStyle>
          <a:p>
            <a:endParaRPr lang="de-DE"/>
          </a:p>
        </p:txBody>
      </p:sp>
      <p:sp>
        <p:nvSpPr>
          <p:cNvPr id="17" name="Textplatzhalter 5">
            <a:extLst>
              <a:ext uri="{FF2B5EF4-FFF2-40B4-BE49-F238E27FC236}">
                <a16:creationId xmlns:a16="http://schemas.microsoft.com/office/drawing/2014/main" id="{B427F841-B3DD-EE40-9460-D737E7A9D69F}"/>
              </a:ext>
            </a:extLst>
          </p:cNvPr>
          <p:cNvSpPr>
            <a:spLocks noGrp="1"/>
          </p:cNvSpPr>
          <p:nvPr>
            <p:ph type="body" sz="quarter" idx="21"/>
          </p:nvPr>
        </p:nvSpPr>
        <p:spPr>
          <a:xfrm>
            <a:off x="685800" y="3843590"/>
            <a:ext cx="2306928" cy="816392"/>
          </a:xfrm>
        </p:spPr>
        <p:txBody>
          <a:bodyPr/>
          <a:lstStyle>
            <a:lvl1pPr>
              <a:lnSpc>
                <a:spcPts val="1800"/>
              </a:lnSpc>
              <a:spcBef>
                <a:spcPts val="0"/>
              </a:spcBef>
              <a:defRPr/>
            </a:lvl1pPr>
            <a:lvl2pPr>
              <a:lnSpc>
                <a:spcPts val="1800"/>
              </a:lnSpc>
              <a:spcBef>
                <a:spcPts val="0"/>
              </a:spcBef>
              <a:defRPr/>
            </a:lvl2pPr>
          </a:lstStyle>
          <a:p>
            <a:pPr lvl="0"/>
            <a:r>
              <a:rPr lang="de-DE" dirty="0"/>
              <a:t>Mastertextformat bearbeiten</a:t>
            </a:r>
          </a:p>
          <a:p>
            <a:pPr lvl="1"/>
            <a:r>
              <a:rPr lang="de-DE" dirty="0"/>
              <a:t>Zweite Ebene</a:t>
            </a:r>
          </a:p>
        </p:txBody>
      </p:sp>
      <p:sp>
        <p:nvSpPr>
          <p:cNvPr id="25" name="Bildplatzhalter 23">
            <a:extLst>
              <a:ext uri="{FF2B5EF4-FFF2-40B4-BE49-F238E27FC236}">
                <a16:creationId xmlns:a16="http://schemas.microsoft.com/office/drawing/2014/main" id="{1DEB4053-CA83-9C42-BC02-567965C17F45}"/>
              </a:ext>
            </a:extLst>
          </p:cNvPr>
          <p:cNvSpPr>
            <a:spLocks noGrp="1" noChangeAspect="1"/>
          </p:cNvSpPr>
          <p:nvPr>
            <p:ph type="pic" sz="quarter" idx="19"/>
          </p:nvPr>
        </p:nvSpPr>
        <p:spPr>
          <a:xfrm>
            <a:off x="3512343" y="1323736"/>
            <a:ext cx="2301438" cy="2301438"/>
          </a:xfrm>
          <a:prstGeom prst="ellipse">
            <a:avLst/>
          </a:prstGeom>
        </p:spPr>
        <p:txBody>
          <a:bodyPr anchor="ctr" anchorCtr="0"/>
          <a:lstStyle>
            <a:lvl1pPr algn="ctr">
              <a:defRPr/>
            </a:lvl1pPr>
          </a:lstStyle>
          <a:p>
            <a:endParaRPr lang="de-DE"/>
          </a:p>
        </p:txBody>
      </p:sp>
      <p:sp>
        <p:nvSpPr>
          <p:cNvPr id="13" name="Textplatzhalter 5">
            <a:extLst>
              <a:ext uri="{FF2B5EF4-FFF2-40B4-BE49-F238E27FC236}">
                <a16:creationId xmlns:a16="http://schemas.microsoft.com/office/drawing/2014/main" id="{F19FEB5F-26D3-9B48-AAE2-6727962F20E7}"/>
              </a:ext>
            </a:extLst>
          </p:cNvPr>
          <p:cNvSpPr>
            <a:spLocks noGrp="1"/>
          </p:cNvSpPr>
          <p:nvPr>
            <p:ph type="body" sz="quarter" idx="22"/>
          </p:nvPr>
        </p:nvSpPr>
        <p:spPr>
          <a:xfrm>
            <a:off x="3530600" y="3843590"/>
            <a:ext cx="2306928" cy="816392"/>
          </a:xfrm>
        </p:spPr>
        <p:txBody>
          <a:bodyPr/>
          <a:lstStyle>
            <a:lvl1pPr>
              <a:lnSpc>
                <a:spcPts val="1800"/>
              </a:lnSpc>
              <a:spcBef>
                <a:spcPts val="0"/>
              </a:spcBef>
              <a:defRPr/>
            </a:lvl1pPr>
            <a:lvl2pPr>
              <a:lnSpc>
                <a:spcPts val="1800"/>
              </a:lnSpc>
              <a:spcBef>
                <a:spcPts val="0"/>
              </a:spcBef>
              <a:defRPr/>
            </a:lvl2pPr>
          </a:lstStyle>
          <a:p>
            <a:pPr lvl="0"/>
            <a:r>
              <a:rPr lang="de-DE" dirty="0"/>
              <a:t>Mastertextformat bearbeiten</a:t>
            </a:r>
          </a:p>
          <a:p>
            <a:pPr lvl="1"/>
            <a:r>
              <a:rPr lang="de-DE" dirty="0"/>
              <a:t>Zweite Ebene</a:t>
            </a:r>
          </a:p>
        </p:txBody>
      </p:sp>
      <p:sp>
        <p:nvSpPr>
          <p:cNvPr id="26" name="Bildplatzhalter 23">
            <a:extLst>
              <a:ext uri="{FF2B5EF4-FFF2-40B4-BE49-F238E27FC236}">
                <a16:creationId xmlns:a16="http://schemas.microsoft.com/office/drawing/2014/main" id="{4765FFC8-3E13-9F40-9440-923FA033CBB0}"/>
              </a:ext>
            </a:extLst>
          </p:cNvPr>
          <p:cNvSpPr>
            <a:spLocks noGrp="1" noChangeAspect="1"/>
          </p:cNvSpPr>
          <p:nvPr>
            <p:ph type="pic" sz="quarter" idx="20"/>
          </p:nvPr>
        </p:nvSpPr>
        <p:spPr>
          <a:xfrm>
            <a:off x="6338887" y="1323736"/>
            <a:ext cx="2301438" cy="2301438"/>
          </a:xfrm>
          <a:prstGeom prst="ellipse">
            <a:avLst/>
          </a:prstGeom>
        </p:spPr>
        <p:txBody>
          <a:bodyPr anchor="ctr" anchorCtr="0"/>
          <a:lstStyle>
            <a:lvl1pPr algn="ctr">
              <a:defRPr/>
            </a:lvl1pPr>
          </a:lstStyle>
          <a:p>
            <a:endParaRPr lang="de-DE"/>
          </a:p>
        </p:txBody>
      </p:sp>
      <p:sp>
        <p:nvSpPr>
          <p:cNvPr id="14" name="Textplatzhalter 5">
            <a:extLst>
              <a:ext uri="{FF2B5EF4-FFF2-40B4-BE49-F238E27FC236}">
                <a16:creationId xmlns:a16="http://schemas.microsoft.com/office/drawing/2014/main" id="{6470B7AD-5A69-3C4F-8532-874660037F5E}"/>
              </a:ext>
            </a:extLst>
          </p:cNvPr>
          <p:cNvSpPr>
            <a:spLocks noGrp="1"/>
          </p:cNvSpPr>
          <p:nvPr>
            <p:ph type="body" sz="quarter" idx="23"/>
          </p:nvPr>
        </p:nvSpPr>
        <p:spPr>
          <a:xfrm>
            <a:off x="6338887" y="3843590"/>
            <a:ext cx="2306928" cy="816392"/>
          </a:xfrm>
        </p:spPr>
        <p:txBody>
          <a:bodyPr/>
          <a:lstStyle>
            <a:lvl1pPr>
              <a:lnSpc>
                <a:spcPts val="1800"/>
              </a:lnSpc>
              <a:spcBef>
                <a:spcPts val="0"/>
              </a:spcBef>
              <a:defRPr/>
            </a:lvl1pPr>
            <a:lvl2pPr>
              <a:lnSpc>
                <a:spcPts val="1800"/>
              </a:lnSpc>
              <a:spcBef>
                <a:spcPts val="0"/>
              </a:spcBef>
              <a:defRPr/>
            </a:lvl2pPr>
          </a:lstStyle>
          <a:p>
            <a:pPr lvl="0"/>
            <a:r>
              <a:rPr lang="de-DE" dirty="0"/>
              <a:t>Mastertextformat bearbeiten</a:t>
            </a:r>
          </a:p>
          <a:p>
            <a:pPr lvl="1"/>
            <a:r>
              <a:rPr lang="de-DE" dirty="0"/>
              <a:t>Zweite Ebene</a:t>
            </a:r>
          </a:p>
        </p:txBody>
      </p:sp>
      <p:sp>
        <p:nvSpPr>
          <p:cNvPr id="5" name="Titel 4"/>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24"/>
          </p:nvPr>
        </p:nvSpPr>
        <p:spPr/>
        <p:txBody>
          <a:bodyPr/>
          <a:lstStyle/>
          <a:p>
            <a:r>
              <a:rPr lang="en-US" smtClean="0"/>
              <a:t>Swenja Tams  / Resistence Characteristics / TC 60</a:t>
            </a:r>
            <a:endParaRPr lang="de-DE"/>
          </a:p>
        </p:txBody>
      </p:sp>
      <p:sp>
        <p:nvSpPr>
          <p:cNvPr id="6" name="Foliennummernplatzhalter 5"/>
          <p:cNvSpPr>
            <a:spLocks noGrp="1"/>
          </p:cNvSpPr>
          <p:nvPr>
            <p:ph type="sldNum" sz="quarter" idx="25"/>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969933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kreisförmiges Bild, Text">
    <p:spTree>
      <p:nvGrpSpPr>
        <p:cNvPr id="1" name=""/>
        <p:cNvGrpSpPr/>
        <p:nvPr/>
      </p:nvGrpSpPr>
      <p:grpSpPr>
        <a:xfrm>
          <a:off x="0" y="0"/>
          <a:ext cx="0" cy="0"/>
          <a:chOff x="0" y="0"/>
          <a:chExt cx="0" cy="0"/>
        </a:xfrm>
      </p:grpSpPr>
      <p:sp>
        <p:nvSpPr>
          <p:cNvPr id="11" name="Inhaltsplatzhalter 8">
            <a:extLst>
              <a:ext uri="{FF2B5EF4-FFF2-40B4-BE49-F238E27FC236}">
                <a16:creationId xmlns:a16="http://schemas.microsoft.com/office/drawing/2014/main" id="{D27CA3D2-D5F8-424A-9032-AAD78AFAA940}"/>
              </a:ext>
            </a:extLst>
          </p:cNvPr>
          <p:cNvSpPr>
            <a:spLocks noGrp="1"/>
          </p:cNvSpPr>
          <p:nvPr>
            <p:ph sz="quarter" idx="15"/>
          </p:nvPr>
        </p:nvSpPr>
        <p:spPr>
          <a:xfrm>
            <a:off x="681067" y="1320800"/>
            <a:ext cx="4094517" cy="333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081A3D0D-9F0A-DC41-9DCC-E7A98166B50A}"/>
              </a:ext>
            </a:extLst>
          </p:cNvPr>
          <p:cNvSpPr>
            <a:spLocks noGrp="1" noChangeAspect="1"/>
          </p:cNvSpPr>
          <p:nvPr>
            <p:ph type="pic" sz="quarter" idx="14"/>
          </p:nvPr>
        </p:nvSpPr>
        <p:spPr>
          <a:xfrm>
            <a:off x="5305700" y="1320800"/>
            <a:ext cx="3338512" cy="3338512"/>
          </a:xfrm>
          <a:prstGeom prst="ellipse">
            <a:avLst/>
          </a:prstGeom>
        </p:spPr>
        <p:txBody>
          <a:bodyPr anchor="ctr" anchorCtr="0"/>
          <a:lstStyle>
            <a:lvl1pPr algn="ctr">
              <a:defRPr/>
            </a:lvl1pPr>
          </a:lstStyle>
          <a:p>
            <a:endParaRPr lang="de-DE"/>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6"/>
          </p:nvPr>
        </p:nvSpPr>
        <p:spPr/>
        <p:txBody>
          <a:bodyPr/>
          <a:lstStyle/>
          <a:p>
            <a:r>
              <a:rPr lang="en-US" smtClean="0"/>
              <a:t>Swenja Tams  / Resistence Characteristics / TC 60</a:t>
            </a:r>
            <a:endParaRPr lang="de-DE"/>
          </a:p>
        </p:txBody>
      </p:sp>
      <p:sp>
        <p:nvSpPr>
          <p:cNvPr id="4" name="Foliennummernplatzhalter 3"/>
          <p:cNvSpPr>
            <a:spLocks noGrp="1"/>
          </p:cNvSpPr>
          <p:nvPr>
            <p:ph type="sldNum" sz="quarter" idx="17"/>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2053250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320800"/>
            <a:ext cx="7955051" cy="3412300"/>
          </a:xfrm>
        </p:spPr>
        <p:txBody>
          <a:bodyPr lIns="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7" name="Foliennummernplatzhalter 6"/>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31521003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84000" y="1320800"/>
            <a:ext cx="3706813" cy="3411537"/>
          </a:xfrm>
        </p:spPr>
        <p:txBody>
          <a:bodyPr lIns="0"/>
          <a:lstStyle>
            <a:lvl1pPr>
              <a:defRPr sz="16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930619" y="1320800"/>
            <a:ext cx="3708000" cy="3411537"/>
          </a:xfrm>
        </p:spPr>
        <p:txBody>
          <a:bodyPr lIns="0"/>
          <a:lstStyle>
            <a:lvl1pPr>
              <a:defRPr sz="16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4"/>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8" name="Foliennummernplatzhalter 7"/>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928528590"/>
      </p:ext>
    </p:extLst>
  </p:cSld>
  <p:clrMapOvr>
    <a:masterClrMapping/>
  </p:clrMapOvr>
  <p:extLst mod="1">
    <p:ext uri="{DCECCB84-F9BA-43D5-87BE-67443E8EF086}">
      <p15:sldGuideLst xmlns:p15="http://schemas.microsoft.com/office/powerpoint/2012/main">
        <p15:guide id="1" pos="2767">
          <p15:clr>
            <a:srgbClr val="5ACBF0"/>
          </p15:clr>
        </p15:guide>
        <p15:guide id="2" pos="2993">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84000" y="1328564"/>
            <a:ext cx="3706814" cy="216000"/>
          </a:xfrm>
        </p:spPr>
        <p:txBody>
          <a:bodyPr lIns="0" anchor="b">
            <a:noAutofit/>
          </a:bodyPr>
          <a:lstStyle>
            <a:lvl1pPr marL="0" indent="0">
              <a:buNone/>
              <a:defRPr sz="16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684000" y="1658727"/>
            <a:ext cx="3782116" cy="3073612"/>
          </a:xfrm>
        </p:spPr>
        <p:txBody>
          <a:bodyPr lIns="0">
            <a:noAutofit/>
          </a:bodyPr>
          <a:lstStyle>
            <a:lvl1pPr>
              <a:defRPr sz="1600"/>
            </a:lvl1pPr>
            <a:lvl2pPr>
              <a:defRPr sz="1600"/>
            </a:lvl2pPr>
            <a:lvl3pPr>
              <a:defRPr sz="1600"/>
            </a:lvl3pPr>
            <a:lvl4pPr>
              <a:defRPr sz="1600"/>
            </a:lvl4pPr>
            <a:lvl5pPr>
              <a:defRPr sz="16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859222" y="1328564"/>
            <a:ext cx="3785484" cy="216000"/>
          </a:xfrm>
        </p:spPr>
        <p:txBody>
          <a:bodyPr lIns="0" anchor="b">
            <a:noAutofit/>
          </a:bodyPr>
          <a:lstStyle>
            <a:lvl1pPr marL="0" indent="0">
              <a:buNone/>
              <a:defRPr sz="16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4859222" y="1658725"/>
            <a:ext cx="3784873" cy="3073613"/>
          </a:xfrm>
        </p:spPr>
        <p:txBody>
          <a:bodyPr lIns="0">
            <a:noAutofit/>
          </a:bodyPr>
          <a:lstStyle>
            <a:lvl1pPr>
              <a:defRPr sz="1600"/>
            </a:lvl1pPr>
            <a:lvl2pPr>
              <a:defRPr sz="1600"/>
            </a:lvl2pPr>
            <a:lvl3pPr>
              <a:defRPr sz="1600"/>
            </a:lvl3pPr>
            <a:lvl4pPr>
              <a:defRPr sz="1600"/>
            </a:lvl4pPr>
            <a:lvl5pPr>
              <a:defRPr sz="16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10" name="Foliennummernplatzhalter 9"/>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2932034930"/>
      </p:ext>
    </p:extLst>
  </p:cSld>
  <p:clrMapOvr>
    <a:masterClrMapping/>
  </p:clrMapOvr>
  <p:extLst mod="1">
    <p:ext uri="{DCECCB84-F9BA-43D5-87BE-67443E8EF086}">
      <p15:sldGuideLst xmlns:p15="http://schemas.microsoft.com/office/powerpoint/2012/main">
        <p15:guide id="1" pos="2767">
          <p15:clr>
            <a:srgbClr val="5ACBF0"/>
          </p15:clr>
        </p15:guide>
        <p15:guide id="2" pos="2993">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6" name="Foliennummernplatzhalter 5"/>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256586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egrüßung">
    <p:bg>
      <p:bgPr>
        <a:blipFill dpi="0" rotWithShape="1">
          <a:blip r:embed="rId2">
            <a:lum/>
          </a:blip>
          <a:srcRect/>
          <a:stretch>
            <a:fillRect t="-15000" b="-9000"/>
          </a:stretch>
        </a:blipFill>
        <a:effectLst/>
      </p:bgPr>
    </p:bg>
    <p:spTree>
      <p:nvGrpSpPr>
        <p:cNvPr id="1" name=""/>
        <p:cNvGrpSpPr/>
        <p:nvPr/>
      </p:nvGrpSpPr>
      <p:grpSpPr>
        <a:xfrm>
          <a:off x="0" y="0"/>
          <a:ext cx="0" cy="0"/>
          <a:chOff x="0" y="0"/>
          <a:chExt cx="0" cy="0"/>
        </a:xfrm>
      </p:grpSpPr>
      <p:sp>
        <p:nvSpPr>
          <p:cNvPr id="8" name="Rechteck 7"/>
          <p:cNvSpPr/>
          <p:nvPr userDrawn="1"/>
        </p:nvSpPr>
        <p:spPr>
          <a:xfrm>
            <a:off x="251520" y="3636661"/>
            <a:ext cx="8666508" cy="132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Untertitel 2"/>
          <p:cNvSpPr>
            <a:spLocks noGrp="1"/>
          </p:cNvSpPr>
          <p:nvPr>
            <p:ph type="subTitle" idx="1"/>
          </p:nvPr>
        </p:nvSpPr>
        <p:spPr>
          <a:xfrm>
            <a:off x="2484615" y="4443958"/>
            <a:ext cx="5143025" cy="324000"/>
          </a:xfrm>
        </p:spPr>
        <p:txBody>
          <a:bodyPr lIns="0">
            <a:noAutofit/>
          </a:bodyPr>
          <a:lstStyle>
            <a:lvl1pPr marL="0" indent="0" algn="l">
              <a:lnSpc>
                <a:spcPts val="2200"/>
              </a:lnSpc>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5" name="Titel 4"/>
          <p:cNvSpPr>
            <a:spLocks noGrp="1"/>
          </p:cNvSpPr>
          <p:nvPr>
            <p:ph type="title"/>
          </p:nvPr>
        </p:nvSpPr>
        <p:spPr>
          <a:xfrm>
            <a:off x="2482101" y="3834418"/>
            <a:ext cx="5150352" cy="604867"/>
          </a:xfrm>
          <a:noFill/>
        </p:spPr>
        <p:txBody>
          <a:bodyPr lIns="0" tIns="0" bIns="0" anchor="t"/>
          <a:lstStyle>
            <a:lvl1pPr>
              <a:lnSpc>
                <a:spcPct val="100000"/>
              </a:lnSpc>
              <a:defRPr sz="1800" b="1" i="0">
                <a:solidFill>
                  <a:schemeClr val="tx1"/>
                </a:solidFill>
                <a:effectLst/>
                <a:latin typeface="+mn-lt"/>
              </a:defRPr>
            </a:lvl1pPr>
          </a:lstStyle>
          <a:p>
            <a:r>
              <a:rPr lang="de-DE" smtClean="0"/>
              <a:t>Titelmasterformat durch Klicken bearbeiten</a:t>
            </a:r>
            <a:endParaRPr lang="de-DE"/>
          </a:p>
        </p:txBody>
      </p:sp>
      <p:pic>
        <p:nvPicPr>
          <p:cNvPr id="7" name="Picture 7" descr="BSALogoFarbi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3640665"/>
            <a:ext cx="1989236" cy="132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57436"/>
      </p:ext>
    </p:extLst>
  </p:cSld>
  <p:clrMapOvr>
    <a:masterClrMapping/>
  </p:clrMapOvr>
  <p:extLst mod="1">
    <p:ext uri="{DCECCB84-F9BA-43D5-87BE-67443E8EF086}">
      <p15:sldGuideLst xmlns:p15="http://schemas.microsoft.com/office/powerpoint/2012/main">
        <p15:guide id="1" orient="horz" pos="245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extfeld 5"/>
          <p:cNvSpPr txBox="1"/>
          <p:nvPr userDrawn="1"/>
        </p:nvSpPr>
        <p:spPr>
          <a:xfrm>
            <a:off x="2555776" y="1131590"/>
            <a:ext cx="5112568" cy="2808312"/>
          </a:xfrm>
          <a:prstGeom prst="rect">
            <a:avLst/>
          </a:prstGeom>
        </p:spPr>
        <p:txBody>
          <a:bodyPr vert="horz" wrap="none" lIns="0" tIns="0" rIns="0" bIns="0" rtlCol="0">
            <a:noAutofit/>
          </a:bodyPr>
          <a:lstStyle/>
          <a:p>
            <a:pPr>
              <a:lnSpc>
                <a:spcPts val="2200"/>
              </a:lnSpc>
              <a:spcBef>
                <a:spcPts val="400"/>
              </a:spcBef>
            </a:pPr>
            <a:endParaRPr lang="de-DE" sz="1600" smtClean="0"/>
          </a:p>
        </p:txBody>
      </p:sp>
      <p:sp>
        <p:nvSpPr>
          <p:cNvPr id="2" name="Fußzeilenplatzhalter 1"/>
          <p:cNvSpPr>
            <a:spLocks noGrp="1"/>
          </p:cNvSpPr>
          <p:nvPr>
            <p:ph type="ftr" sz="quarter" idx="10"/>
          </p:nvPr>
        </p:nvSpPr>
        <p:spPr/>
        <p:txBody>
          <a:bodyPr/>
          <a:lstStyle/>
          <a:p>
            <a:r>
              <a:rPr lang="en-US" smtClean="0"/>
              <a:t>Swenja Tams  / Resistence Characteristics / TC 60</a:t>
            </a:r>
            <a:endParaRPr lang="de-DE"/>
          </a:p>
        </p:txBody>
      </p:sp>
      <p:sp>
        <p:nvSpPr>
          <p:cNvPr id="5" name="Foliennummernplatzhalter 4"/>
          <p:cNvSpPr>
            <a:spLocks noGrp="1"/>
          </p:cNvSpPr>
          <p:nvPr>
            <p:ph type="sldNum" sz="quarter" idx="1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403486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ende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984DF27-98BD-4B1B-9935-D7B8221CB15D}"/>
              </a:ext>
            </a:extLst>
          </p:cNvPr>
          <p:cNvSpPr>
            <a:spLocks noGrp="1"/>
          </p:cNvSpPr>
          <p:nvPr>
            <p:ph type="body" sz="quarter" idx="13" hasCustomPrompt="1"/>
          </p:nvPr>
        </p:nvSpPr>
        <p:spPr>
          <a:xfrm>
            <a:off x="4353686" y="1654236"/>
            <a:ext cx="4284933" cy="311844"/>
          </a:xfrm>
        </p:spPr>
        <p:txBody>
          <a:bodyPr/>
          <a:lstStyle>
            <a:lvl1pPr marL="0" marR="0" indent="0" algn="l" defTabSz="685800" rtl="0" eaLnBrk="1" fontAlgn="auto" latinLnBrk="0" hangingPunct="1">
              <a:lnSpc>
                <a:spcPct val="100000"/>
              </a:lnSpc>
              <a:spcBef>
                <a:spcPts val="0"/>
              </a:spcBef>
              <a:spcAft>
                <a:spcPts val="0"/>
              </a:spcAft>
              <a:buClrTx/>
              <a:buSzTx/>
              <a:buFont typeface="Arial" pitchFamily="34" charset="0"/>
              <a:buNone/>
              <a:tabLst/>
              <a:defRPr sz="1600" b="1"/>
            </a:lvl1pPr>
            <a:lvl2pPr>
              <a:lnSpc>
                <a:spcPct val="100000"/>
              </a:lnSpc>
              <a:spcBef>
                <a:spcPts val="0"/>
              </a:spcBef>
              <a:defRPr sz="1600"/>
            </a:lvl2pPr>
            <a:lvl3pPr>
              <a:lnSpc>
                <a:spcPct val="100000"/>
              </a:lnSpc>
              <a:spcBef>
                <a:spcPts val="0"/>
              </a:spcBef>
              <a:defRPr sz="1600"/>
            </a:lvl3pPr>
            <a:lvl4pPr>
              <a:lnSpc>
                <a:spcPts val="1440"/>
              </a:lnSpc>
              <a:spcBef>
                <a:spcPts val="0"/>
              </a:spcBef>
              <a:defRPr sz="1600"/>
            </a:lvl4pPr>
            <a:lvl5pPr>
              <a:lnSpc>
                <a:spcPts val="1440"/>
              </a:lnSpc>
              <a:spcBef>
                <a:spcPts val="0"/>
              </a:spcBef>
              <a:defRPr sz="1600"/>
            </a:lvl5pPr>
          </a:lstStyle>
          <a:p>
            <a:pPr lvl="0"/>
            <a:r>
              <a:rPr lang="de-DE" smtClean="0"/>
              <a:t>Ansprechpartner(in)</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
        <p:nvSpPr>
          <p:cNvPr id="9" name="Textplatzhalter 8"/>
          <p:cNvSpPr>
            <a:spLocks noGrp="1"/>
          </p:cNvSpPr>
          <p:nvPr>
            <p:ph type="body" sz="quarter" idx="14"/>
          </p:nvPr>
        </p:nvSpPr>
        <p:spPr>
          <a:xfrm>
            <a:off x="4353831" y="2037642"/>
            <a:ext cx="4283199" cy="1800225"/>
          </a:xfrm>
        </p:spPr>
        <p:txBody>
          <a:bodyPr/>
          <a:lstStyle>
            <a:lvl1pPr>
              <a:lnSpc>
                <a:spcPts val="1900"/>
              </a:lnSpc>
              <a:spcBef>
                <a:spcPts val="0"/>
              </a:spcBef>
              <a:defRPr/>
            </a:lvl1pPr>
            <a:lvl2pPr>
              <a:lnSpc>
                <a:spcPts val="1900"/>
              </a:lnSpc>
              <a:spcBef>
                <a:spcPts val="0"/>
              </a:spcBef>
              <a:defRPr/>
            </a:lvl2pPr>
            <a:lvl3pPr>
              <a:lnSpc>
                <a:spcPts val="1900"/>
              </a:lnSpc>
              <a:spcBef>
                <a:spcPts val="0"/>
              </a:spcBef>
              <a:defRPr/>
            </a:lvl3pPr>
            <a:lvl4pPr>
              <a:lnSpc>
                <a:spcPts val="1900"/>
              </a:lnSpc>
              <a:spcBef>
                <a:spcPts val="0"/>
              </a:spcBef>
              <a:defRPr/>
            </a:lvl4pPr>
            <a:lvl5pPr>
              <a:lnSpc>
                <a:spcPts val="1900"/>
              </a:lnSpc>
              <a:spcBef>
                <a:spcPts val="0"/>
              </a:spcBef>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Textplatzhalter 7">
            <a:extLst>
              <a:ext uri="{FF2B5EF4-FFF2-40B4-BE49-F238E27FC236}">
                <a16:creationId xmlns:a16="http://schemas.microsoft.com/office/drawing/2014/main" id="{7984DF27-98BD-4B1B-9935-D7B8221CB15D}"/>
              </a:ext>
            </a:extLst>
          </p:cNvPr>
          <p:cNvSpPr>
            <a:spLocks noGrp="1"/>
          </p:cNvSpPr>
          <p:nvPr>
            <p:ph type="body" sz="quarter" idx="15" hasCustomPrompt="1"/>
          </p:nvPr>
        </p:nvSpPr>
        <p:spPr>
          <a:xfrm>
            <a:off x="768127" y="1657765"/>
            <a:ext cx="3155801" cy="311844"/>
          </a:xfrm>
        </p:spPr>
        <p:txBody>
          <a:bodyPr/>
          <a:lstStyle>
            <a:lvl1pPr marL="0" marR="0" indent="0" algn="l" defTabSz="685800" rtl="0" eaLnBrk="1" fontAlgn="auto" latinLnBrk="0" hangingPunct="1">
              <a:lnSpc>
                <a:spcPct val="100000"/>
              </a:lnSpc>
              <a:spcBef>
                <a:spcPts val="0"/>
              </a:spcBef>
              <a:spcAft>
                <a:spcPts val="0"/>
              </a:spcAft>
              <a:buClrTx/>
              <a:buSzTx/>
              <a:buFont typeface="Arial" pitchFamily="34" charset="0"/>
              <a:buNone/>
              <a:tabLst/>
              <a:defRPr sz="1600" b="1"/>
            </a:lvl1pPr>
            <a:lvl2pPr>
              <a:lnSpc>
                <a:spcPct val="100000"/>
              </a:lnSpc>
              <a:spcBef>
                <a:spcPts val="0"/>
              </a:spcBef>
              <a:defRPr sz="1600"/>
            </a:lvl2pPr>
            <a:lvl3pPr>
              <a:lnSpc>
                <a:spcPct val="100000"/>
              </a:lnSpc>
              <a:spcBef>
                <a:spcPts val="0"/>
              </a:spcBef>
              <a:defRPr sz="1600"/>
            </a:lvl3pPr>
            <a:lvl4pPr>
              <a:lnSpc>
                <a:spcPts val="1440"/>
              </a:lnSpc>
              <a:spcBef>
                <a:spcPts val="0"/>
              </a:spcBef>
              <a:defRPr sz="1600"/>
            </a:lvl4pPr>
            <a:lvl5pPr>
              <a:lnSpc>
                <a:spcPts val="1440"/>
              </a:lnSpc>
              <a:spcBef>
                <a:spcPts val="0"/>
              </a:spcBef>
              <a:defRPr sz="1600"/>
            </a:lvl5pPr>
          </a:lstStyle>
          <a:p>
            <a:pPr lvl="0"/>
            <a:r>
              <a:rPr lang="de-DE" smtClean="0"/>
              <a:t>Adresse</a:t>
            </a:r>
            <a:endParaRPr lang="de-DE" dirty="0"/>
          </a:p>
        </p:txBody>
      </p:sp>
      <p:sp>
        <p:nvSpPr>
          <p:cNvPr id="11" name="Textplatzhalter 8"/>
          <p:cNvSpPr>
            <a:spLocks noGrp="1"/>
          </p:cNvSpPr>
          <p:nvPr>
            <p:ph type="body" sz="quarter" idx="16"/>
          </p:nvPr>
        </p:nvSpPr>
        <p:spPr>
          <a:xfrm>
            <a:off x="768126" y="2041171"/>
            <a:ext cx="3155802" cy="1800225"/>
          </a:xfrm>
        </p:spPr>
        <p:txBody>
          <a:bodyPr/>
          <a:lstStyle>
            <a:lvl1pPr>
              <a:lnSpc>
                <a:spcPts val="1900"/>
              </a:lnSpc>
              <a:spcBef>
                <a:spcPts val="0"/>
              </a:spcBef>
              <a:defRPr/>
            </a:lvl1pPr>
            <a:lvl2pPr>
              <a:lnSpc>
                <a:spcPts val="1900"/>
              </a:lnSpc>
              <a:spcBef>
                <a:spcPts val="0"/>
              </a:spcBef>
              <a:defRPr/>
            </a:lvl2pPr>
            <a:lvl3pPr>
              <a:lnSpc>
                <a:spcPts val="1900"/>
              </a:lnSpc>
              <a:spcBef>
                <a:spcPts val="0"/>
              </a:spcBef>
              <a:defRPr/>
            </a:lvl3pPr>
            <a:lvl4pPr>
              <a:lnSpc>
                <a:spcPts val="1900"/>
              </a:lnSpc>
              <a:spcBef>
                <a:spcPts val="0"/>
              </a:spcBef>
              <a:defRPr/>
            </a:lvl4pPr>
            <a:lvl5pPr>
              <a:lnSpc>
                <a:spcPts val="1900"/>
              </a:lnSpc>
              <a:spcBef>
                <a:spcPts val="0"/>
              </a:spcBef>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Fußzeilenplatzhalter 1"/>
          <p:cNvSpPr>
            <a:spLocks noGrp="1"/>
          </p:cNvSpPr>
          <p:nvPr>
            <p:ph type="ftr" sz="quarter" idx="17"/>
          </p:nvPr>
        </p:nvSpPr>
        <p:spPr/>
        <p:txBody>
          <a:bodyPr/>
          <a:lstStyle/>
          <a:p>
            <a:r>
              <a:rPr lang="en-US" smtClean="0"/>
              <a:t>Swenja Tams  / Resistence Characteristics / TC 60</a:t>
            </a:r>
            <a:endParaRPr lang="de-DE"/>
          </a:p>
        </p:txBody>
      </p:sp>
      <p:sp>
        <p:nvSpPr>
          <p:cNvPr id="3" name="Foliennummernplatzhalter 2"/>
          <p:cNvSpPr>
            <a:spLocks noGrp="1"/>
          </p:cNvSpPr>
          <p:nvPr>
            <p:ph type="sldNum" sz="quarter" idx="18"/>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076112324"/>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grpSp>
        <p:nvGrpSpPr>
          <p:cNvPr id="6" name="Gruppieren 5"/>
          <p:cNvGrpSpPr/>
          <p:nvPr userDrawn="1"/>
        </p:nvGrpSpPr>
        <p:grpSpPr>
          <a:xfrm>
            <a:off x="107504" y="4359250"/>
            <a:ext cx="1853147" cy="690969"/>
            <a:chOff x="2699792" y="3542541"/>
            <a:chExt cx="1853147" cy="690969"/>
          </a:xfrm>
        </p:grpSpPr>
        <p:sp>
          <p:nvSpPr>
            <p:cNvPr id="7" name="Textfeld 6"/>
            <p:cNvSpPr txBox="1"/>
            <p:nvPr/>
          </p:nvSpPr>
          <p:spPr>
            <a:xfrm>
              <a:off x="2976194" y="3542541"/>
              <a:ext cx="1397819" cy="246221"/>
            </a:xfrm>
            <a:prstGeom prst="rect">
              <a:avLst/>
            </a:prstGeom>
            <a:noFill/>
          </p:spPr>
          <p:txBody>
            <a:bodyPr wrap="none" lIns="0" tIns="0" rIns="0" bIns="0" rtlCol="0">
              <a:spAutoFit/>
            </a:bodyPr>
            <a:lstStyle/>
            <a:p>
              <a:pPr algn="l"/>
              <a:r>
                <a:rPr lang="de-DE" sz="1600" smtClean="0">
                  <a:solidFill>
                    <a:srgbClr val="808181"/>
                  </a:solidFill>
                </a:rPr>
                <a:t>Sorten schützen.</a:t>
              </a:r>
              <a:endParaRPr lang="de-DE" sz="1600" dirty="0">
                <a:solidFill>
                  <a:srgbClr val="808181"/>
                </a:solidFill>
              </a:endParaRPr>
            </a:p>
          </p:txBody>
        </p:sp>
        <p:sp>
          <p:nvSpPr>
            <p:cNvPr id="8" name="Textfeld 7"/>
            <p:cNvSpPr txBox="1"/>
            <p:nvPr/>
          </p:nvSpPr>
          <p:spPr>
            <a:xfrm>
              <a:off x="2699792" y="3756992"/>
              <a:ext cx="1357744" cy="246221"/>
            </a:xfrm>
            <a:prstGeom prst="rect">
              <a:avLst/>
            </a:prstGeom>
            <a:noFill/>
          </p:spPr>
          <p:txBody>
            <a:bodyPr wrap="none" lIns="0" tIns="0" rIns="0" bIns="0" rtlCol="0">
              <a:spAutoFit/>
            </a:bodyPr>
            <a:lstStyle/>
            <a:p>
              <a:pPr algn="l"/>
              <a:r>
                <a:rPr lang="de-DE" sz="1600" smtClean="0">
                  <a:solidFill>
                    <a:schemeClr val="accent1"/>
                  </a:solidFill>
                </a:rPr>
                <a:t>Sorten zulassen.</a:t>
              </a:r>
              <a:endParaRPr lang="de-DE" sz="1600" dirty="0">
                <a:solidFill>
                  <a:schemeClr val="accent1"/>
                </a:solidFill>
              </a:endParaRPr>
            </a:p>
          </p:txBody>
        </p:sp>
        <p:sp>
          <p:nvSpPr>
            <p:cNvPr id="9" name="Textfeld 8"/>
            <p:cNvSpPr txBox="1"/>
            <p:nvPr/>
          </p:nvSpPr>
          <p:spPr>
            <a:xfrm>
              <a:off x="3163135" y="3987289"/>
              <a:ext cx="1389804" cy="246221"/>
            </a:xfrm>
            <a:prstGeom prst="rect">
              <a:avLst/>
            </a:prstGeom>
            <a:noFill/>
          </p:spPr>
          <p:txBody>
            <a:bodyPr wrap="none" lIns="0" tIns="0" rIns="0" bIns="0" rtlCol="0">
              <a:spAutoFit/>
            </a:bodyPr>
            <a:lstStyle/>
            <a:p>
              <a:pPr algn="l"/>
              <a:r>
                <a:rPr lang="de-DE" sz="1600" smtClean="0">
                  <a:solidFill>
                    <a:schemeClr val="accent2"/>
                  </a:solidFill>
                </a:rPr>
                <a:t>Vielfalt erhalten.</a:t>
              </a:r>
              <a:endParaRPr lang="de-DE" sz="1600" dirty="0">
                <a:solidFill>
                  <a:schemeClr val="accent2"/>
                </a:solidFill>
              </a:endParaRPr>
            </a:p>
          </p:txBody>
        </p:sp>
      </p:grpSp>
      <p:sp>
        <p:nvSpPr>
          <p:cNvPr id="12" name="Textplatzhalter 11"/>
          <p:cNvSpPr>
            <a:spLocks noGrp="1"/>
          </p:cNvSpPr>
          <p:nvPr>
            <p:ph type="body" sz="quarter" idx="10" hasCustomPrompt="1"/>
          </p:nvPr>
        </p:nvSpPr>
        <p:spPr>
          <a:xfrm>
            <a:off x="3228812" y="2309118"/>
            <a:ext cx="4376156" cy="739775"/>
          </a:xfrm>
        </p:spPr>
        <p:txBody>
          <a:bodyPr anchor="ctr"/>
          <a:lstStyle>
            <a:lvl1pPr>
              <a:defRPr sz="4000">
                <a:effectLst/>
              </a:defRPr>
            </a:lvl1pPr>
          </a:lstStyle>
          <a:p>
            <a:pPr lvl="0"/>
            <a:r>
              <a:rPr lang="de-DE" smtClean="0"/>
              <a:t>Schlusswort</a:t>
            </a:r>
          </a:p>
        </p:txBody>
      </p:sp>
    </p:spTree>
    <p:extLst>
      <p:ext uri="{BB962C8B-B14F-4D97-AF65-F5344CB8AC3E}">
        <p14:creationId xmlns:p14="http://schemas.microsoft.com/office/powerpoint/2010/main" val="242375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Begrüßung">
    <p:bg>
      <p:bgPr>
        <a:blipFill dpi="0" rotWithShape="1">
          <a:blip r:embed="rId2">
            <a:lum/>
          </a:blip>
          <a:srcRect/>
          <a:stretch>
            <a:fillRect t="-17000" b="-9000"/>
          </a:stretch>
        </a:blipFill>
        <a:effectLst/>
      </p:bgPr>
    </p:bg>
    <p:spTree>
      <p:nvGrpSpPr>
        <p:cNvPr id="1" name=""/>
        <p:cNvGrpSpPr/>
        <p:nvPr/>
      </p:nvGrpSpPr>
      <p:grpSpPr>
        <a:xfrm>
          <a:off x="0" y="0"/>
          <a:ext cx="0" cy="0"/>
          <a:chOff x="0" y="0"/>
          <a:chExt cx="0" cy="0"/>
        </a:xfrm>
      </p:grpSpPr>
      <p:sp>
        <p:nvSpPr>
          <p:cNvPr id="8" name="Rechteck 7"/>
          <p:cNvSpPr/>
          <p:nvPr userDrawn="1"/>
        </p:nvSpPr>
        <p:spPr>
          <a:xfrm>
            <a:off x="251520" y="3636661"/>
            <a:ext cx="8666508" cy="132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Untertitel 2"/>
          <p:cNvSpPr>
            <a:spLocks noGrp="1"/>
          </p:cNvSpPr>
          <p:nvPr>
            <p:ph type="subTitle" idx="1"/>
          </p:nvPr>
        </p:nvSpPr>
        <p:spPr>
          <a:xfrm>
            <a:off x="2484615" y="4443958"/>
            <a:ext cx="5143025" cy="324000"/>
          </a:xfrm>
        </p:spPr>
        <p:txBody>
          <a:bodyPr lIns="0">
            <a:noAutofit/>
          </a:bodyPr>
          <a:lstStyle>
            <a:lvl1pPr marL="0" indent="0" algn="l">
              <a:lnSpc>
                <a:spcPts val="2200"/>
              </a:lnSpc>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5" name="Titel 4"/>
          <p:cNvSpPr>
            <a:spLocks noGrp="1"/>
          </p:cNvSpPr>
          <p:nvPr>
            <p:ph type="title"/>
          </p:nvPr>
        </p:nvSpPr>
        <p:spPr>
          <a:xfrm>
            <a:off x="2482101" y="3834418"/>
            <a:ext cx="5150352" cy="604867"/>
          </a:xfrm>
          <a:noFill/>
        </p:spPr>
        <p:txBody>
          <a:bodyPr lIns="0" tIns="0" bIns="0" anchor="t"/>
          <a:lstStyle>
            <a:lvl1pPr>
              <a:lnSpc>
                <a:spcPct val="100000"/>
              </a:lnSpc>
              <a:defRPr sz="1800" b="1" i="0">
                <a:solidFill>
                  <a:schemeClr val="tx1"/>
                </a:solidFill>
                <a:effectLst/>
                <a:latin typeface="+mn-lt"/>
              </a:defRPr>
            </a:lvl1pPr>
          </a:lstStyle>
          <a:p>
            <a:r>
              <a:rPr lang="de-DE" smtClean="0"/>
              <a:t>Titelmasterformat durch Klicken bearbeiten</a:t>
            </a:r>
            <a:endParaRPr lang="de-DE"/>
          </a:p>
        </p:txBody>
      </p:sp>
      <p:pic>
        <p:nvPicPr>
          <p:cNvPr id="7" name="Picture 7" descr="BSALogoFarbi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3640665"/>
            <a:ext cx="1989236" cy="132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59635"/>
      </p:ext>
    </p:extLst>
  </p:cSld>
  <p:clrMapOvr>
    <a:masterClrMapping/>
  </p:clrMapOvr>
  <p:extLst mod="1">
    <p:ext uri="{DCECCB84-F9BA-43D5-87BE-67443E8EF086}">
      <p15:sldGuideLst xmlns:p15="http://schemas.microsoft.com/office/powerpoint/2012/main">
        <p15:guide id="1" orient="horz" pos="24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gradFill flip="none" rotWithShape="1">
            <a:gsLst>
              <a:gs pos="0">
                <a:schemeClr val="accent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6155878" y="0"/>
            <a:ext cx="2988122" cy="5143500"/>
          </a:xfrm>
          <a:prstGeom prst="rect">
            <a:avLst/>
          </a:prstGeom>
          <a:blipFill dpi="0" rotWithShape="1">
            <a:blip r:embed="rId2">
              <a:alphaModFix amt="15000"/>
            </a:blip>
            <a:srcRect/>
            <a:stretch>
              <a:fillRect l="-1" t="-13000" r="-42188" b="-431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userDrawn="1"/>
        </p:nvSpPr>
        <p:spPr>
          <a:xfrm rot="3000585">
            <a:off x="-1464358" y="1874228"/>
            <a:ext cx="7504286" cy="2208262"/>
          </a:xfrm>
          <a:custGeom>
            <a:avLst/>
            <a:gdLst>
              <a:gd name="connsiteX0" fmla="*/ 0 w 7504286"/>
              <a:gd name="connsiteY0" fmla="*/ 942862 h 2208262"/>
              <a:gd name="connsiteX1" fmla="*/ 790883 w 7504286"/>
              <a:gd name="connsiteY1" fmla="*/ 0 h 2208262"/>
              <a:gd name="connsiteX2" fmla="*/ 7504286 w 7504286"/>
              <a:gd name="connsiteY2" fmla="*/ 0 h 2208262"/>
              <a:gd name="connsiteX3" fmla="*/ 5651975 w 7504286"/>
              <a:gd name="connsiteY3" fmla="*/ 2208262 h 2208262"/>
              <a:gd name="connsiteX4" fmla="*/ 1508566 w 7504286"/>
              <a:gd name="connsiteY4" fmla="*/ 2208262 h 220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286" h="2208262">
                <a:moveTo>
                  <a:pt x="0" y="942862"/>
                </a:moveTo>
                <a:lnTo>
                  <a:pt x="790883" y="0"/>
                </a:lnTo>
                <a:lnTo>
                  <a:pt x="7504286" y="0"/>
                </a:lnTo>
                <a:lnTo>
                  <a:pt x="5651975" y="2208262"/>
                </a:lnTo>
                <a:lnTo>
                  <a:pt x="1508566" y="2208262"/>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9"/>
          <p:cNvSpPr/>
          <p:nvPr userDrawn="1"/>
        </p:nvSpPr>
        <p:spPr>
          <a:xfrm rot="18616502">
            <a:off x="-1623670" y="-109248"/>
            <a:ext cx="4449383" cy="2194501"/>
          </a:xfrm>
          <a:custGeom>
            <a:avLst/>
            <a:gdLst>
              <a:gd name="connsiteX0" fmla="*/ 4449383 w 4449383"/>
              <a:gd name="connsiteY0" fmla="*/ 2194501 h 2194501"/>
              <a:gd name="connsiteX1" fmla="*/ 0 w 4449383"/>
              <a:gd name="connsiteY1" fmla="*/ 2194501 h 2194501"/>
              <a:gd name="connsiteX2" fmla="*/ 2589954 w 4449383"/>
              <a:gd name="connsiteY2" fmla="*/ 0 h 2194501"/>
            </a:gdLst>
            <a:ahLst/>
            <a:cxnLst>
              <a:cxn ang="0">
                <a:pos x="connsiteX0" y="connsiteY0"/>
              </a:cxn>
              <a:cxn ang="0">
                <a:pos x="connsiteX1" y="connsiteY1"/>
              </a:cxn>
              <a:cxn ang="0">
                <a:pos x="connsiteX2" y="connsiteY2"/>
              </a:cxn>
            </a:cxnLst>
            <a:rect l="l" t="t" r="r" b="b"/>
            <a:pathLst>
              <a:path w="4449383" h="2194501">
                <a:moveTo>
                  <a:pt x="4449383" y="2194501"/>
                </a:moveTo>
                <a:lnTo>
                  <a:pt x="0" y="2194501"/>
                </a:lnTo>
                <a:lnTo>
                  <a:pt x="2589954"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6766C558-B661-7342-BE11-A637A323400D}"/>
              </a:ext>
            </a:extLst>
          </p:cNvPr>
          <p:cNvSpPr>
            <a:spLocks noGrp="1"/>
          </p:cNvSpPr>
          <p:nvPr>
            <p:ph type="title"/>
          </p:nvPr>
        </p:nvSpPr>
        <p:spPr>
          <a:xfrm>
            <a:off x="684634" y="2488218"/>
            <a:ext cx="5112047" cy="415498"/>
          </a:xfrm>
        </p:spPr>
        <p:txBody>
          <a:bodyPr wrap="square">
            <a:spAutoFit/>
          </a:bodyPr>
          <a:lstStyle>
            <a:lvl1pPr marL="87313" indent="-87313">
              <a:lnSpc>
                <a:spcPct val="100000"/>
              </a:lnSpc>
              <a:buFontTx/>
              <a:buNone/>
              <a:defRPr lang="de-DE" sz="2700" b="1" kern="1200">
                <a:solidFill>
                  <a:schemeClr val="tx1"/>
                </a:solidFill>
                <a:latin typeface="+mn-lt"/>
                <a:ea typeface="+mj-ea"/>
                <a:cs typeface="+mj-cs"/>
              </a:defRPr>
            </a:lvl1pPr>
          </a:lstStyle>
          <a:p>
            <a:r>
              <a:rPr lang="de-DE" smtClean="0"/>
              <a:t>Titelmasterformat durch Klicken bearbeiten</a:t>
            </a:r>
            <a:endParaRPr lang="de-DE"/>
          </a:p>
        </p:txBody>
      </p:sp>
    </p:spTree>
    <p:extLst>
      <p:ext uri="{BB962C8B-B14F-4D97-AF65-F5344CB8AC3E}">
        <p14:creationId xmlns:p14="http://schemas.microsoft.com/office/powerpoint/2010/main" val="94392736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lage 3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82A1693-2B96-2D44-85D4-828F33D86B61}"/>
              </a:ext>
            </a:extLst>
          </p:cNvPr>
          <p:cNvSpPr>
            <a:spLocks noGrp="1"/>
          </p:cNvSpPr>
          <p:nvPr>
            <p:ph type="pic" sz="quarter" idx="11"/>
          </p:nvPr>
        </p:nvSpPr>
        <p:spPr>
          <a:xfrm>
            <a:off x="2419606" y="1318852"/>
            <a:ext cx="2080394" cy="1155526"/>
          </a:xfrm>
        </p:spPr>
        <p:txBody>
          <a:bodyPr/>
          <a:lstStyle/>
          <a:p>
            <a:r>
              <a:rPr lang="de-DE" smtClean="0"/>
              <a:t>Bild durch Klicken auf Symbol hinzufügen</a:t>
            </a:r>
            <a:endParaRPr lang="de-DE" dirty="0"/>
          </a:p>
        </p:txBody>
      </p:sp>
      <p:sp>
        <p:nvSpPr>
          <p:cNvPr id="11" name="Bildplatzhalter 10">
            <a:extLst>
              <a:ext uri="{FF2B5EF4-FFF2-40B4-BE49-F238E27FC236}">
                <a16:creationId xmlns:a16="http://schemas.microsoft.com/office/drawing/2014/main" id="{818A594E-5CA3-C747-9EA3-B9E7A5A4F4CE}"/>
              </a:ext>
            </a:extLst>
          </p:cNvPr>
          <p:cNvSpPr>
            <a:spLocks noGrp="1"/>
          </p:cNvSpPr>
          <p:nvPr>
            <p:ph type="pic" sz="quarter" idx="14"/>
          </p:nvPr>
        </p:nvSpPr>
        <p:spPr>
          <a:xfrm>
            <a:off x="685800" y="2659500"/>
            <a:ext cx="3814200" cy="2144498"/>
          </a:xfrm>
        </p:spPr>
        <p:txBody>
          <a:bodyPr/>
          <a:lstStyle/>
          <a:p>
            <a:r>
              <a:rPr lang="de-DE" smtClean="0"/>
              <a:t>Bild durch Klicken auf Symbol hinzufügen</a:t>
            </a:r>
            <a:endParaRPr lang="de-DE" dirty="0"/>
          </a:p>
        </p:txBody>
      </p:sp>
      <p:sp>
        <p:nvSpPr>
          <p:cNvPr id="9" name="Bildplatzhalter 8">
            <a:extLst>
              <a:ext uri="{FF2B5EF4-FFF2-40B4-BE49-F238E27FC236}">
                <a16:creationId xmlns:a16="http://schemas.microsoft.com/office/drawing/2014/main" id="{BE6FCC12-3797-0044-9F4C-84A2BBB7DFF5}"/>
              </a:ext>
            </a:extLst>
          </p:cNvPr>
          <p:cNvSpPr>
            <a:spLocks noGrp="1"/>
          </p:cNvSpPr>
          <p:nvPr>
            <p:ph type="pic" sz="quarter" idx="13"/>
          </p:nvPr>
        </p:nvSpPr>
        <p:spPr>
          <a:xfrm>
            <a:off x="4644008" y="1960022"/>
            <a:ext cx="3979901" cy="2843976"/>
          </a:xfrm>
        </p:spPr>
        <p:txBody>
          <a:bodyPr/>
          <a:lstStyle/>
          <a:p>
            <a:r>
              <a:rPr lang="de-DE" smtClean="0"/>
              <a:t>Bild durch Klicken auf Symbol hinzufügen</a:t>
            </a:r>
            <a:endParaRPr lang="de-DE" dirty="0"/>
          </a:p>
        </p:txBody>
      </p:sp>
      <p:sp>
        <p:nvSpPr>
          <p:cNvPr id="6" name="Titel 5"/>
          <p:cNvSpPr>
            <a:spLocks noGrp="1"/>
          </p:cNvSpPr>
          <p:nvPr>
            <p:ph type="title"/>
          </p:nvPr>
        </p:nvSpPr>
        <p:spPr/>
        <p:txBody>
          <a:bodyPr/>
          <a:lstStyle/>
          <a:p>
            <a:r>
              <a:rPr lang="de-DE" smtClean="0"/>
              <a:t>Titelmasterformat durch Klicken bearbeiten</a:t>
            </a:r>
            <a:endParaRPr lang="de-DE"/>
          </a:p>
        </p:txBody>
      </p:sp>
      <p:sp>
        <p:nvSpPr>
          <p:cNvPr id="8" name="Fußzeilenplatzhalter 7"/>
          <p:cNvSpPr>
            <a:spLocks noGrp="1"/>
          </p:cNvSpPr>
          <p:nvPr>
            <p:ph type="ftr" sz="quarter" idx="15"/>
          </p:nvPr>
        </p:nvSpPr>
        <p:spPr/>
        <p:txBody>
          <a:bodyPr/>
          <a:lstStyle/>
          <a:p>
            <a:r>
              <a:rPr lang="en-US" smtClean="0"/>
              <a:t>Swenja Tams  / Resistence Characteristics / TC 60</a:t>
            </a:r>
            <a:endParaRPr lang="de-DE"/>
          </a:p>
        </p:txBody>
      </p:sp>
      <p:sp>
        <p:nvSpPr>
          <p:cNvPr id="10" name="Foliennummernplatzhalter 9"/>
          <p:cNvSpPr>
            <a:spLocks noGrp="1"/>
          </p:cNvSpPr>
          <p:nvPr>
            <p:ph type="sldNum" sz="quarter" idx="16"/>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396950505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lder mit Bildunterschrift">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6F537D63-2C67-48D2-8F15-56C74D1C7869}"/>
              </a:ext>
            </a:extLst>
          </p:cNvPr>
          <p:cNvSpPr>
            <a:spLocks noGrp="1"/>
          </p:cNvSpPr>
          <p:nvPr>
            <p:ph type="pic" sz="quarter" idx="15"/>
          </p:nvPr>
        </p:nvSpPr>
        <p:spPr>
          <a:xfrm>
            <a:off x="685801" y="1652588"/>
            <a:ext cx="2518048" cy="1783258"/>
          </a:xfrm>
          <a:solidFill>
            <a:schemeClr val="bg1"/>
          </a:solidFill>
          <a:effectLst/>
        </p:spPr>
        <p:txBody>
          <a:bodyPr/>
          <a:lstStyle/>
          <a:p>
            <a:r>
              <a:rPr lang="de-DE" smtClean="0"/>
              <a:t>Bild durch Klicken auf Symbol hinzufügen</a:t>
            </a:r>
            <a:endParaRPr lang="de-DE" dirty="0"/>
          </a:p>
        </p:txBody>
      </p:sp>
      <p:sp>
        <p:nvSpPr>
          <p:cNvPr id="12" name="Textplatzhalter 11">
            <a:extLst>
              <a:ext uri="{FF2B5EF4-FFF2-40B4-BE49-F238E27FC236}">
                <a16:creationId xmlns:a16="http://schemas.microsoft.com/office/drawing/2014/main" id="{3FEA4F28-DE48-44A3-B193-A66DA78ECFAA}"/>
              </a:ext>
            </a:extLst>
          </p:cNvPr>
          <p:cNvSpPr>
            <a:spLocks noGrp="1"/>
          </p:cNvSpPr>
          <p:nvPr>
            <p:ph type="body" sz="quarter" idx="13" hasCustomPrompt="1"/>
          </p:nvPr>
        </p:nvSpPr>
        <p:spPr>
          <a:xfrm>
            <a:off x="685799" y="3573286"/>
            <a:ext cx="2518050" cy="490871"/>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11" name="Bildplatzhalter 10">
            <a:extLst>
              <a:ext uri="{FF2B5EF4-FFF2-40B4-BE49-F238E27FC236}">
                <a16:creationId xmlns:a16="http://schemas.microsoft.com/office/drawing/2014/main" id="{64466439-DFAC-4C5A-88EC-11EF813BCBFC}"/>
              </a:ext>
            </a:extLst>
          </p:cNvPr>
          <p:cNvSpPr>
            <a:spLocks noGrp="1"/>
          </p:cNvSpPr>
          <p:nvPr>
            <p:ph type="pic" sz="quarter" idx="16"/>
          </p:nvPr>
        </p:nvSpPr>
        <p:spPr>
          <a:xfrm>
            <a:off x="3404858" y="1652588"/>
            <a:ext cx="2520000" cy="1783258"/>
          </a:xfrm>
          <a:solidFill>
            <a:schemeClr val="bg1"/>
          </a:solidFill>
          <a:effectLst/>
        </p:spPr>
        <p:txBody>
          <a:bodyPr/>
          <a:lstStyle/>
          <a:p>
            <a:r>
              <a:rPr lang="de-DE" smtClean="0"/>
              <a:t>Bild durch Klicken auf Symbol hinzufügen</a:t>
            </a:r>
            <a:endParaRPr lang="de-DE" dirty="0"/>
          </a:p>
        </p:txBody>
      </p:sp>
      <p:sp>
        <p:nvSpPr>
          <p:cNvPr id="13" name="Textplatzhalter 11">
            <a:extLst>
              <a:ext uri="{FF2B5EF4-FFF2-40B4-BE49-F238E27FC236}">
                <a16:creationId xmlns:a16="http://schemas.microsoft.com/office/drawing/2014/main" id="{62765F99-25CF-234B-A487-0BD61D145700}"/>
              </a:ext>
            </a:extLst>
          </p:cNvPr>
          <p:cNvSpPr>
            <a:spLocks noGrp="1"/>
          </p:cNvSpPr>
          <p:nvPr>
            <p:ph type="body" sz="quarter" idx="18" hasCustomPrompt="1"/>
          </p:nvPr>
        </p:nvSpPr>
        <p:spPr>
          <a:xfrm>
            <a:off x="3404858" y="3573286"/>
            <a:ext cx="2520000" cy="490871"/>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15" name="Bildplatzhalter 14">
            <a:extLst>
              <a:ext uri="{FF2B5EF4-FFF2-40B4-BE49-F238E27FC236}">
                <a16:creationId xmlns:a16="http://schemas.microsoft.com/office/drawing/2014/main" id="{4D78F6C0-78A8-44BF-A645-B957C9478962}"/>
              </a:ext>
            </a:extLst>
          </p:cNvPr>
          <p:cNvSpPr>
            <a:spLocks noGrp="1"/>
          </p:cNvSpPr>
          <p:nvPr>
            <p:ph type="pic" sz="quarter" idx="17"/>
          </p:nvPr>
        </p:nvSpPr>
        <p:spPr>
          <a:xfrm>
            <a:off x="6125867" y="1652588"/>
            <a:ext cx="2520000" cy="1783258"/>
          </a:xfrm>
          <a:solidFill>
            <a:schemeClr val="bg1"/>
          </a:solidFill>
          <a:effectLst/>
        </p:spPr>
        <p:txBody>
          <a:bodyPr/>
          <a:lstStyle/>
          <a:p>
            <a:r>
              <a:rPr lang="de-DE" smtClean="0"/>
              <a:t>Bild durch Klicken auf Symbol hinzufügen</a:t>
            </a:r>
            <a:endParaRPr lang="de-DE" dirty="0"/>
          </a:p>
        </p:txBody>
      </p:sp>
      <p:sp>
        <p:nvSpPr>
          <p:cNvPr id="16" name="Textplatzhalter 11">
            <a:extLst>
              <a:ext uri="{FF2B5EF4-FFF2-40B4-BE49-F238E27FC236}">
                <a16:creationId xmlns:a16="http://schemas.microsoft.com/office/drawing/2014/main" id="{1AD51846-017E-3442-ABFC-838B966336BF}"/>
              </a:ext>
            </a:extLst>
          </p:cNvPr>
          <p:cNvSpPr>
            <a:spLocks noGrp="1"/>
          </p:cNvSpPr>
          <p:nvPr>
            <p:ph type="body" sz="quarter" idx="19" hasCustomPrompt="1"/>
          </p:nvPr>
        </p:nvSpPr>
        <p:spPr>
          <a:xfrm>
            <a:off x="6125867" y="3573286"/>
            <a:ext cx="2522432" cy="490871"/>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ußzeilenplatzhalter 4"/>
          <p:cNvSpPr>
            <a:spLocks noGrp="1"/>
          </p:cNvSpPr>
          <p:nvPr>
            <p:ph type="ftr" sz="quarter" idx="20"/>
          </p:nvPr>
        </p:nvSpPr>
        <p:spPr/>
        <p:txBody>
          <a:bodyPr/>
          <a:lstStyle/>
          <a:p>
            <a:r>
              <a:rPr lang="en-US" smtClean="0"/>
              <a:t>Swenja Tams  / Resistence Characteristics / TC 60</a:t>
            </a:r>
            <a:endParaRPr lang="de-DE"/>
          </a:p>
        </p:txBody>
      </p:sp>
      <p:sp>
        <p:nvSpPr>
          <p:cNvPr id="8" name="Foliennummernplatzhalter 7"/>
          <p:cNvSpPr>
            <a:spLocks noGrp="1"/>
          </p:cNvSpPr>
          <p:nvPr>
            <p:ph type="sldNum" sz="quarter" idx="21"/>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87734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ßbild mit Bildunterschrift">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FEA4F28-DE48-44A3-B193-A66DA78ECFAA}"/>
              </a:ext>
            </a:extLst>
          </p:cNvPr>
          <p:cNvSpPr>
            <a:spLocks noGrp="1"/>
          </p:cNvSpPr>
          <p:nvPr>
            <p:ph type="body" sz="quarter" idx="13" hasCustomPrompt="1"/>
          </p:nvPr>
        </p:nvSpPr>
        <p:spPr>
          <a:xfrm>
            <a:off x="685799" y="4443958"/>
            <a:ext cx="7952820" cy="288549"/>
          </a:xfrm>
        </p:spPr>
        <p:txBody>
          <a:bodyPr lIns="0" tIns="0" rIns="0" bIns="0">
            <a:noAutofit/>
          </a:bodyPr>
          <a:lstStyle>
            <a:lvl1pPr>
              <a:lnSpc>
                <a:spcPts val="1800"/>
              </a:lnSpc>
              <a:spcBef>
                <a:spcPts val="0"/>
              </a:spcBef>
              <a:defRPr sz="1600" i="0">
                <a:latin typeface="+mn-lt"/>
              </a:defRPr>
            </a:lvl1pPr>
          </a:lstStyle>
          <a:p>
            <a:pPr lvl="0"/>
            <a:r>
              <a:rPr lang="de-DE" dirty="0"/>
              <a:t>Bildunterschrift hinzufügen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4" name="Bildplatzhalter 3"/>
          <p:cNvSpPr>
            <a:spLocks noGrp="1"/>
          </p:cNvSpPr>
          <p:nvPr>
            <p:ph type="pic" sz="quarter" idx="14"/>
          </p:nvPr>
        </p:nvSpPr>
        <p:spPr>
          <a:xfrm>
            <a:off x="685799" y="1320801"/>
            <a:ext cx="7952820" cy="2979142"/>
          </a:xfrm>
        </p:spPr>
        <p:txBody>
          <a:bodyPr/>
          <a:lstStyle/>
          <a:p>
            <a:r>
              <a:rPr lang="de-DE" smtClean="0"/>
              <a:t>Bild durch Klicken auf Symbol hinzufügen</a:t>
            </a:r>
            <a:endParaRPr lang="de-DE"/>
          </a:p>
        </p:txBody>
      </p:sp>
      <p:sp>
        <p:nvSpPr>
          <p:cNvPr id="8" name="Fußzeilenplatzhalter 7"/>
          <p:cNvSpPr>
            <a:spLocks noGrp="1"/>
          </p:cNvSpPr>
          <p:nvPr>
            <p:ph type="ftr" sz="quarter" idx="15"/>
          </p:nvPr>
        </p:nvSpPr>
        <p:spPr/>
        <p:txBody>
          <a:bodyPr/>
          <a:lstStyle/>
          <a:p>
            <a:r>
              <a:rPr lang="en-US" smtClean="0"/>
              <a:t>Swenja Tams  / Resistence Characteristics / TC 60</a:t>
            </a:r>
            <a:endParaRPr lang="de-DE"/>
          </a:p>
        </p:txBody>
      </p:sp>
      <p:sp>
        <p:nvSpPr>
          <p:cNvPr id="9" name="Foliennummernplatzhalter 8"/>
          <p:cNvSpPr>
            <a:spLocks noGrp="1"/>
          </p:cNvSpPr>
          <p:nvPr>
            <p:ph type="sldNum" sz="quarter" idx="16"/>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9180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reisförmige Bilder, Bildunterschrift">
    <p:spTree>
      <p:nvGrpSpPr>
        <p:cNvPr id="1" name=""/>
        <p:cNvGrpSpPr/>
        <p:nvPr/>
      </p:nvGrpSpPr>
      <p:grpSpPr>
        <a:xfrm>
          <a:off x="0" y="0"/>
          <a:ext cx="0" cy="0"/>
          <a:chOff x="0" y="0"/>
          <a:chExt cx="0" cy="0"/>
        </a:xfrm>
      </p:grpSpPr>
      <p:sp>
        <p:nvSpPr>
          <p:cNvPr id="24" name="Bildplatzhalter 23">
            <a:extLst>
              <a:ext uri="{FF2B5EF4-FFF2-40B4-BE49-F238E27FC236}">
                <a16:creationId xmlns:a16="http://schemas.microsoft.com/office/drawing/2014/main" id="{503DE127-DAF2-6745-AB0C-1834E9E4608E}"/>
              </a:ext>
            </a:extLst>
          </p:cNvPr>
          <p:cNvSpPr>
            <a:spLocks noGrp="1" noChangeAspect="1"/>
          </p:cNvSpPr>
          <p:nvPr>
            <p:ph type="pic" sz="quarter" idx="18"/>
          </p:nvPr>
        </p:nvSpPr>
        <p:spPr>
          <a:xfrm>
            <a:off x="685800" y="1323736"/>
            <a:ext cx="2301438" cy="2301438"/>
          </a:xfrm>
          <a:prstGeom prst="ellipse">
            <a:avLst/>
          </a:prstGeom>
        </p:spPr>
        <p:txBody>
          <a:bodyPr anchor="ctr" anchorCtr="0"/>
          <a:lstStyle>
            <a:lvl1pPr algn="ctr">
              <a:defRPr/>
            </a:lvl1pPr>
          </a:lstStyle>
          <a:p>
            <a:r>
              <a:rPr lang="de-DE" smtClean="0"/>
              <a:t>Bild durch Klicken auf Symbol hinzufügen</a:t>
            </a:r>
            <a:endParaRPr lang="de-DE"/>
          </a:p>
        </p:txBody>
      </p:sp>
      <p:sp>
        <p:nvSpPr>
          <p:cNvPr id="17" name="Textplatzhalter 5">
            <a:extLst>
              <a:ext uri="{FF2B5EF4-FFF2-40B4-BE49-F238E27FC236}">
                <a16:creationId xmlns:a16="http://schemas.microsoft.com/office/drawing/2014/main" id="{B427F841-B3DD-EE40-9460-D737E7A9D69F}"/>
              </a:ext>
            </a:extLst>
          </p:cNvPr>
          <p:cNvSpPr>
            <a:spLocks noGrp="1"/>
          </p:cNvSpPr>
          <p:nvPr>
            <p:ph type="body" sz="quarter" idx="21"/>
          </p:nvPr>
        </p:nvSpPr>
        <p:spPr>
          <a:xfrm>
            <a:off x="685800" y="3843590"/>
            <a:ext cx="2306928" cy="816392"/>
          </a:xfrm>
        </p:spPr>
        <p:txBody>
          <a:bodyPr/>
          <a:lstStyle>
            <a:lvl1pPr>
              <a:lnSpc>
                <a:spcPts val="1800"/>
              </a:lnSpc>
              <a:spcBef>
                <a:spcPts val="0"/>
              </a:spcBef>
              <a:defRPr/>
            </a:lvl1pPr>
            <a:lvl2pPr>
              <a:lnSpc>
                <a:spcPts val="1800"/>
              </a:lnSpc>
              <a:spcBef>
                <a:spcPts val="0"/>
              </a:spcBef>
              <a:defRPr/>
            </a:lvl2pPr>
          </a:lstStyle>
          <a:p>
            <a:pPr lvl="0"/>
            <a:r>
              <a:rPr lang="de-DE" smtClean="0"/>
              <a:t>Formatvorlagen des Textmasters bearbeiten</a:t>
            </a:r>
          </a:p>
          <a:p>
            <a:pPr lvl="1"/>
            <a:r>
              <a:rPr lang="de-DE" smtClean="0"/>
              <a:t>Zweite Ebene</a:t>
            </a:r>
          </a:p>
        </p:txBody>
      </p:sp>
      <p:sp>
        <p:nvSpPr>
          <p:cNvPr id="25" name="Bildplatzhalter 23">
            <a:extLst>
              <a:ext uri="{FF2B5EF4-FFF2-40B4-BE49-F238E27FC236}">
                <a16:creationId xmlns:a16="http://schemas.microsoft.com/office/drawing/2014/main" id="{1DEB4053-CA83-9C42-BC02-567965C17F45}"/>
              </a:ext>
            </a:extLst>
          </p:cNvPr>
          <p:cNvSpPr>
            <a:spLocks noGrp="1" noChangeAspect="1"/>
          </p:cNvSpPr>
          <p:nvPr>
            <p:ph type="pic" sz="quarter" idx="19"/>
          </p:nvPr>
        </p:nvSpPr>
        <p:spPr>
          <a:xfrm>
            <a:off x="3512343" y="1323736"/>
            <a:ext cx="2301438" cy="2301438"/>
          </a:xfrm>
          <a:prstGeom prst="ellipse">
            <a:avLst/>
          </a:prstGeom>
        </p:spPr>
        <p:txBody>
          <a:bodyPr anchor="ctr" anchorCtr="0"/>
          <a:lstStyle>
            <a:lvl1pPr algn="ctr">
              <a:defRPr/>
            </a:lvl1pPr>
          </a:lstStyle>
          <a:p>
            <a:r>
              <a:rPr lang="de-DE" smtClean="0"/>
              <a:t>Bild durch Klicken auf Symbol hinzufügen</a:t>
            </a:r>
            <a:endParaRPr lang="de-DE"/>
          </a:p>
        </p:txBody>
      </p:sp>
      <p:sp>
        <p:nvSpPr>
          <p:cNvPr id="13" name="Textplatzhalter 5">
            <a:extLst>
              <a:ext uri="{FF2B5EF4-FFF2-40B4-BE49-F238E27FC236}">
                <a16:creationId xmlns:a16="http://schemas.microsoft.com/office/drawing/2014/main" id="{F19FEB5F-26D3-9B48-AAE2-6727962F20E7}"/>
              </a:ext>
            </a:extLst>
          </p:cNvPr>
          <p:cNvSpPr>
            <a:spLocks noGrp="1"/>
          </p:cNvSpPr>
          <p:nvPr>
            <p:ph type="body" sz="quarter" idx="22"/>
          </p:nvPr>
        </p:nvSpPr>
        <p:spPr>
          <a:xfrm>
            <a:off x="3530600" y="3843590"/>
            <a:ext cx="2306928" cy="816392"/>
          </a:xfrm>
        </p:spPr>
        <p:txBody>
          <a:bodyPr/>
          <a:lstStyle>
            <a:lvl1pPr>
              <a:lnSpc>
                <a:spcPts val="1800"/>
              </a:lnSpc>
              <a:spcBef>
                <a:spcPts val="0"/>
              </a:spcBef>
              <a:defRPr/>
            </a:lvl1pPr>
            <a:lvl2pPr>
              <a:lnSpc>
                <a:spcPts val="1800"/>
              </a:lnSpc>
              <a:spcBef>
                <a:spcPts val="0"/>
              </a:spcBef>
              <a:defRPr/>
            </a:lvl2pPr>
          </a:lstStyle>
          <a:p>
            <a:pPr lvl="0"/>
            <a:r>
              <a:rPr lang="de-DE" smtClean="0"/>
              <a:t>Formatvorlagen des Textmasters bearbeiten</a:t>
            </a:r>
          </a:p>
          <a:p>
            <a:pPr lvl="1"/>
            <a:r>
              <a:rPr lang="de-DE" smtClean="0"/>
              <a:t>Zweite Ebene</a:t>
            </a:r>
          </a:p>
        </p:txBody>
      </p:sp>
      <p:sp>
        <p:nvSpPr>
          <p:cNvPr id="26" name="Bildplatzhalter 23">
            <a:extLst>
              <a:ext uri="{FF2B5EF4-FFF2-40B4-BE49-F238E27FC236}">
                <a16:creationId xmlns:a16="http://schemas.microsoft.com/office/drawing/2014/main" id="{4765FFC8-3E13-9F40-9440-923FA033CBB0}"/>
              </a:ext>
            </a:extLst>
          </p:cNvPr>
          <p:cNvSpPr>
            <a:spLocks noGrp="1" noChangeAspect="1"/>
          </p:cNvSpPr>
          <p:nvPr>
            <p:ph type="pic" sz="quarter" idx="20"/>
          </p:nvPr>
        </p:nvSpPr>
        <p:spPr>
          <a:xfrm>
            <a:off x="6338887" y="1323736"/>
            <a:ext cx="2301438" cy="2301438"/>
          </a:xfrm>
          <a:prstGeom prst="ellipse">
            <a:avLst/>
          </a:prstGeom>
        </p:spPr>
        <p:txBody>
          <a:bodyPr anchor="ctr" anchorCtr="0"/>
          <a:lstStyle>
            <a:lvl1pPr algn="ctr">
              <a:defRPr/>
            </a:lvl1pPr>
          </a:lstStyle>
          <a:p>
            <a:r>
              <a:rPr lang="de-DE" smtClean="0"/>
              <a:t>Bild durch Klicken auf Symbol hinzufügen</a:t>
            </a:r>
            <a:endParaRPr lang="de-DE"/>
          </a:p>
        </p:txBody>
      </p:sp>
      <p:sp>
        <p:nvSpPr>
          <p:cNvPr id="14" name="Textplatzhalter 5">
            <a:extLst>
              <a:ext uri="{FF2B5EF4-FFF2-40B4-BE49-F238E27FC236}">
                <a16:creationId xmlns:a16="http://schemas.microsoft.com/office/drawing/2014/main" id="{6470B7AD-5A69-3C4F-8532-874660037F5E}"/>
              </a:ext>
            </a:extLst>
          </p:cNvPr>
          <p:cNvSpPr>
            <a:spLocks noGrp="1"/>
          </p:cNvSpPr>
          <p:nvPr>
            <p:ph type="body" sz="quarter" idx="23"/>
          </p:nvPr>
        </p:nvSpPr>
        <p:spPr>
          <a:xfrm>
            <a:off x="6338887" y="3843590"/>
            <a:ext cx="2306928" cy="816392"/>
          </a:xfrm>
        </p:spPr>
        <p:txBody>
          <a:bodyPr/>
          <a:lstStyle>
            <a:lvl1pPr>
              <a:lnSpc>
                <a:spcPts val="1800"/>
              </a:lnSpc>
              <a:spcBef>
                <a:spcPts val="0"/>
              </a:spcBef>
              <a:defRPr/>
            </a:lvl1pPr>
            <a:lvl2pPr>
              <a:lnSpc>
                <a:spcPts val="1800"/>
              </a:lnSpc>
              <a:spcBef>
                <a:spcPts val="0"/>
              </a:spcBef>
              <a:defRPr/>
            </a:lvl2pPr>
          </a:lstStyle>
          <a:p>
            <a:pPr lvl="0"/>
            <a:r>
              <a:rPr lang="de-DE" smtClean="0"/>
              <a:t>Formatvorlagen des Textmasters bearbeiten</a:t>
            </a:r>
          </a:p>
          <a:p>
            <a:pPr lvl="1"/>
            <a:r>
              <a:rPr lang="de-DE" smtClean="0"/>
              <a:t>Zweite Ebene</a:t>
            </a:r>
          </a:p>
        </p:txBody>
      </p:sp>
      <p:sp>
        <p:nvSpPr>
          <p:cNvPr id="5" name="Titel 4"/>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24"/>
          </p:nvPr>
        </p:nvSpPr>
        <p:spPr/>
        <p:txBody>
          <a:bodyPr/>
          <a:lstStyle/>
          <a:p>
            <a:r>
              <a:rPr lang="en-US" smtClean="0"/>
              <a:t>Swenja Tams  / Resistence Characteristics / TC 60</a:t>
            </a:r>
            <a:endParaRPr lang="de-DE"/>
          </a:p>
        </p:txBody>
      </p:sp>
      <p:sp>
        <p:nvSpPr>
          <p:cNvPr id="6" name="Foliennummernplatzhalter 5"/>
          <p:cNvSpPr>
            <a:spLocks noGrp="1"/>
          </p:cNvSpPr>
          <p:nvPr>
            <p:ph type="sldNum" sz="quarter" idx="25"/>
          </p:nvPr>
        </p:nvSpPr>
        <p:spPr/>
        <p:txBody>
          <a:bodyPr/>
          <a:lstStyle/>
          <a:p>
            <a:fld id="{FCA023DD-7D07-4CFA-A9C0-4F383FE4D3C9}" type="slidenum">
              <a:rPr lang="de-DE" smtClean="0"/>
              <a:pPr/>
              <a:t>‹#›</a:t>
            </a:fld>
            <a:endParaRPr lang="de-DE"/>
          </a:p>
        </p:txBody>
      </p:sp>
    </p:spTree>
    <p:extLst>
      <p:ext uri="{BB962C8B-B14F-4D97-AF65-F5344CB8AC3E}">
        <p14:creationId xmlns:p14="http://schemas.microsoft.com/office/powerpoint/2010/main" val="219586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19" cstate="print">
            <a:extLst>
              <a:ext uri="{28A0092B-C50C-407E-A947-70E740481C1C}">
                <a14:useLocalDpi xmlns:a14="http://schemas.microsoft.com/office/drawing/2010/main" val="0"/>
              </a:ext>
            </a:extLst>
          </a:blip>
          <a:srcRect t="7754" r="35293" b="31411"/>
          <a:stretch/>
        </p:blipFill>
        <p:spPr>
          <a:xfrm>
            <a:off x="6147669" y="-39587"/>
            <a:ext cx="2998935" cy="5184576"/>
          </a:xfrm>
          <a:prstGeom prst="rect">
            <a:avLst/>
          </a:prstGeom>
        </p:spPr>
      </p:pic>
      <p:sp>
        <p:nvSpPr>
          <p:cNvPr id="2" name="Titelplatzhalter 1"/>
          <p:cNvSpPr>
            <a:spLocks noGrp="1"/>
          </p:cNvSpPr>
          <p:nvPr>
            <p:ph type="title"/>
          </p:nvPr>
        </p:nvSpPr>
        <p:spPr>
          <a:xfrm>
            <a:off x="1994288" y="484188"/>
            <a:ext cx="6651527" cy="792162"/>
          </a:xfrm>
          <a:prstGeom prst="rect">
            <a:avLst/>
          </a:prstGeom>
        </p:spPr>
        <p:txBody>
          <a:bodyPr vert="horz" lIns="0" tIns="0" rIns="0" bIns="0" rtlCol="0" anchor="t" anchorCtr="0">
            <a:noAutofit/>
          </a:bodyPr>
          <a:lstStyle/>
          <a:p>
            <a:r>
              <a:rPr lang="de-DE" dirty="0"/>
              <a:t>Titelmasterformat bearbeiten</a:t>
            </a:r>
          </a:p>
        </p:txBody>
      </p:sp>
      <p:sp>
        <p:nvSpPr>
          <p:cNvPr id="3" name="Textplatzhalter 2"/>
          <p:cNvSpPr>
            <a:spLocks noGrp="1"/>
          </p:cNvSpPr>
          <p:nvPr>
            <p:ph type="body" idx="1"/>
          </p:nvPr>
        </p:nvSpPr>
        <p:spPr>
          <a:xfrm>
            <a:off x="683568" y="1419622"/>
            <a:ext cx="7955051" cy="3313478"/>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Picture 7" descr="BSALogoFarbig"/>
          <p:cNvPicPr>
            <a:picLocks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0"/>
            <a:ext cx="1989236" cy="132030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78632640-A679-40DD-9508-0A82B16DE06D}"/>
              </a:ext>
            </a:extLst>
          </p:cNvPr>
          <p:cNvSpPr/>
          <p:nvPr userDrawn="1"/>
        </p:nvSpPr>
        <p:spPr>
          <a:xfrm>
            <a:off x="-4600" y="4351338"/>
            <a:ext cx="45864" cy="792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69B63F"/>
              </a:solidFill>
            </a:endParaRPr>
          </a:p>
        </p:txBody>
      </p:sp>
      <p:sp>
        <p:nvSpPr>
          <p:cNvPr id="14" name="Rechteck 13">
            <a:extLst>
              <a:ext uri="{FF2B5EF4-FFF2-40B4-BE49-F238E27FC236}">
                <a16:creationId xmlns:a16="http://schemas.microsoft.com/office/drawing/2014/main" id="{78632640-A679-40DD-9508-0A82B16DE06D}"/>
              </a:ext>
            </a:extLst>
          </p:cNvPr>
          <p:cNvSpPr/>
          <p:nvPr userDrawn="1"/>
        </p:nvSpPr>
        <p:spPr>
          <a:xfrm rot="5400000">
            <a:off x="968492" y="4129306"/>
            <a:ext cx="45864" cy="1992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69B63F"/>
              </a:solidFill>
            </a:endParaRPr>
          </a:p>
        </p:txBody>
      </p:sp>
      <p:sp>
        <p:nvSpPr>
          <p:cNvPr id="9" name="Fußzeilenplatzhalter 8"/>
          <p:cNvSpPr>
            <a:spLocks noGrp="1"/>
          </p:cNvSpPr>
          <p:nvPr>
            <p:ph type="ftr" sz="quarter" idx="3"/>
          </p:nvPr>
        </p:nvSpPr>
        <p:spPr>
          <a:xfrm>
            <a:off x="684213" y="4846638"/>
            <a:ext cx="7637461" cy="128587"/>
          </a:xfrm>
          <a:prstGeom prst="rect">
            <a:avLst/>
          </a:prstGeom>
        </p:spPr>
        <p:txBody>
          <a:bodyPr vert="horz" wrap="none" lIns="0" tIns="0" rIns="0" bIns="0" rtlCol="0" anchor="ctr"/>
          <a:lstStyle>
            <a:lvl1pPr algn="r">
              <a:defRPr sz="750">
                <a:solidFill>
                  <a:schemeClr val="tx1">
                    <a:tint val="75000"/>
                  </a:schemeClr>
                </a:solidFill>
                <a:latin typeface="+mn-lt"/>
              </a:defRPr>
            </a:lvl1pPr>
          </a:lstStyle>
          <a:p>
            <a:r>
              <a:rPr lang="en-US" smtClean="0"/>
              <a:t>Swenja Tams  / Resistence Characteristics / TC 60</a:t>
            </a:r>
            <a:endParaRPr lang="de-DE"/>
          </a:p>
        </p:txBody>
      </p:sp>
      <p:sp>
        <p:nvSpPr>
          <p:cNvPr id="10" name="Foliennummernplatzhalter 9"/>
          <p:cNvSpPr>
            <a:spLocks noGrp="1"/>
          </p:cNvSpPr>
          <p:nvPr>
            <p:ph type="sldNum" sz="quarter" idx="4"/>
          </p:nvPr>
        </p:nvSpPr>
        <p:spPr>
          <a:xfrm>
            <a:off x="8321675" y="4846638"/>
            <a:ext cx="319087" cy="128587"/>
          </a:xfrm>
          <a:prstGeom prst="rect">
            <a:avLst/>
          </a:prstGeom>
        </p:spPr>
        <p:txBody>
          <a:bodyPr vert="horz" wrap="none" lIns="0" tIns="0" rIns="0" bIns="0" rtlCol="0" anchor="ctr"/>
          <a:lstStyle>
            <a:lvl1pPr algn="r">
              <a:defRPr sz="750">
                <a:solidFill>
                  <a:schemeClr val="tx1">
                    <a:tint val="75000"/>
                  </a:schemeClr>
                </a:solidFill>
                <a:latin typeface="+mn-lt"/>
              </a:defRPr>
            </a:lvl1pPr>
          </a:lstStyle>
          <a:p>
            <a:fld id="{FCA023DD-7D07-4CFA-A9C0-4F383FE4D3C9}" type="slidenum">
              <a:rPr lang="de-DE" smtClean="0"/>
              <a:pPr/>
              <a:t>‹#›</a:t>
            </a:fld>
            <a:endParaRPr lang="de-DE"/>
          </a:p>
        </p:txBody>
      </p:sp>
    </p:spTree>
    <p:extLst>
      <p:ext uri="{BB962C8B-B14F-4D97-AF65-F5344CB8AC3E}">
        <p14:creationId xmlns:p14="http://schemas.microsoft.com/office/powerpoint/2010/main" val="2973882827"/>
      </p:ext>
    </p:extLst>
  </p:cSld>
  <p:clrMap bg1="lt1" tx1="dk1" bg2="lt2" tx2="dk2" accent1="accent1" accent2="accent2" accent3="accent3" accent4="accent4" accent5="accent5" accent6="accent6" hlink="hlink" folHlink="folHlink"/>
  <p:sldLayoutIdLst>
    <p:sldLayoutId id="2147483820" r:id="rId1"/>
    <p:sldLayoutId id="2147483799" r:id="rId2"/>
    <p:sldLayoutId id="2147483839" r:id="rId3"/>
    <p:sldLayoutId id="2147483840" r:id="rId4"/>
    <p:sldLayoutId id="2147483815" r:id="rId5"/>
    <p:sldLayoutId id="2147483798" r:id="rId6"/>
    <p:sldLayoutId id="2147483791" r:id="rId7"/>
    <p:sldLayoutId id="2147483818" r:id="rId8"/>
    <p:sldLayoutId id="2147483806" r:id="rId9"/>
    <p:sldLayoutId id="2147483807" r:id="rId10"/>
    <p:sldLayoutId id="2147483774" r:id="rId11"/>
    <p:sldLayoutId id="2147483776" r:id="rId12"/>
    <p:sldLayoutId id="2147483777" r:id="rId13"/>
    <p:sldLayoutId id="2147483778" r:id="rId14"/>
    <p:sldLayoutId id="2147483817" r:id="rId15"/>
    <p:sldLayoutId id="2147483792" r:id="rId16"/>
    <p:sldLayoutId id="2147483841" r:id="rId17"/>
  </p:sldLayoutIdLst>
  <p:hf hdr="0" dt="0"/>
  <p:txStyles>
    <p:titleStyle>
      <a:lvl1pPr algn="l" defTabSz="685800" rtl="0" eaLnBrk="1" latinLnBrk="0" hangingPunct="1">
        <a:lnSpc>
          <a:spcPct val="100000"/>
        </a:lnSpc>
        <a:spcBef>
          <a:spcPct val="0"/>
        </a:spcBef>
        <a:buNone/>
        <a:defRPr sz="2700" b="1" kern="1200">
          <a:solidFill>
            <a:schemeClr val="tx1"/>
          </a:solidFill>
          <a:latin typeface="+mn-lt"/>
          <a:ea typeface="+mj-ea"/>
          <a:cs typeface="+mj-cs"/>
        </a:defRPr>
      </a:lvl1pPr>
    </p:titleStyle>
    <p:body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88" userDrawn="1">
          <p15:clr>
            <a:srgbClr val="F26B43"/>
          </p15:clr>
        </p15:guide>
        <p15:guide id="2" pos="423" userDrawn="1">
          <p15:clr>
            <a:srgbClr val="F26B43"/>
          </p15:clr>
        </p15:guide>
        <p15:guide id="5" orient="horz" pos="894" userDrawn="1">
          <p15:clr>
            <a:srgbClr val="F26B43"/>
          </p15:clr>
        </p15:guide>
        <p15:guide id="7" pos="54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94288" y="484188"/>
            <a:ext cx="6651527" cy="792162"/>
          </a:xfrm>
          <a:prstGeom prst="rect">
            <a:avLst/>
          </a:prstGeom>
        </p:spPr>
        <p:txBody>
          <a:bodyPr vert="horz" lIns="0" tIns="0" rIns="0" bIns="0" rtlCol="0" anchor="t" anchorCtr="0">
            <a:noAutofit/>
          </a:bodyPr>
          <a:lstStyle/>
          <a:p>
            <a:r>
              <a:rPr lang="de-DE" dirty="0"/>
              <a:t>Titelmasterformat bearbeiten</a:t>
            </a:r>
          </a:p>
        </p:txBody>
      </p:sp>
      <p:sp>
        <p:nvSpPr>
          <p:cNvPr id="3" name="Textplatzhalter 2"/>
          <p:cNvSpPr>
            <a:spLocks noGrp="1"/>
          </p:cNvSpPr>
          <p:nvPr>
            <p:ph type="body" idx="1"/>
          </p:nvPr>
        </p:nvSpPr>
        <p:spPr>
          <a:xfrm>
            <a:off x="683568" y="1419622"/>
            <a:ext cx="7955051" cy="3313478"/>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Picture 7" descr="BSALogoFarbig"/>
          <p:cNvPicPr>
            <a:picLocks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0"/>
            <a:ext cx="1989236" cy="132030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78632640-A679-40DD-9508-0A82B16DE06D}"/>
              </a:ext>
            </a:extLst>
          </p:cNvPr>
          <p:cNvSpPr/>
          <p:nvPr userDrawn="1"/>
        </p:nvSpPr>
        <p:spPr>
          <a:xfrm>
            <a:off x="-4600" y="4351338"/>
            <a:ext cx="45864" cy="792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69B63F"/>
              </a:solidFill>
            </a:endParaRPr>
          </a:p>
        </p:txBody>
      </p:sp>
      <p:sp>
        <p:nvSpPr>
          <p:cNvPr id="14" name="Rechteck 13">
            <a:extLst>
              <a:ext uri="{FF2B5EF4-FFF2-40B4-BE49-F238E27FC236}">
                <a16:creationId xmlns:a16="http://schemas.microsoft.com/office/drawing/2014/main" id="{78632640-A679-40DD-9508-0A82B16DE06D}"/>
              </a:ext>
            </a:extLst>
          </p:cNvPr>
          <p:cNvSpPr/>
          <p:nvPr userDrawn="1"/>
        </p:nvSpPr>
        <p:spPr>
          <a:xfrm rot="5400000">
            <a:off x="968492" y="4129306"/>
            <a:ext cx="45864" cy="1992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69B63F"/>
              </a:solidFill>
            </a:endParaRPr>
          </a:p>
        </p:txBody>
      </p:sp>
      <p:sp>
        <p:nvSpPr>
          <p:cNvPr id="9" name="Fußzeilenplatzhalter 8"/>
          <p:cNvSpPr>
            <a:spLocks noGrp="1"/>
          </p:cNvSpPr>
          <p:nvPr>
            <p:ph type="ftr" sz="quarter" idx="3"/>
          </p:nvPr>
        </p:nvSpPr>
        <p:spPr>
          <a:xfrm>
            <a:off x="684213" y="4846638"/>
            <a:ext cx="7637461" cy="128587"/>
          </a:xfrm>
          <a:prstGeom prst="rect">
            <a:avLst/>
          </a:prstGeom>
        </p:spPr>
        <p:txBody>
          <a:bodyPr vert="horz" wrap="none" lIns="0" tIns="0" rIns="0" bIns="0" rtlCol="0" anchor="ctr"/>
          <a:lstStyle>
            <a:lvl1pPr algn="r">
              <a:defRPr sz="750">
                <a:solidFill>
                  <a:schemeClr val="tx1">
                    <a:tint val="75000"/>
                  </a:schemeClr>
                </a:solidFill>
                <a:latin typeface="+mn-lt"/>
              </a:defRPr>
            </a:lvl1pPr>
          </a:lstStyle>
          <a:p>
            <a:r>
              <a:rPr lang="en-US" smtClean="0"/>
              <a:t>Swenja Tams  / Resistence Characteristics / TC 60</a:t>
            </a:r>
            <a:endParaRPr lang="de-DE"/>
          </a:p>
        </p:txBody>
      </p:sp>
      <p:sp>
        <p:nvSpPr>
          <p:cNvPr id="10" name="Foliennummernplatzhalter 9"/>
          <p:cNvSpPr>
            <a:spLocks noGrp="1"/>
          </p:cNvSpPr>
          <p:nvPr>
            <p:ph type="sldNum" sz="quarter" idx="4"/>
          </p:nvPr>
        </p:nvSpPr>
        <p:spPr>
          <a:xfrm>
            <a:off x="8321675" y="4846638"/>
            <a:ext cx="319087" cy="128587"/>
          </a:xfrm>
          <a:prstGeom prst="rect">
            <a:avLst/>
          </a:prstGeom>
        </p:spPr>
        <p:txBody>
          <a:bodyPr vert="horz" wrap="none" lIns="0" tIns="0" rIns="0" bIns="0" rtlCol="0" anchor="ctr"/>
          <a:lstStyle>
            <a:lvl1pPr algn="r">
              <a:defRPr sz="750">
                <a:solidFill>
                  <a:schemeClr val="tx1">
                    <a:tint val="75000"/>
                  </a:schemeClr>
                </a:solidFill>
                <a:latin typeface="+mn-lt"/>
              </a:defRPr>
            </a:lvl1pPr>
          </a:lstStyle>
          <a:p>
            <a:fld id="{FCA023DD-7D07-4CFA-A9C0-4F383FE4D3C9}" type="slidenum">
              <a:rPr lang="de-DE" smtClean="0"/>
              <a:pPr/>
              <a:t>‹#›</a:t>
            </a:fld>
            <a:endParaRPr lang="de-DE"/>
          </a:p>
        </p:txBody>
      </p:sp>
    </p:spTree>
    <p:extLst>
      <p:ext uri="{BB962C8B-B14F-4D97-AF65-F5344CB8AC3E}">
        <p14:creationId xmlns:p14="http://schemas.microsoft.com/office/powerpoint/2010/main" val="266387742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Lst>
  <p:hf hdr="0" dt="0"/>
  <p:txStyles>
    <p:titleStyle>
      <a:lvl1pPr algn="l" defTabSz="685800" rtl="0" eaLnBrk="1" latinLnBrk="0" hangingPunct="1">
        <a:lnSpc>
          <a:spcPct val="100000"/>
        </a:lnSpc>
        <a:spcBef>
          <a:spcPct val="0"/>
        </a:spcBef>
        <a:buNone/>
        <a:defRPr sz="2700" b="1" kern="1200">
          <a:solidFill>
            <a:schemeClr val="tx1"/>
          </a:solidFill>
          <a:latin typeface="+mn-lt"/>
          <a:ea typeface="+mj-ea"/>
          <a:cs typeface="+mj-cs"/>
        </a:defRPr>
      </a:lvl1pPr>
    </p:titleStyle>
    <p:body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20">
          <p15:clr>
            <a:srgbClr val="F26B43"/>
          </p15:clr>
        </p15:guide>
        <p15:guide id="2" pos="423" userDrawn="1">
          <p15:clr>
            <a:srgbClr val="F26B43"/>
          </p15:clr>
        </p15:guide>
        <p15:guide id="7" pos="5443">
          <p15:clr>
            <a:srgbClr val="F26B43"/>
          </p15:clr>
        </p15:guide>
        <p15:guide id="27" orient="horz" pos="8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bsa@bundessortenamt.de" TargetMode="External"/><Relationship Id="rId2" Type="http://schemas.openxmlformats.org/officeDocument/2006/relationships/hyperlink" Target="http://www.bundessortenamt.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690829" y="2931790"/>
            <a:ext cx="7952448" cy="1826141"/>
          </a:xfrm>
        </p:spPr>
        <p:txBody>
          <a:bodyPr>
            <a:spAutoFit/>
          </a:bodyPr>
          <a:lstStyle/>
          <a:p>
            <a:pPr algn="ctr"/>
            <a:r>
              <a:rPr lang="ru-RU" altLang="de-DE" dirty="0" smtClean="0"/>
              <a:t>Доктор сельскохозяйственных наук Беате </a:t>
            </a:r>
            <a:r>
              <a:rPr lang="ru-RU" altLang="de-DE" dirty="0" err="1" smtClean="0"/>
              <a:t>Рюкер</a:t>
            </a:r>
            <a:r>
              <a:rPr lang="ru-RU" altLang="de-DE" dirty="0" smtClean="0"/>
              <a:t> </a:t>
            </a:r>
            <a:endParaRPr lang="de-DE" altLang="de-DE" dirty="0"/>
          </a:p>
          <a:p>
            <a:pPr algn="ctr">
              <a:lnSpc>
                <a:spcPct val="100000"/>
              </a:lnSpc>
            </a:pPr>
            <a:endParaRPr lang="de-DE" altLang="de-DE" sz="1200" dirty="0" smtClean="0"/>
          </a:p>
          <a:p>
            <a:pPr algn="ctr">
              <a:lnSpc>
                <a:spcPct val="100000"/>
              </a:lnSpc>
            </a:pPr>
            <a:r>
              <a:rPr lang="ru-RU" altLang="de-DE" sz="1200" dirty="0" smtClean="0"/>
              <a:t>Директор департамента допуска и охраны сортов и генетических ресурсов</a:t>
            </a:r>
          </a:p>
          <a:p>
            <a:pPr algn="ctr">
              <a:lnSpc>
                <a:spcPct val="100000"/>
              </a:lnSpc>
            </a:pPr>
            <a:r>
              <a:rPr lang="ru-RU" altLang="de-DE" sz="1200" dirty="0" smtClean="0"/>
              <a:t>Федерального ведомства по сортоиспытанию Германии</a:t>
            </a:r>
          </a:p>
          <a:p>
            <a:pPr algn="ctr">
              <a:spcBef>
                <a:spcPts val="1200"/>
              </a:spcBef>
            </a:pPr>
            <a:endParaRPr lang="de-DE" altLang="de-DE" sz="1200" dirty="0"/>
          </a:p>
          <a:p>
            <a:pPr algn="ctr">
              <a:lnSpc>
                <a:spcPct val="100000"/>
              </a:lnSpc>
            </a:pPr>
            <a:r>
              <a:rPr lang="ru-RU" sz="1200" dirty="0" err="1" smtClean="0"/>
              <a:t>Остерфельддамм</a:t>
            </a:r>
            <a:r>
              <a:rPr lang="ru-RU" sz="1200" dirty="0" smtClean="0"/>
              <a:t> </a:t>
            </a:r>
            <a:r>
              <a:rPr lang="de-DE" sz="1200" dirty="0" smtClean="0"/>
              <a:t>80</a:t>
            </a:r>
            <a:endParaRPr lang="de-DE" sz="1200" dirty="0"/>
          </a:p>
          <a:p>
            <a:pPr algn="ctr">
              <a:lnSpc>
                <a:spcPct val="100000"/>
              </a:lnSpc>
            </a:pPr>
            <a:r>
              <a:rPr lang="de-DE" sz="1200" dirty="0"/>
              <a:t>30627 </a:t>
            </a:r>
            <a:r>
              <a:rPr lang="ru-RU" sz="1200" dirty="0" smtClean="0"/>
              <a:t>Ганновер, Германия </a:t>
            </a:r>
            <a:endParaRPr lang="de-DE" sz="1200" dirty="0"/>
          </a:p>
          <a:p>
            <a:pPr algn="ctr">
              <a:lnSpc>
                <a:spcPct val="100000"/>
              </a:lnSpc>
            </a:pPr>
            <a:r>
              <a:rPr lang="ru-RU" sz="1200" dirty="0" smtClean="0"/>
              <a:t>Веб-сайт</a:t>
            </a:r>
            <a:r>
              <a:rPr lang="de-DE" sz="1200" dirty="0" smtClean="0"/>
              <a:t>: </a:t>
            </a:r>
            <a:r>
              <a:rPr lang="de-DE" sz="1200" dirty="0">
                <a:solidFill>
                  <a:srgbClr val="008000"/>
                </a:solidFill>
                <a:hlinkClick r:id="rId2"/>
              </a:rPr>
              <a:t>www.bundessortenamt.de</a:t>
            </a:r>
            <a:r>
              <a:rPr lang="de-DE" sz="1200" dirty="0">
                <a:solidFill>
                  <a:srgbClr val="008000"/>
                </a:solidFill>
              </a:rPr>
              <a:t> </a:t>
            </a:r>
            <a:r>
              <a:rPr lang="de-DE" sz="1200" dirty="0"/>
              <a:t>E-Mail: </a:t>
            </a:r>
            <a:r>
              <a:rPr lang="de-DE" sz="1200" dirty="0">
                <a:solidFill>
                  <a:srgbClr val="008000"/>
                </a:solidFill>
                <a:hlinkClick r:id="rId3"/>
              </a:rPr>
              <a:t>bsa@bundessortenamt.de</a:t>
            </a:r>
            <a:endParaRPr lang="de-DE" sz="1200" dirty="0">
              <a:solidFill>
                <a:srgbClr val="008000"/>
              </a:solidFill>
            </a:endParaRPr>
          </a:p>
        </p:txBody>
      </p:sp>
      <p:sp>
        <p:nvSpPr>
          <p:cNvPr id="3" name="Titel 2"/>
          <p:cNvSpPr>
            <a:spLocks noGrp="1"/>
          </p:cNvSpPr>
          <p:nvPr>
            <p:ph type="title"/>
          </p:nvPr>
        </p:nvSpPr>
        <p:spPr>
          <a:xfrm>
            <a:off x="690829" y="1447575"/>
            <a:ext cx="8060150" cy="1477328"/>
          </a:xfrm>
        </p:spPr>
        <p:txBody>
          <a:bodyPr wrap="square">
            <a:spAutoFit/>
          </a:bodyPr>
          <a:lstStyle/>
          <a:p>
            <a:pPr algn="ctr"/>
            <a:r>
              <a:rPr lang="ru-RU" sz="2400" dirty="0" smtClean="0"/>
              <a:t>Важность членства </a:t>
            </a:r>
            <a:r>
              <a:rPr lang="ru-RU" sz="2400" dirty="0"/>
              <a:t>в Международном </a:t>
            </a:r>
            <a:r>
              <a:rPr lang="ru-RU" sz="2400" dirty="0" smtClean="0"/>
              <a:t>союзе </a:t>
            </a:r>
            <a:r>
              <a:rPr lang="ru-RU" sz="2400" dirty="0"/>
              <a:t>по охране новых сортов </a:t>
            </a:r>
            <a:r>
              <a:rPr lang="ru-RU" sz="2400" dirty="0" smtClean="0"/>
              <a:t>растений (УПОВ) для </a:t>
            </a:r>
            <a:r>
              <a:rPr lang="ru-RU" sz="2400" dirty="0"/>
              <a:t>развития селекции растений и сельского </a:t>
            </a:r>
            <a:r>
              <a:rPr lang="ru-RU" sz="2400" dirty="0" smtClean="0"/>
              <a:t>хозяйства</a:t>
            </a:r>
            <a:br>
              <a:rPr lang="ru-RU" sz="2400" dirty="0" smtClean="0"/>
            </a:br>
            <a:endParaRPr lang="de-DE" sz="2400" dirty="0"/>
          </a:p>
        </p:txBody>
      </p:sp>
    </p:spTree>
    <p:extLst>
      <p:ext uri="{BB962C8B-B14F-4D97-AF65-F5344CB8AC3E}">
        <p14:creationId xmlns:p14="http://schemas.microsoft.com/office/powerpoint/2010/main" val="749991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95790" y="1373879"/>
            <a:ext cx="7926282" cy="948978"/>
          </a:xfrm>
        </p:spPr>
        <p:txBody>
          <a:bodyPr wrap="square">
            <a:spAutoFit/>
          </a:bodyPr>
          <a:lstStyle/>
          <a:p>
            <a:pPr marL="285750" indent="-285750">
              <a:lnSpc>
                <a:spcPct val="100000"/>
              </a:lnSpc>
              <a:buFontTx/>
              <a:buChar char="-"/>
            </a:pPr>
            <a:r>
              <a:rPr lang="de-DE" sz="1800" dirty="0" smtClean="0"/>
              <a:t>1953:</a:t>
            </a:r>
            <a:r>
              <a:rPr lang="ru-RU" sz="1800" dirty="0" smtClean="0"/>
              <a:t> принятие первого закона о предоставлении охраны сортов растений </a:t>
            </a:r>
            <a:endParaRPr lang="de-DE" sz="1800" dirty="0" smtClean="0"/>
          </a:p>
          <a:p>
            <a:pPr marL="285750" indent="-285750">
              <a:lnSpc>
                <a:spcPct val="100000"/>
              </a:lnSpc>
              <a:buFontTx/>
              <a:buChar char="-"/>
            </a:pPr>
            <a:r>
              <a:rPr lang="ru-RU" sz="1800" dirty="0" smtClean="0"/>
              <a:t>Принятие новых законов об охране сортов растений в </a:t>
            </a:r>
            <a:r>
              <a:rPr lang="de-DE" sz="1800" dirty="0" smtClean="0"/>
              <a:t>1968, 1985 </a:t>
            </a:r>
            <a:r>
              <a:rPr lang="ru-RU" sz="1800" dirty="0" smtClean="0"/>
              <a:t>и </a:t>
            </a:r>
            <a:r>
              <a:rPr lang="de-DE" sz="1800" dirty="0" smtClean="0"/>
              <a:t>1997</a:t>
            </a:r>
            <a:r>
              <a:rPr lang="ru-RU" sz="1800" dirty="0" smtClean="0"/>
              <a:t> гг.</a:t>
            </a:r>
            <a:endParaRPr lang="de-DE" sz="1800" dirty="0" smtClean="0"/>
          </a:p>
          <a:p>
            <a:pPr marL="285750" indent="-285750">
              <a:lnSpc>
                <a:spcPct val="100000"/>
              </a:lnSpc>
              <a:buFontTx/>
              <a:buChar char="-"/>
            </a:pPr>
            <a:r>
              <a:rPr lang="de-DE" sz="1800" dirty="0" smtClean="0"/>
              <a:t>1968</a:t>
            </a:r>
            <a:r>
              <a:rPr lang="ru-RU" sz="1800" dirty="0" smtClean="0"/>
              <a:t>: вступление в УПОВ</a:t>
            </a:r>
            <a:r>
              <a:rPr lang="de-DE" sz="1800" dirty="0" smtClean="0"/>
              <a:t>, 1998</a:t>
            </a:r>
            <a:r>
              <a:rPr lang="ru-RU" sz="1800" dirty="0" smtClean="0"/>
              <a:t>: ратификация конвенции УПОВ от 1991 года </a:t>
            </a:r>
            <a:endParaRPr lang="de-DE" dirty="0"/>
          </a:p>
        </p:txBody>
      </p:sp>
      <p:sp>
        <p:nvSpPr>
          <p:cNvPr id="3" name="Titel 2"/>
          <p:cNvSpPr>
            <a:spLocks noGrp="1"/>
          </p:cNvSpPr>
          <p:nvPr>
            <p:ph type="title"/>
          </p:nvPr>
        </p:nvSpPr>
        <p:spPr>
          <a:xfrm>
            <a:off x="1286557" y="710745"/>
            <a:ext cx="6744749" cy="415498"/>
          </a:xfrm>
        </p:spPr>
        <p:txBody>
          <a:bodyPr wrap="square">
            <a:spAutoFit/>
          </a:bodyPr>
          <a:lstStyle/>
          <a:p>
            <a:pPr algn="ctr"/>
            <a:r>
              <a:rPr lang="ru-RU" dirty="0" smtClean="0"/>
              <a:t>Охрана сортов в Германии </a:t>
            </a:r>
            <a:endParaRPr lang="de-DE" sz="2400" dirty="0"/>
          </a:p>
        </p:txBody>
      </p:sp>
      <p:sp>
        <p:nvSpPr>
          <p:cNvPr id="5" name="Foliennummernplatzhalter 4"/>
          <p:cNvSpPr>
            <a:spLocks noGrp="1"/>
          </p:cNvSpPr>
          <p:nvPr>
            <p:ph type="sldNum" sz="quarter" idx="11"/>
          </p:nvPr>
        </p:nvSpPr>
        <p:spPr/>
        <p:txBody>
          <a:bodyPr/>
          <a:lstStyle/>
          <a:p>
            <a:fld id="{FCA023DD-7D07-4CFA-A9C0-4F383FE4D3C9}" type="slidenum">
              <a:rPr lang="de-DE" smtClean="0">
                <a:solidFill>
                  <a:schemeClr val="tx1"/>
                </a:solidFill>
              </a:rPr>
              <a:pPr/>
              <a:t>2</a:t>
            </a:fld>
            <a:endParaRPr lang="de-DE" dirty="0">
              <a:solidFill>
                <a:schemeClr val="tx1"/>
              </a:solidFill>
            </a:endParaRPr>
          </a:p>
        </p:txBody>
      </p:sp>
      <p:sp>
        <p:nvSpPr>
          <p:cNvPr id="6" name="Textfeld 5"/>
          <p:cNvSpPr txBox="1"/>
          <p:nvPr/>
        </p:nvSpPr>
        <p:spPr>
          <a:xfrm>
            <a:off x="179512" y="4730911"/>
            <a:ext cx="1656184" cy="360040"/>
          </a:xfrm>
          <a:prstGeom prst="rect">
            <a:avLst/>
          </a:prstGeom>
        </p:spPr>
        <p:txBody>
          <a:bodyPr vert="horz" wrap="none" lIns="0" tIns="0" rIns="0" bIns="0" rtlCol="0" anchor="ctr"/>
          <a:lstStyle>
            <a:defPPr>
              <a:defRPr lang="en-US"/>
            </a:defPPr>
            <a:lvl1pPr algn="r">
              <a:defRPr sz="750">
                <a:solidFill>
                  <a:schemeClr val="tx1">
                    <a:tint val="75000"/>
                  </a:schemeClr>
                </a:solidFill>
              </a:defRPr>
            </a:lvl1pPr>
          </a:lstStyle>
          <a:p>
            <a:pPr algn="l"/>
            <a:r>
              <a:rPr lang="ru-RU" dirty="0" smtClean="0">
                <a:solidFill>
                  <a:schemeClr val="tx1"/>
                </a:solidFill>
              </a:rPr>
              <a:t>Выступление</a:t>
            </a:r>
            <a:r>
              <a:rPr lang="de-DE" dirty="0" smtClean="0">
                <a:solidFill>
                  <a:schemeClr val="tx1"/>
                </a:solidFill>
              </a:rPr>
              <a:t> (</a:t>
            </a:r>
            <a:r>
              <a:rPr lang="ru-RU" dirty="0" smtClean="0">
                <a:solidFill>
                  <a:schemeClr val="tx1"/>
                </a:solidFill>
              </a:rPr>
              <a:t>онлайн</a:t>
            </a:r>
            <a:r>
              <a:rPr lang="de-DE" dirty="0" smtClean="0">
                <a:solidFill>
                  <a:schemeClr val="tx1"/>
                </a:solidFill>
              </a:rPr>
              <a:t>), 30.10.2024</a:t>
            </a:r>
          </a:p>
          <a:p>
            <a:pPr algn="l"/>
            <a:r>
              <a:rPr lang="ru-RU" altLang="de-DE" dirty="0">
                <a:solidFill>
                  <a:schemeClr val="tx1"/>
                </a:solidFill>
              </a:rPr>
              <a:t>Беате </a:t>
            </a:r>
            <a:r>
              <a:rPr lang="ru-RU" altLang="de-DE" dirty="0" smtClean="0">
                <a:solidFill>
                  <a:schemeClr val="tx1"/>
                </a:solidFill>
              </a:rPr>
              <a:t>Рюкер</a:t>
            </a:r>
            <a:r>
              <a:rPr lang="de-DE" altLang="de-DE" dirty="0" smtClean="0">
                <a:solidFill>
                  <a:schemeClr val="tx1"/>
                </a:solidFill>
              </a:rPr>
              <a:t>, </a:t>
            </a:r>
            <a:r>
              <a:rPr lang="ru-RU" sz="800" dirty="0">
                <a:solidFill>
                  <a:schemeClr val="tx1"/>
                </a:solidFill>
              </a:rPr>
              <a:t>Германия</a:t>
            </a:r>
            <a:endParaRPr lang="de-DE" dirty="0">
              <a:solidFill>
                <a:schemeClr val="tx1"/>
              </a:solidFill>
            </a:endParaRPr>
          </a:p>
        </p:txBody>
      </p:sp>
      <p:sp>
        <p:nvSpPr>
          <p:cNvPr id="8" name="Inhaltsplatzhalter 1"/>
          <p:cNvSpPr txBox="1">
            <a:spLocks/>
          </p:cNvSpPr>
          <p:nvPr/>
        </p:nvSpPr>
        <p:spPr>
          <a:xfrm>
            <a:off x="681508" y="2718543"/>
            <a:ext cx="8151827" cy="897682"/>
          </a:xfrm>
          <a:prstGeom prst="rect">
            <a:avLst/>
          </a:prstGeom>
        </p:spPr>
        <p:txBody>
          <a:bodyPr vert="horz" wrap="square" lIns="0" tIns="0" rIns="0" bIns="0" rtlCol="0">
            <a:spAutoFit/>
          </a:bodyPr>
          <a:lst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nSpc>
                <a:spcPct val="100000"/>
              </a:lnSpc>
              <a:buFontTx/>
              <a:buChar char="-"/>
            </a:pPr>
            <a:r>
              <a:rPr lang="de-DE" sz="1800" dirty="0" smtClean="0"/>
              <a:t>1995</a:t>
            </a:r>
            <a:r>
              <a:rPr lang="ru-RU" sz="1800" dirty="0" smtClean="0"/>
              <a:t>: введение европейской системы охраны новых сортов растений; селекционер может выбрать европейскую или национальную систему охраны </a:t>
            </a:r>
            <a:endParaRPr lang="de-DE" sz="1800" dirty="0" smtClean="0"/>
          </a:p>
          <a:p>
            <a:pPr marL="285750" indent="-285750">
              <a:lnSpc>
                <a:spcPct val="100000"/>
              </a:lnSpc>
              <a:buFontTx/>
              <a:buChar char="-"/>
            </a:pPr>
            <a:r>
              <a:rPr lang="de-DE" sz="1800" dirty="0" smtClean="0"/>
              <a:t>2005</a:t>
            </a:r>
            <a:r>
              <a:rPr lang="ru-RU" sz="1800" dirty="0" smtClean="0"/>
              <a:t>: вступление в УПОВ Европейского Союза</a:t>
            </a:r>
            <a:endParaRPr lang="de-DE" dirty="0"/>
          </a:p>
        </p:txBody>
      </p:sp>
      <p:sp>
        <p:nvSpPr>
          <p:cNvPr id="9" name="Inhaltsplatzhalter 1"/>
          <p:cNvSpPr txBox="1">
            <a:spLocks/>
          </p:cNvSpPr>
          <p:nvPr/>
        </p:nvSpPr>
        <p:spPr>
          <a:xfrm>
            <a:off x="1460540" y="4018352"/>
            <a:ext cx="6984776" cy="564257"/>
          </a:xfrm>
          <a:prstGeom prst="rect">
            <a:avLst/>
          </a:prstGeom>
        </p:spPr>
        <p:txBody>
          <a:bodyPr vert="horz" wrap="square" lIns="0" tIns="0" rIns="0" bIns="0" rtlCol="0">
            <a:spAutoFit/>
          </a:bodyPr>
          <a:lst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58775" indent="-358775">
              <a:lnSpc>
                <a:spcPct val="100000"/>
              </a:lnSpc>
            </a:pPr>
            <a:r>
              <a:rPr lang="de-DE" sz="1800" dirty="0" smtClean="0">
                <a:sym typeface="Wingdings" panose="05000000000000000000" pitchFamily="2" charset="2"/>
              </a:rPr>
              <a:t>	</a:t>
            </a:r>
            <a:r>
              <a:rPr lang="ru-RU" sz="1800" dirty="0" smtClean="0">
                <a:sym typeface="Wingdings" panose="05000000000000000000" pitchFamily="2" charset="2"/>
              </a:rPr>
              <a:t>В </a:t>
            </a:r>
            <a:r>
              <a:rPr lang="ru-RU" sz="1800" dirty="0" smtClean="0"/>
              <a:t>Европе селекционеры используют </a:t>
            </a:r>
            <a:r>
              <a:rPr lang="ru-RU" sz="1800" dirty="0"/>
              <a:t>преимущества системы </a:t>
            </a:r>
            <a:r>
              <a:rPr lang="ru-RU" sz="1800" dirty="0" smtClean="0"/>
              <a:t>УПОВ, </a:t>
            </a:r>
            <a:r>
              <a:rPr lang="ru-RU" sz="1800" dirty="0"/>
              <a:t>главным образом, через европейскую </a:t>
            </a:r>
            <a:r>
              <a:rPr lang="ru-RU" sz="1800" dirty="0" smtClean="0"/>
              <a:t>охрану новых сортов. </a:t>
            </a:r>
            <a:endParaRPr lang="de-DE" dirty="0"/>
          </a:p>
        </p:txBody>
      </p:sp>
    </p:spTree>
    <p:extLst>
      <p:ext uri="{BB962C8B-B14F-4D97-AF65-F5344CB8AC3E}">
        <p14:creationId xmlns:p14="http://schemas.microsoft.com/office/powerpoint/2010/main" val="285563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275606"/>
            <a:ext cx="8568952" cy="2103140"/>
          </a:xfrm>
        </p:spPr>
        <p:txBody>
          <a:bodyPr wrap="square">
            <a:spAutoFit/>
          </a:bodyPr>
          <a:lstStyle/>
          <a:p>
            <a:pPr marL="285750" indent="-285750">
              <a:buFontTx/>
              <a:buChar char="-"/>
            </a:pPr>
            <a:r>
              <a:rPr lang="ru-RU" sz="1800" dirty="0" smtClean="0"/>
              <a:t>Охрана сортов позволяет </a:t>
            </a:r>
            <a:r>
              <a:rPr lang="ru-RU" sz="1800" dirty="0"/>
              <a:t>рефинансировать селекцию растений и, </a:t>
            </a:r>
            <a:r>
              <a:rPr lang="ru-RU" sz="1800" dirty="0" smtClean="0"/>
              <a:t>тем самым, </a:t>
            </a:r>
            <a:r>
              <a:rPr lang="ru-RU" sz="1800" dirty="0"/>
              <a:t>является необходимым условием для разработки новых улучшенных сортов</a:t>
            </a:r>
            <a:r>
              <a:rPr lang="ru-RU" sz="1800" dirty="0" smtClean="0"/>
              <a:t>.</a:t>
            </a:r>
          </a:p>
          <a:p>
            <a:pPr marL="285750" indent="-285750">
              <a:lnSpc>
                <a:spcPct val="100000"/>
              </a:lnSpc>
              <a:spcBef>
                <a:spcPts val="600"/>
              </a:spcBef>
              <a:buFontTx/>
              <a:buChar char="-"/>
            </a:pPr>
            <a:r>
              <a:rPr lang="ru-RU" sz="1800" dirty="0" smtClean="0"/>
              <a:t>Семена охраняемых сортов </a:t>
            </a:r>
            <a:r>
              <a:rPr lang="ru-RU" sz="1800" dirty="0"/>
              <a:t>доступны </a:t>
            </a:r>
            <a:r>
              <a:rPr lang="ru-RU" sz="1800" dirty="0" smtClean="0"/>
              <a:t>всем сельхозпроизводителям.</a:t>
            </a:r>
          </a:p>
          <a:p>
            <a:pPr marL="285750" indent="-285750">
              <a:lnSpc>
                <a:spcPct val="100000"/>
              </a:lnSpc>
              <a:spcBef>
                <a:spcPts val="600"/>
              </a:spcBef>
              <a:buFontTx/>
              <a:buChar char="-"/>
            </a:pPr>
            <a:r>
              <a:rPr lang="ru-RU" sz="1800" dirty="0" smtClean="0"/>
              <a:t>Выращивание </a:t>
            </a:r>
            <a:r>
              <a:rPr lang="ru-RU" sz="1800" dirty="0"/>
              <a:t>высококачественных, продуктивных сортов имеет ключевое значение для увеличения </a:t>
            </a:r>
            <a:r>
              <a:rPr lang="ru-RU" sz="1800" dirty="0" smtClean="0"/>
              <a:t>объема сельскохозяйственного </a:t>
            </a:r>
            <a:r>
              <a:rPr lang="ru-RU" sz="1800" dirty="0"/>
              <a:t>производства, обеспечения продовольственной безопасности и повышения доходов </a:t>
            </a:r>
            <a:r>
              <a:rPr lang="ru-RU" sz="1800" dirty="0" smtClean="0"/>
              <a:t>аграрных предприятий в независимости </a:t>
            </a:r>
            <a:r>
              <a:rPr lang="ru-RU" sz="1800" dirty="0"/>
              <a:t>от их </a:t>
            </a:r>
            <a:r>
              <a:rPr lang="ru-RU" sz="1800" dirty="0" smtClean="0"/>
              <a:t>размера.</a:t>
            </a:r>
            <a:endParaRPr lang="de-DE" sz="1800" dirty="0"/>
          </a:p>
        </p:txBody>
      </p:sp>
      <p:sp>
        <p:nvSpPr>
          <p:cNvPr id="3" name="Titel 2"/>
          <p:cNvSpPr>
            <a:spLocks noGrp="1"/>
          </p:cNvSpPr>
          <p:nvPr>
            <p:ph type="title"/>
          </p:nvPr>
        </p:nvSpPr>
        <p:spPr>
          <a:xfrm>
            <a:off x="1286557" y="710745"/>
            <a:ext cx="6744749" cy="415498"/>
          </a:xfrm>
        </p:spPr>
        <p:txBody>
          <a:bodyPr wrap="square">
            <a:spAutoFit/>
          </a:bodyPr>
          <a:lstStyle/>
          <a:p>
            <a:pPr algn="ctr"/>
            <a:r>
              <a:rPr lang="ru-RU" dirty="0" smtClean="0"/>
              <a:t>Эффект охраны новых сортов </a:t>
            </a:r>
            <a:endParaRPr lang="de-DE" sz="2400" dirty="0"/>
          </a:p>
        </p:txBody>
      </p:sp>
      <p:sp>
        <p:nvSpPr>
          <p:cNvPr id="5" name="Foliennummernplatzhalter 4"/>
          <p:cNvSpPr>
            <a:spLocks noGrp="1"/>
          </p:cNvSpPr>
          <p:nvPr>
            <p:ph type="sldNum" sz="quarter" idx="11"/>
          </p:nvPr>
        </p:nvSpPr>
        <p:spPr/>
        <p:txBody>
          <a:bodyPr/>
          <a:lstStyle/>
          <a:p>
            <a:fld id="{FCA023DD-7D07-4CFA-A9C0-4F383FE4D3C9}" type="slidenum">
              <a:rPr lang="de-DE" smtClean="0">
                <a:solidFill>
                  <a:schemeClr val="tx1"/>
                </a:solidFill>
              </a:rPr>
              <a:pPr/>
              <a:t>3</a:t>
            </a:fld>
            <a:endParaRPr lang="de-DE" dirty="0">
              <a:solidFill>
                <a:schemeClr val="tx1"/>
              </a:solidFill>
            </a:endParaRPr>
          </a:p>
        </p:txBody>
      </p:sp>
      <p:sp>
        <p:nvSpPr>
          <p:cNvPr id="9" name="Inhaltsplatzhalter 1"/>
          <p:cNvSpPr txBox="1">
            <a:spLocks/>
          </p:cNvSpPr>
          <p:nvPr/>
        </p:nvSpPr>
        <p:spPr>
          <a:xfrm>
            <a:off x="2051720" y="3772700"/>
            <a:ext cx="5760640" cy="564257"/>
          </a:xfrm>
          <a:prstGeom prst="rect">
            <a:avLst/>
          </a:prstGeom>
        </p:spPr>
        <p:txBody>
          <a:bodyPr vert="horz" wrap="square" lIns="0" tIns="0" rIns="0" bIns="0" rtlCol="0">
            <a:spAutoFit/>
          </a:bodyPr>
          <a:lst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58775" indent="-358775"/>
            <a:r>
              <a:rPr lang="de-DE" sz="1800" dirty="0" smtClean="0">
                <a:sym typeface="Wingdings" panose="05000000000000000000" pitchFamily="2" charset="2"/>
              </a:rPr>
              <a:t>	</a:t>
            </a:r>
            <a:r>
              <a:rPr lang="ru-RU" sz="1800" dirty="0" smtClean="0">
                <a:sym typeface="Wingdings" panose="05000000000000000000" pitchFamily="2" charset="2"/>
              </a:rPr>
              <a:t>УПОВ предлагает эффективную систему охраны новых сортов растений. </a:t>
            </a:r>
            <a:endParaRPr lang="de-DE" dirty="0"/>
          </a:p>
        </p:txBody>
      </p:sp>
      <p:sp>
        <p:nvSpPr>
          <p:cNvPr id="7" name="Textfeld 6"/>
          <p:cNvSpPr txBox="1"/>
          <p:nvPr/>
        </p:nvSpPr>
        <p:spPr>
          <a:xfrm>
            <a:off x="179512" y="4730911"/>
            <a:ext cx="1656184" cy="360040"/>
          </a:xfrm>
          <a:prstGeom prst="rect">
            <a:avLst/>
          </a:prstGeom>
        </p:spPr>
        <p:txBody>
          <a:bodyPr vert="horz" wrap="none" lIns="0" tIns="0" rIns="0" bIns="0" rtlCol="0" anchor="ctr"/>
          <a:lstStyle>
            <a:defPPr>
              <a:defRPr lang="en-US"/>
            </a:defPPr>
            <a:lvl1pPr algn="r">
              <a:defRPr sz="750">
                <a:solidFill>
                  <a:schemeClr val="tx1">
                    <a:tint val="75000"/>
                  </a:schemeClr>
                </a:solidFill>
              </a:defRPr>
            </a:lvl1pPr>
          </a:lstStyle>
          <a:p>
            <a:pPr algn="l"/>
            <a:r>
              <a:rPr lang="ru-RU" dirty="0" smtClean="0">
                <a:solidFill>
                  <a:schemeClr val="tx1"/>
                </a:solidFill>
              </a:rPr>
              <a:t>Выступление</a:t>
            </a:r>
            <a:r>
              <a:rPr lang="de-DE" dirty="0" smtClean="0">
                <a:solidFill>
                  <a:schemeClr val="tx1"/>
                </a:solidFill>
              </a:rPr>
              <a:t> (</a:t>
            </a:r>
            <a:r>
              <a:rPr lang="ru-RU" dirty="0" smtClean="0">
                <a:solidFill>
                  <a:schemeClr val="tx1"/>
                </a:solidFill>
              </a:rPr>
              <a:t>онлайн</a:t>
            </a:r>
            <a:r>
              <a:rPr lang="de-DE" dirty="0" smtClean="0">
                <a:solidFill>
                  <a:schemeClr val="tx1"/>
                </a:solidFill>
              </a:rPr>
              <a:t>), 30.10.2024</a:t>
            </a:r>
          </a:p>
          <a:p>
            <a:pPr algn="l"/>
            <a:r>
              <a:rPr lang="ru-RU" altLang="de-DE" dirty="0">
                <a:solidFill>
                  <a:schemeClr val="tx1"/>
                </a:solidFill>
              </a:rPr>
              <a:t>Беате </a:t>
            </a:r>
            <a:r>
              <a:rPr lang="ru-RU" altLang="de-DE" dirty="0" smtClean="0">
                <a:solidFill>
                  <a:schemeClr val="tx1"/>
                </a:solidFill>
              </a:rPr>
              <a:t>Рюкер</a:t>
            </a:r>
            <a:r>
              <a:rPr lang="de-DE" altLang="de-DE" dirty="0" smtClean="0">
                <a:solidFill>
                  <a:schemeClr val="tx1"/>
                </a:solidFill>
              </a:rPr>
              <a:t>, </a:t>
            </a:r>
            <a:r>
              <a:rPr lang="ru-RU" sz="800" dirty="0">
                <a:solidFill>
                  <a:schemeClr val="tx1"/>
                </a:solidFill>
              </a:rPr>
              <a:t>Германия</a:t>
            </a:r>
            <a:endParaRPr lang="de-DE" dirty="0">
              <a:solidFill>
                <a:schemeClr val="tx1"/>
              </a:solidFill>
            </a:endParaRPr>
          </a:p>
        </p:txBody>
      </p:sp>
    </p:spTree>
    <p:extLst>
      <p:ext uri="{BB962C8B-B14F-4D97-AF65-F5344CB8AC3E}">
        <p14:creationId xmlns:p14="http://schemas.microsoft.com/office/powerpoint/2010/main" val="232944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83568" y="1163457"/>
            <a:ext cx="8208912" cy="1179810"/>
          </a:xfrm>
        </p:spPr>
        <p:txBody>
          <a:bodyPr wrap="square">
            <a:spAutoFit/>
          </a:bodyPr>
          <a:lstStyle/>
          <a:p>
            <a:pPr marL="285750" indent="-285750">
              <a:buFontTx/>
              <a:buChar char="-"/>
            </a:pPr>
            <a:r>
              <a:rPr lang="ru-RU" sz="1800" dirty="0" smtClean="0"/>
              <a:t>Местные </a:t>
            </a:r>
            <a:r>
              <a:rPr lang="ru-RU" sz="1800" dirty="0"/>
              <a:t>селекционеры получают прямую выгоду от продажи своих сортов отечественным фермерам</a:t>
            </a:r>
            <a:r>
              <a:rPr lang="ru-RU" sz="1800" dirty="0" smtClean="0"/>
              <a:t>.</a:t>
            </a:r>
          </a:p>
          <a:p>
            <a:pPr marL="285750" indent="-285750">
              <a:buFontTx/>
              <a:buChar char="-"/>
            </a:pPr>
            <a:r>
              <a:rPr lang="ru-RU" sz="1800" dirty="0" smtClean="0"/>
              <a:t>Селекционеры </a:t>
            </a:r>
            <a:r>
              <a:rPr lang="ru-RU" sz="1800" dirty="0"/>
              <a:t>из страны, являющейся членом союза </a:t>
            </a:r>
            <a:r>
              <a:rPr lang="ru-RU" sz="1800" dirty="0" smtClean="0"/>
              <a:t>УПОВ, </a:t>
            </a:r>
            <a:r>
              <a:rPr lang="ru-RU" sz="1800" dirty="0"/>
              <a:t>пользуются одинаковыми правами во всех странах </a:t>
            </a:r>
            <a:r>
              <a:rPr lang="ru-RU" sz="1800" dirty="0" smtClean="0"/>
              <a:t>УПОВ.</a:t>
            </a:r>
            <a:endParaRPr lang="de-DE" sz="1800" dirty="0" smtClean="0"/>
          </a:p>
        </p:txBody>
      </p:sp>
      <p:sp>
        <p:nvSpPr>
          <p:cNvPr id="3" name="Titel 2"/>
          <p:cNvSpPr>
            <a:spLocks noGrp="1"/>
          </p:cNvSpPr>
          <p:nvPr>
            <p:ph type="title"/>
          </p:nvPr>
        </p:nvSpPr>
        <p:spPr>
          <a:xfrm>
            <a:off x="1259632" y="502394"/>
            <a:ext cx="6744749" cy="415498"/>
          </a:xfrm>
        </p:spPr>
        <p:txBody>
          <a:bodyPr wrap="square">
            <a:spAutoFit/>
          </a:bodyPr>
          <a:lstStyle/>
          <a:p>
            <a:pPr algn="ctr"/>
            <a:r>
              <a:rPr lang="ru-RU" dirty="0" smtClean="0"/>
              <a:t>Влияние членства в УПОВ </a:t>
            </a:r>
            <a:endParaRPr lang="de-DE" sz="2400" dirty="0"/>
          </a:p>
        </p:txBody>
      </p:sp>
      <p:sp>
        <p:nvSpPr>
          <p:cNvPr id="5" name="Foliennummernplatzhalter 4"/>
          <p:cNvSpPr>
            <a:spLocks noGrp="1"/>
          </p:cNvSpPr>
          <p:nvPr>
            <p:ph type="sldNum" sz="quarter" idx="11"/>
          </p:nvPr>
        </p:nvSpPr>
        <p:spPr/>
        <p:txBody>
          <a:bodyPr/>
          <a:lstStyle/>
          <a:p>
            <a:fld id="{FCA023DD-7D07-4CFA-A9C0-4F383FE4D3C9}" type="slidenum">
              <a:rPr lang="de-DE" smtClean="0">
                <a:solidFill>
                  <a:schemeClr val="tx1"/>
                </a:solidFill>
              </a:rPr>
              <a:pPr/>
              <a:t>4</a:t>
            </a:fld>
            <a:endParaRPr lang="de-DE" dirty="0">
              <a:solidFill>
                <a:schemeClr val="tx1"/>
              </a:solidFill>
            </a:endParaRPr>
          </a:p>
        </p:txBody>
      </p:sp>
      <p:sp>
        <p:nvSpPr>
          <p:cNvPr id="9" name="Inhaltsplatzhalter 1"/>
          <p:cNvSpPr txBox="1">
            <a:spLocks/>
          </p:cNvSpPr>
          <p:nvPr/>
        </p:nvSpPr>
        <p:spPr>
          <a:xfrm>
            <a:off x="683568" y="2588831"/>
            <a:ext cx="8352928" cy="2231380"/>
          </a:xfrm>
          <a:prstGeom prst="rect">
            <a:avLst/>
          </a:prstGeom>
        </p:spPr>
        <p:txBody>
          <a:bodyPr vert="horz" wrap="square" lIns="0" tIns="0" rIns="0" bIns="0" rtlCol="0">
            <a:spAutoFit/>
          </a:bodyPr>
          <a:lst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347788" indent="-1347788"/>
            <a:r>
              <a:rPr lang="ru-RU" sz="1800" u="sng" dirty="0" smtClean="0"/>
              <a:t>Следовательно</a:t>
            </a:r>
            <a:r>
              <a:rPr lang="de-DE" sz="1800" dirty="0" smtClean="0"/>
              <a:t>: 	</a:t>
            </a:r>
          </a:p>
          <a:p>
            <a:r>
              <a:rPr lang="ru-RU" sz="1800" dirty="0" smtClean="0"/>
              <a:t>Казахстанские </a:t>
            </a:r>
            <a:r>
              <a:rPr lang="ru-RU" sz="1800" dirty="0"/>
              <a:t>селекционеры </a:t>
            </a:r>
            <a:r>
              <a:rPr lang="ru-RU" sz="1800" dirty="0" smtClean="0"/>
              <a:t>могут</a:t>
            </a:r>
            <a:r>
              <a:rPr lang="de-DE" sz="1800" dirty="0" smtClean="0"/>
              <a:t> </a:t>
            </a:r>
            <a:r>
              <a:rPr lang="ru-RU" sz="1800" dirty="0" smtClean="0"/>
              <a:t>получить </a:t>
            </a:r>
            <a:r>
              <a:rPr lang="ru-RU" sz="1800" dirty="0"/>
              <a:t>охрану своих сортов во всех </a:t>
            </a:r>
            <a:r>
              <a:rPr lang="ru-RU" sz="1800" dirty="0" smtClean="0"/>
              <a:t>странах</a:t>
            </a:r>
            <a:r>
              <a:rPr lang="ru-RU" sz="1800" dirty="0"/>
              <a:t> </a:t>
            </a:r>
            <a:r>
              <a:rPr lang="ru-RU" sz="1800" dirty="0" smtClean="0"/>
              <a:t>УПОВ на </a:t>
            </a:r>
            <a:r>
              <a:rPr lang="ru-RU" sz="1800" dirty="0"/>
              <a:t>одинаковых условиях.  </a:t>
            </a:r>
            <a:r>
              <a:rPr lang="de-DE" sz="1800" dirty="0" smtClean="0"/>
              <a:t>  </a:t>
            </a:r>
          </a:p>
          <a:p>
            <a:pPr marL="898525"/>
            <a:r>
              <a:rPr lang="de-DE" sz="1800" dirty="0" smtClean="0">
                <a:solidFill>
                  <a:srgbClr val="FF0000"/>
                </a:solidFill>
                <a:sym typeface="Wingdings" panose="05000000000000000000" pitchFamily="2" charset="2"/>
              </a:rPr>
              <a:t> </a:t>
            </a:r>
            <a:r>
              <a:rPr lang="ru-RU" sz="1800" dirty="0">
                <a:solidFill>
                  <a:srgbClr val="FF0000"/>
                </a:solidFill>
                <a:sym typeface="Wingdings" panose="05000000000000000000" pitchFamily="2" charset="2"/>
              </a:rPr>
              <a:t>Доходы напрямую идут на пользу селекции</a:t>
            </a:r>
            <a:r>
              <a:rPr lang="ru-RU" sz="1800" dirty="0" smtClean="0">
                <a:solidFill>
                  <a:srgbClr val="FF0000"/>
                </a:solidFill>
                <a:sym typeface="Wingdings" panose="05000000000000000000" pitchFamily="2" charset="2"/>
              </a:rPr>
              <a:t>. </a:t>
            </a:r>
            <a:endParaRPr lang="de-DE" sz="1800" dirty="0" smtClean="0">
              <a:solidFill>
                <a:srgbClr val="FF0000"/>
              </a:solidFill>
            </a:endParaRPr>
          </a:p>
          <a:p>
            <a:pPr>
              <a:spcBef>
                <a:spcPts val="1200"/>
              </a:spcBef>
              <a:tabLst>
                <a:tab pos="898525" algn="l"/>
              </a:tabLst>
            </a:pPr>
            <a:r>
              <a:rPr lang="ru-RU" sz="1800" dirty="0" smtClean="0"/>
              <a:t>Для селекционеров из </a:t>
            </a:r>
            <a:r>
              <a:rPr lang="ru-RU" sz="1800" dirty="0"/>
              <a:t>других </a:t>
            </a:r>
            <a:r>
              <a:rPr lang="ru-RU" sz="1800" dirty="0" smtClean="0"/>
              <a:t>стран УПОВ можно было бы обеспечить охрану их сортов </a:t>
            </a:r>
            <a:r>
              <a:rPr lang="ru-RU" sz="1800" dirty="0"/>
              <a:t>в Казахстане. 	</a:t>
            </a:r>
            <a:r>
              <a:rPr lang="de-DE" sz="1800" dirty="0" smtClean="0"/>
              <a:t/>
            </a:r>
            <a:br>
              <a:rPr lang="de-DE" sz="1800" dirty="0" smtClean="0"/>
            </a:br>
            <a:r>
              <a:rPr lang="de-DE" sz="1800" dirty="0" smtClean="0"/>
              <a:t>	</a:t>
            </a:r>
            <a:r>
              <a:rPr lang="de-DE" sz="1800" dirty="0" smtClean="0">
                <a:solidFill>
                  <a:srgbClr val="FF0000"/>
                </a:solidFill>
                <a:sym typeface="Wingdings" panose="05000000000000000000" pitchFamily="2" charset="2"/>
              </a:rPr>
              <a:t> </a:t>
            </a:r>
            <a:r>
              <a:rPr lang="ru-RU" sz="1800" dirty="0" smtClean="0">
                <a:solidFill>
                  <a:srgbClr val="FF0000"/>
                </a:solidFill>
                <a:sym typeface="Wingdings" panose="05000000000000000000" pitchFamily="2" charset="2"/>
              </a:rPr>
              <a:t>Более широкий выбор улучшенных сортов для сельского хозяйства </a:t>
            </a:r>
            <a:endParaRPr lang="de-DE" sz="1800" dirty="0">
              <a:solidFill>
                <a:srgbClr val="FF0000"/>
              </a:solidFill>
            </a:endParaRPr>
          </a:p>
        </p:txBody>
      </p:sp>
      <p:sp>
        <p:nvSpPr>
          <p:cNvPr id="7" name="Textfeld 6"/>
          <p:cNvSpPr txBox="1"/>
          <p:nvPr/>
        </p:nvSpPr>
        <p:spPr>
          <a:xfrm>
            <a:off x="179512" y="4730911"/>
            <a:ext cx="1656184" cy="360040"/>
          </a:xfrm>
          <a:prstGeom prst="rect">
            <a:avLst/>
          </a:prstGeom>
        </p:spPr>
        <p:txBody>
          <a:bodyPr vert="horz" wrap="none" lIns="0" tIns="0" rIns="0" bIns="0" rtlCol="0" anchor="ctr"/>
          <a:lstStyle>
            <a:defPPr>
              <a:defRPr lang="en-US"/>
            </a:defPPr>
            <a:lvl1pPr algn="r">
              <a:defRPr sz="750">
                <a:solidFill>
                  <a:schemeClr val="tx1">
                    <a:tint val="75000"/>
                  </a:schemeClr>
                </a:solidFill>
              </a:defRPr>
            </a:lvl1pPr>
          </a:lstStyle>
          <a:p>
            <a:pPr algn="l"/>
            <a:r>
              <a:rPr lang="ru-RU" dirty="0" smtClean="0">
                <a:solidFill>
                  <a:schemeClr val="tx1"/>
                </a:solidFill>
              </a:rPr>
              <a:t>Выступление</a:t>
            </a:r>
            <a:r>
              <a:rPr lang="de-DE" dirty="0" smtClean="0">
                <a:solidFill>
                  <a:schemeClr val="tx1"/>
                </a:solidFill>
              </a:rPr>
              <a:t> (</a:t>
            </a:r>
            <a:r>
              <a:rPr lang="ru-RU" dirty="0" smtClean="0">
                <a:solidFill>
                  <a:schemeClr val="tx1"/>
                </a:solidFill>
              </a:rPr>
              <a:t>онлайн</a:t>
            </a:r>
            <a:r>
              <a:rPr lang="de-DE" dirty="0" smtClean="0">
                <a:solidFill>
                  <a:schemeClr val="tx1"/>
                </a:solidFill>
              </a:rPr>
              <a:t>), 30.10.2024</a:t>
            </a:r>
          </a:p>
          <a:p>
            <a:pPr algn="l"/>
            <a:r>
              <a:rPr lang="ru-RU" altLang="de-DE" dirty="0">
                <a:solidFill>
                  <a:schemeClr val="tx1"/>
                </a:solidFill>
              </a:rPr>
              <a:t>Беате </a:t>
            </a:r>
            <a:r>
              <a:rPr lang="ru-RU" altLang="de-DE" dirty="0" smtClean="0">
                <a:solidFill>
                  <a:schemeClr val="tx1"/>
                </a:solidFill>
              </a:rPr>
              <a:t>Рюкер</a:t>
            </a:r>
            <a:r>
              <a:rPr lang="de-DE" altLang="de-DE" dirty="0" smtClean="0">
                <a:solidFill>
                  <a:schemeClr val="tx1"/>
                </a:solidFill>
              </a:rPr>
              <a:t>, </a:t>
            </a:r>
            <a:r>
              <a:rPr lang="ru-RU" sz="800" dirty="0">
                <a:solidFill>
                  <a:schemeClr val="tx1"/>
                </a:solidFill>
              </a:rPr>
              <a:t>Германия</a:t>
            </a:r>
            <a:endParaRPr lang="de-DE" dirty="0">
              <a:solidFill>
                <a:schemeClr val="tx1"/>
              </a:solidFill>
            </a:endParaRPr>
          </a:p>
        </p:txBody>
      </p:sp>
    </p:spTree>
    <p:extLst>
      <p:ext uri="{BB962C8B-B14F-4D97-AF65-F5344CB8AC3E}">
        <p14:creationId xmlns:p14="http://schemas.microsoft.com/office/powerpoint/2010/main" val="203566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30766" y="1215441"/>
            <a:ext cx="8233722" cy="2077492"/>
          </a:xfrm>
        </p:spPr>
        <p:txBody>
          <a:bodyPr wrap="square">
            <a:spAutoFit/>
          </a:bodyPr>
          <a:lstStyle/>
          <a:p>
            <a:pPr marL="285750" indent="-285750">
              <a:buFontTx/>
              <a:buChar char="-"/>
            </a:pPr>
            <a:r>
              <a:rPr lang="ru-RU" sz="1800" dirty="0" smtClean="0"/>
              <a:t>Требования </a:t>
            </a:r>
            <a:r>
              <a:rPr lang="ru-RU" sz="1800" dirty="0"/>
              <a:t>к предоставлению охраны </a:t>
            </a:r>
            <a:r>
              <a:rPr lang="ru-RU" sz="1800" dirty="0" smtClean="0"/>
              <a:t>нового сорта </a:t>
            </a:r>
            <a:r>
              <a:rPr lang="ru-RU" sz="1800" dirty="0"/>
              <a:t>растений (</a:t>
            </a:r>
            <a:r>
              <a:rPr lang="ru-RU" sz="1800" dirty="0" err="1"/>
              <a:t>отличимость</a:t>
            </a:r>
            <a:r>
              <a:rPr lang="ru-RU" sz="1800" dirty="0"/>
              <a:t>, однородность, стабильность, описание сорта) определяются в ходе испытаний при выращивании</a:t>
            </a:r>
            <a:r>
              <a:rPr lang="ru-RU" sz="1800" dirty="0" smtClean="0"/>
              <a:t>.</a:t>
            </a:r>
          </a:p>
          <a:p>
            <a:pPr marL="285750" indent="-285750">
              <a:buFontTx/>
              <a:buChar char="-"/>
            </a:pPr>
            <a:r>
              <a:rPr lang="ru-RU" sz="1800" dirty="0" smtClean="0"/>
              <a:t>УПОВ предоставляет исчерпывающие </a:t>
            </a:r>
            <a:r>
              <a:rPr lang="ru-RU" sz="1800" dirty="0"/>
              <a:t>инструкции по проведению </a:t>
            </a:r>
            <a:r>
              <a:rPr lang="ru-RU" sz="1800" dirty="0" smtClean="0"/>
              <a:t>испытаний.</a:t>
            </a:r>
          </a:p>
          <a:p>
            <a:pPr marL="285750" indent="-285750">
              <a:buFontTx/>
              <a:buChar char="-"/>
            </a:pPr>
            <a:r>
              <a:rPr lang="ru-RU" sz="1800" dirty="0" smtClean="0"/>
              <a:t>Обмен профессиональным опытом и знаниями между техническими экспертами в рабочих группах УПОВ </a:t>
            </a:r>
            <a:endParaRPr lang="de-DE" sz="1800" dirty="0" smtClean="0"/>
          </a:p>
        </p:txBody>
      </p:sp>
      <p:sp>
        <p:nvSpPr>
          <p:cNvPr id="3" name="Titel 2"/>
          <p:cNvSpPr>
            <a:spLocks noGrp="1"/>
          </p:cNvSpPr>
          <p:nvPr>
            <p:ph type="title"/>
          </p:nvPr>
        </p:nvSpPr>
        <p:spPr>
          <a:xfrm>
            <a:off x="1257519" y="571624"/>
            <a:ext cx="6744749" cy="415498"/>
          </a:xfrm>
        </p:spPr>
        <p:txBody>
          <a:bodyPr wrap="square">
            <a:spAutoFit/>
          </a:bodyPr>
          <a:lstStyle/>
          <a:p>
            <a:pPr algn="ctr"/>
            <a:r>
              <a:rPr lang="ru-RU" dirty="0" smtClean="0"/>
              <a:t>Сотрудничество в УПОВ </a:t>
            </a:r>
            <a:endParaRPr lang="de-DE" sz="2400" dirty="0"/>
          </a:p>
        </p:txBody>
      </p:sp>
      <p:sp>
        <p:nvSpPr>
          <p:cNvPr id="5" name="Foliennummernplatzhalter 4"/>
          <p:cNvSpPr>
            <a:spLocks noGrp="1"/>
          </p:cNvSpPr>
          <p:nvPr>
            <p:ph type="sldNum" sz="quarter" idx="11"/>
          </p:nvPr>
        </p:nvSpPr>
        <p:spPr/>
        <p:txBody>
          <a:bodyPr/>
          <a:lstStyle/>
          <a:p>
            <a:fld id="{FCA023DD-7D07-4CFA-A9C0-4F383FE4D3C9}" type="slidenum">
              <a:rPr lang="de-DE" smtClean="0">
                <a:solidFill>
                  <a:schemeClr val="tx1"/>
                </a:solidFill>
              </a:rPr>
              <a:pPr/>
              <a:t>5</a:t>
            </a:fld>
            <a:endParaRPr lang="de-DE" dirty="0">
              <a:solidFill>
                <a:schemeClr val="tx1"/>
              </a:solidFill>
            </a:endParaRPr>
          </a:p>
        </p:txBody>
      </p:sp>
      <p:sp>
        <p:nvSpPr>
          <p:cNvPr id="7" name="Inhaltsplatzhalter 1"/>
          <p:cNvSpPr txBox="1">
            <a:spLocks/>
          </p:cNvSpPr>
          <p:nvPr/>
        </p:nvSpPr>
        <p:spPr>
          <a:xfrm>
            <a:off x="1257519" y="3292933"/>
            <a:ext cx="7202913" cy="1410643"/>
          </a:xfrm>
          <a:prstGeom prst="rect">
            <a:avLst/>
          </a:prstGeom>
        </p:spPr>
        <p:txBody>
          <a:bodyPr vert="horz" wrap="square" lIns="0" tIns="0" rIns="0" bIns="0" rtlCol="0">
            <a:spAutoFit/>
          </a:bodyPr>
          <a:lst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58775" indent="-358775"/>
            <a:r>
              <a:rPr lang="de-DE" sz="1800" dirty="0" smtClean="0">
                <a:sym typeface="Wingdings" panose="05000000000000000000" pitchFamily="2" charset="2"/>
              </a:rPr>
              <a:t>	</a:t>
            </a:r>
            <a:r>
              <a:rPr lang="ru-RU" sz="1800" dirty="0" smtClean="0"/>
              <a:t>Согласованные </a:t>
            </a:r>
            <a:r>
              <a:rPr lang="ru-RU" sz="1800" dirty="0"/>
              <a:t>критерии и взаимное техническое понимание позволяют осуществлять </a:t>
            </a:r>
            <a:r>
              <a:rPr lang="ru-RU" sz="1800" dirty="0">
                <a:solidFill>
                  <a:srgbClr val="FF0000"/>
                </a:solidFill>
              </a:rPr>
              <a:t>международное сотрудничество в области испытаний</a:t>
            </a:r>
            <a:r>
              <a:rPr lang="ru-RU" sz="1800" dirty="0"/>
              <a:t>, т.е. использовать результаты испытаний других членов Союза для предоставления охраны сорта растения (и </a:t>
            </a:r>
            <a:r>
              <a:rPr lang="ru-RU" sz="1800" dirty="0" smtClean="0"/>
              <a:t>допуска сорта).</a:t>
            </a:r>
            <a:r>
              <a:rPr lang="de-DE" sz="1800" dirty="0" smtClean="0"/>
              <a:t> </a:t>
            </a:r>
            <a:endParaRPr lang="de-DE" dirty="0"/>
          </a:p>
        </p:txBody>
      </p:sp>
      <p:sp>
        <p:nvSpPr>
          <p:cNvPr id="8" name="Textfeld 7"/>
          <p:cNvSpPr txBox="1"/>
          <p:nvPr/>
        </p:nvSpPr>
        <p:spPr>
          <a:xfrm>
            <a:off x="179512" y="4730911"/>
            <a:ext cx="1656184" cy="360040"/>
          </a:xfrm>
          <a:prstGeom prst="rect">
            <a:avLst/>
          </a:prstGeom>
        </p:spPr>
        <p:txBody>
          <a:bodyPr vert="horz" wrap="none" lIns="0" tIns="0" rIns="0" bIns="0" rtlCol="0" anchor="ctr"/>
          <a:lstStyle>
            <a:defPPr>
              <a:defRPr lang="en-US"/>
            </a:defPPr>
            <a:lvl1pPr algn="r">
              <a:defRPr sz="750">
                <a:solidFill>
                  <a:schemeClr val="tx1">
                    <a:tint val="75000"/>
                  </a:schemeClr>
                </a:solidFill>
              </a:defRPr>
            </a:lvl1pPr>
          </a:lstStyle>
          <a:p>
            <a:pPr algn="l"/>
            <a:r>
              <a:rPr lang="ru-RU" dirty="0" smtClean="0">
                <a:solidFill>
                  <a:schemeClr val="tx1"/>
                </a:solidFill>
              </a:rPr>
              <a:t>Выступление</a:t>
            </a:r>
            <a:r>
              <a:rPr lang="de-DE" dirty="0" smtClean="0">
                <a:solidFill>
                  <a:schemeClr val="tx1"/>
                </a:solidFill>
              </a:rPr>
              <a:t> (</a:t>
            </a:r>
            <a:r>
              <a:rPr lang="ru-RU" dirty="0" smtClean="0">
                <a:solidFill>
                  <a:schemeClr val="tx1"/>
                </a:solidFill>
              </a:rPr>
              <a:t>онлайн</a:t>
            </a:r>
            <a:r>
              <a:rPr lang="de-DE" dirty="0" smtClean="0">
                <a:solidFill>
                  <a:schemeClr val="tx1"/>
                </a:solidFill>
              </a:rPr>
              <a:t>), 30.10.2024</a:t>
            </a:r>
          </a:p>
          <a:p>
            <a:pPr algn="l"/>
            <a:r>
              <a:rPr lang="ru-RU" altLang="de-DE" dirty="0">
                <a:solidFill>
                  <a:schemeClr val="tx1"/>
                </a:solidFill>
              </a:rPr>
              <a:t>Беате </a:t>
            </a:r>
            <a:r>
              <a:rPr lang="ru-RU" altLang="de-DE" dirty="0" smtClean="0">
                <a:solidFill>
                  <a:schemeClr val="tx1"/>
                </a:solidFill>
              </a:rPr>
              <a:t>Рюкер</a:t>
            </a:r>
            <a:r>
              <a:rPr lang="de-DE" altLang="de-DE" dirty="0" smtClean="0">
                <a:solidFill>
                  <a:schemeClr val="tx1"/>
                </a:solidFill>
              </a:rPr>
              <a:t>, </a:t>
            </a:r>
            <a:r>
              <a:rPr lang="ru-RU" sz="800" dirty="0">
                <a:solidFill>
                  <a:schemeClr val="tx1"/>
                </a:solidFill>
              </a:rPr>
              <a:t>Германия</a:t>
            </a:r>
            <a:endParaRPr lang="de-DE" dirty="0">
              <a:solidFill>
                <a:schemeClr val="tx1"/>
              </a:solidFill>
            </a:endParaRPr>
          </a:p>
        </p:txBody>
      </p:sp>
    </p:spTree>
    <p:extLst>
      <p:ext uri="{BB962C8B-B14F-4D97-AF65-F5344CB8AC3E}">
        <p14:creationId xmlns:p14="http://schemas.microsoft.com/office/powerpoint/2010/main" val="198833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493031"/>
            <a:ext cx="8424936" cy="1631216"/>
          </a:xfrm>
        </p:spPr>
        <p:txBody>
          <a:bodyPr wrap="square">
            <a:spAutoFit/>
          </a:bodyPr>
          <a:lstStyle/>
          <a:p>
            <a:pPr marL="285750" indent="-285750">
              <a:spcBef>
                <a:spcPts val="1800"/>
              </a:spcBef>
              <a:buFontTx/>
              <a:buChar char="-"/>
            </a:pPr>
            <a:r>
              <a:rPr lang="de-DE" sz="1800" dirty="0" smtClean="0"/>
              <a:t>&gt; </a:t>
            </a:r>
            <a:r>
              <a:rPr lang="ru-RU" sz="1800" dirty="0"/>
              <a:t>60 компаний осуществляют селекционные программы для &gt; 100 видов </a:t>
            </a:r>
            <a:r>
              <a:rPr lang="ru-RU" sz="1800" dirty="0" smtClean="0"/>
              <a:t>растений</a:t>
            </a:r>
          </a:p>
          <a:p>
            <a:pPr marL="285750" indent="-285750">
              <a:spcBef>
                <a:spcPts val="1800"/>
              </a:spcBef>
              <a:buFontTx/>
              <a:buChar char="-"/>
            </a:pPr>
            <a:r>
              <a:rPr lang="ru-RU" sz="1800" dirty="0" smtClean="0"/>
              <a:t>Допуск сортов </a:t>
            </a:r>
            <a:r>
              <a:rPr lang="ru-RU" sz="1800" dirty="0"/>
              <a:t>для сельскохозяйственных видов как необходимое условие для продажи семян</a:t>
            </a:r>
            <a:r>
              <a:rPr lang="ru-RU" sz="1800" dirty="0" smtClean="0"/>
              <a:t>:</a:t>
            </a:r>
            <a:r>
              <a:rPr lang="de-DE" sz="1800" dirty="0" smtClean="0"/>
              <a:t>	 </a:t>
            </a:r>
            <a:r>
              <a:rPr lang="ru-RU" sz="1800" dirty="0" smtClean="0"/>
              <a:t>800 заявок в год </a:t>
            </a:r>
          </a:p>
          <a:p>
            <a:pPr>
              <a:lnSpc>
                <a:spcPct val="100000"/>
              </a:lnSpc>
              <a:spcBef>
                <a:spcPts val="0"/>
              </a:spcBef>
            </a:pPr>
            <a:r>
              <a:rPr lang="ru-RU" sz="1800" dirty="0"/>
              <a:t>	</a:t>
            </a:r>
            <a:r>
              <a:rPr lang="ru-RU" sz="1800" dirty="0" smtClean="0"/>
              <a:t>		</a:t>
            </a:r>
            <a:r>
              <a:rPr lang="de-DE" sz="1800" dirty="0" smtClean="0"/>
              <a:t> </a:t>
            </a:r>
            <a:r>
              <a:rPr lang="ru-RU" sz="1800" dirty="0" smtClean="0"/>
              <a:t>150 новых допущенных сортов в год </a:t>
            </a:r>
          </a:p>
          <a:p>
            <a:pPr>
              <a:lnSpc>
                <a:spcPct val="100000"/>
              </a:lnSpc>
              <a:spcBef>
                <a:spcPts val="0"/>
              </a:spcBef>
            </a:pPr>
            <a:r>
              <a:rPr lang="ru-RU" sz="1800" dirty="0"/>
              <a:t>	</a:t>
            </a:r>
            <a:r>
              <a:rPr lang="ru-RU" sz="1800" dirty="0" smtClean="0"/>
              <a:t>		3000 </a:t>
            </a:r>
            <a:r>
              <a:rPr lang="ru-RU" sz="1800" dirty="0"/>
              <a:t>сортов в национальном списке </a:t>
            </a:r>
            <a:r>
              <a:rPr lang="ru-RU" sz="1800" dirty="0" smtClean="0"/>
              <a:t>сортов</a:t>
            </a:r>
          </a:p>
        </p:txBody>
      </p:sp>
      <p:sp>
        <p:nvSpPr>
          <p:cNvPr id="3" name="Titel 2"/>
          <p:cNvSpPr>
            <a:spLocks noGrp="1"/>
          </p:cNvSpPr>
          <p:nvPr>
            <p:ph type="title"/>
          </p:nvPr>
        </p:nvSpPr>
        <p:spPr>
          <a:xfrm>
            <a:off x="1259632" y="693927"/>
            <a:ext cx="6744749" cy="415498"/>
          </a:xfrm>
        </p:spPr>
        <p:txBody>
          <a:bodyPr wrap="square">
            <a:spAutoFit/>
          </a:bodyPr>
          <a:lstStyle/>
          <a:p>
            <a:pPr algn="ctr"/>
            <a:r>
              <a:rPr lang="ru-RU" dirty="0" smtClean="0"/>
              <a:t>Селекция растений в Германии </a:t>
            </a:r>
            <a:endParaRPr lang="de-DE" sz="2400" dirty="0"/>
          </a:p>
        </p:txBody>
      </p:sp>
      <p:sp>
        <p:nvSpPr>
          <p:cNvPr id="5" name="Foliennummernplatzhalter 4"/>
          <p:cNvSpPr>
            <a:spLocks noGrp="1"/>
          </p:cNvSpPr>
          <p:nvPr>
            <p:ph type="sldNum" sz="quarter" idx="11"/>
          </p:nvPr>
        </p:nvSpPr>
        <p:spPr/>
        <p:txBody>
          <a:bodyPr/>
          <a:lstStyle/>
          <a:p>
            <a:fld id="{FCA023DD-7D07-4CFA-A9C0-4F383FE4D3C9}" type="slidenum">
              <a:rPr lang="de-DE" smtClean="0">
                <a:solidFill>
                  <a:schemeClr val="tx1"/>
                </a:solidFill>
              </a:rPr>
              <a:pPr/>
              <a:t>6</a:t>
            </a:fld>
            <a:endParaRPr lang="de-DE" dirty="0">
              <a:solidFill>
                <a:schemeClr val="tx1"/>
              </a:solidFill>
            </a:endParaRPr>
          </a:p>
        </p:txBody>
      </p:sp>
      <p:sp>
        <p:nvSpPr>
          <p:cNvPr id="9" name="Inhaltsplatzhalter 1"/>
          <p:cNvSpPr txBox="1">
            <a:spLocks/>
          </p:cNvSpPr>
          <p:nvPr/>
        </p:nvSpPr>
        <p:spPr>
          <a:xfrm>
            <a:off x="467544" y="3313337"/>
            <a:ext cx="8173218" cy="1118063"/>
          </a:xfrm>
          <a:prstGeom prst="rect">
            <a:avLst/>
          </a:prstGeom>
        </p:spPr>
        <p:txBody>
          <a:bodyPr vert="horz" wrap="square" lIns="0" tIns="0" rIns="0" bIns="0" rtlCol="0">
            <a:spAutoFit/>
          </a:bodyPr>
          <a:lstStyle>
            <a:lvl1pPr marL="0" indent="0" algn="l" defTabSz="685800" rtl="0" eaLnBrk="1" latinLnBrk="0" hangingPunct="1">
              <a:lnSpc>
                <a:spcPts val="2200"/>
              </a:lnSpc>
              <a:spcBef>
                <a:spcPts val="400"/>
              </a:spcBef>
              <a:buFont typeface="Arial" pitchFamily="34" charset="0"/>
              <a:buNone/>
              <a:defRPr sz="1600" kern="1200">
                <a:solidFill>
                  <a:schemeClr val="tx1"/>
                </a:solidFill>
                <a:latin typeface="+mn-lt"/>
                <a:ea typeface="+mn-ea"/>
                <a:cs typeface="+mn-cs"/>
              </a:defRPr>
            </a:lvl1pPr>
            <a:lvl2pPr marL="189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2pPr>
            <a:lvl3pPr marL="378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3pPr>
            <a:lvl4pPr marL="567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4pPr>
            <a:lvl5pPr marL="756000" indent="-189000" algn="l" defTabSz="685800" rtl="0" eaLnBrk="1" latinLnBrk="0" hangingPunct="1">
              <a:lnSpc>
                <a:spcPts val="2200"/>
              </a:lnSpc>
              <a:spcBef>
                <a:spcPts val="400"/>
              </a:spcBef>
              <a:buFont typeface="BundesSans Regular" panose="020B0002030500000203" pitchFamily="34" charset="0"/>
              <a:buChar char="•"/>
              <a:defRPr sz="16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spcBef>
                <a:spcPts val="1800"/>
              </a:spcBef>
              <a:buFontTx/>
              <a:buChar char="-"/>
            </a:pPr>
            <a:r>
              <a:rPr lang="ru-RU" sz="1800" dirty="0" smtClean="0"/>
              <a:t>По всем группам видов (сельскохозяйственные виды, декоративные растения, фрукты, овощи) немецкие селекционеры ежегодно подают около 750 заявок на охрану сортов растений по всему миру (350 заявок на европейскую охрану сортов растений, 400 заявок примерно в 30 других странах УПОВ)</a:t>
            </a:r>
            <a:endParaRPr lang="de-DE" sz="1800" dirty="0" smtClean="0"/>
          </a:p>
        </p:txBody>
      </p:sp>
      <p:sp>
        <p:nvSpPr>
          <p:cNvPr id="10" name="Textfeld 9"/>
          <p:cNvSpPr txBox="1"/>
          <p:nvPr/>
        </p:nvSpPr>
        <p:spPr>
          <a:xfrm>
            <a:off x="179512" y="4730911"/>
            <a:ext cx="1656184" cy="360040"/>
          </a:xfrm>
          <a:prstGeom prst="rect">
            <a:avLst/>
          </a:prstGeom>
        </p:spPr>
        <p:txBody>
          <a:bodyPr vert="horz" wrap="none" lIns="0" tIns="0" rIns="0" bIns="0" rtlCol="0" anchor="ctr"/>
          <a:lstStyle>
            <a:defPPr>
              <a:defRPr lang="en-US"/>
            </a:defPPr>
            <a:lvl1pPr algn="r">
              <a:defRPr sz="750">
                <a:solidFill>
                  <a:schemeClr val="tx1">
                    <a:tint val="75000"/>
                  </a:schemeClr>
                </a:solidFill>
              </a:defRPr>
            </a:lvl1pPr>
          </a:lstStyle>
          <a:p>
            <a:pPr algn="l"/>
            <a:r>
              <a:rPr lang="ru-RU" dirty="0" smtClean="0">
                <a:solidFill>
                  <a:schemeClr val="tx1"/>
                </a:solidFill>
              </a:rPr>
              <a:t>Выступление</a:t>
            </a:r>
            <a:r>
              <a:rPr lang="de-DE" dirty="0" smtClean="0">
                <a:solidFill>
                  <a:schemeClr val="tx1"/>
                </a:solidFill>
              </a:rPr>
              <a:t> (</a:t>
            </a:r>
            <a:r>
              <a:rPr lang="ru-RU" dirty="0" smtClean="0">
                <a:solidFill>
                  <a:schemeClr val="tx1"/>
                </a:solidFill>
              </a:rPr>
              <a:t>онлайн</a:t>
            </a:r>
            <a:r>
              <a:rPr lang="de-DE" dirty="0" smtClean="0">
                <a:solidFill>
                  <a:schemeClr val="tx1"/>
                </a:solidFill>
              </a:rPr>
              <a:t>), 30.10.2024</a:t>
            </a:r>
          </a:p>
          <a:p>
            <a:pPr algn="l"/>
            <a:r>
              <a:rPr lang="ru-RU" altLang="de-DE" dirty="0">
                <a:solidFill>
                  <a:schemeClr val="tx1"/>
                </a:solidFill>
              </a:rPr>
              <a:t>Беате </a:t>
            </a:r>
            <a:r>
              <a:rPr lang="ru-RU" altLang="de-DE" dirty="0" smtClean="0">
                <a:solidFill>
                  <a:schemeClr val="tx1"/>
                </a:solidFill>
              </a:rPr>
              <a:t>Рюкер</a:t>
            </a:r>
            <a:r>
              <a:rPr lang="de-DE" altLang="de-DE" dirty="0" smtClean="0">
                <a:solidFill>
                  <a:schemeClr val="tx1"/>
                </a:solidFill>
              </a:rPr>
              <a:t>, </a:t>
            </a:r>
            <a:r>
              <a:rPr lang="ru-RU" sz="800" dirty="0">
                <a:solidFill>
                  <a:schemeClr val="tx1"/>
                </a:solidFill>
              </a:rPr>
              <a:t>Германия</a:t>
            </a:r>
            <a:endParaRPr lang="de-DE" dirty="0">
              <a:solidFill>
                <a:schemeClr val="tx1"/>
              </a:solidFill>
            </a:endParaRPr>
          </a:p>
        </p:txBody>
      </p:sp>
    </p:spTree>
    <p:extLst>
      <p:ext uri="{BB962C8B-B14F-4D97-AF65-F5344CB8AC3E}">
        <p14:creationId xmlns:p14="http://schemas.microsoft.com/office/powerpoint/2010/main" val="227416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483768" y="2309118"/>
            <a:ext cx="5121200" cy="739775"/>
          </a:xfrm>
        </p:spPr>
        <p:txBody>
          <a:bodyPr/>
          <a:lstStyle/>
          <a:p>
            <a:r>
              <a:rPr lang="ru-RU" dirty="0" smtClean="0">
                <a:effectLst/>
              </a:rPr>
              <a:t>Благодарю вас!</a:t>
            </a:r>
            <a:endParaRPr lang="de-DE" dirty="0">
              <a:effectLst/>
            </a:endParaRPr>
          </a:p>
        </p:txBody>
      </p:sp>
    </p:spTree>
    <p:extLst>
      <p:ext uri="{BB962C8B-B14F-4D97-AF65-F5344CB8AC3E}">
        <p14:creationId xmlns:p14="http://schemas.microsoft.com/office/powerpoint/2010/main" val="239414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SA_Master_08_2024">
  <a:themeElements>
    <a:clrScheme name="BSA_V2024">
      <a:dk1>
        <a:sysClr val="windowText" lastClr="000000"/>
      </a:dk1>
      <a:lt1>
        <a:sysClr val="window" lastClr="FFFFFF"/>
      </a:lt1>
      <a:dk2>
        <a:srgbClr val="576164"/>
      </a:dk2>
      <a:lt2>
        <a:srgbClr val="C7CFD4"/>
      </a:lt2>
      <a:accent1>
        <a:srgbClr val="69BD40"/>
      </a:accent1>
      <a:accent2>
        <a:srgbClr val="F7BB3D"/>
      </a:accent2>
      <a:accent3>
        <a:srgbClr val="80CDEC"/>
      </a:accent3>
      <a:accent4>
        <a:srgbClr val="5F316E"/>
      </a:accent4>
      <a:accent5>
        <a:srgbClr val="00854A"/>
      </a:accent5>
      <a:accent6>
        <a:srgbClr val="007194"/>
      </a:accent6>
      <a:hlink>
        <a:srgbClr val="0077B6"/>
      </a:hlink>
      <a:folHlink>
        <a:srgbClr val="5F316E"/>
      </a:folHlink>
    </a:clrScheme>
    <a:fontScheme name="BReg Fon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0" tIns="0" rIns="0" bIns="0" rtlCol="0">
        <a:noAutofit/>
      </a:bodyPr>
      <a:lstStyle>
        <a:defPPr>
          <a:lnSpc>
            <a:spcPts val="2200"/>
          </a:lnSpc>
          <a:spcBef>
            <a:spcPts val="400"/>
          </a:spcBef>
          <a:defRPr sz="1600" smtClean="0"/>
        </a:defPPr>
      </a:lstStyle>
    </a:txDef>
  </a:objectDefaults>
  <a:extraClrSchemeLst/>
  <a:extLst>
    <a:ext uri="{05A4C25C-085E-4340-85A3-A5531E510DB2}">
      <thm15:themeFamily xmlns:thm15="http://schemas.microsoft.com/office/thememl/2012/main" name="BSA_Vorlage_16_zu_9.potx" id="{D3FDCFCF-F3C1-41ED-AE84-25418B90A615}" vid="{8557ED4B-D2FB-4875-9C77-D5835B8FA633}"/>
    </a:ext>
  </a:extLst>
</a:theme>
</file>

<file path=ppt/theme/theme2.xml><?xml version="1.0" encoding="utf-8"?>
<a:theme xmlns:a="http://schemas.openxmlformats.org/drawingml/2006/main" name="BSA_Master_08_2024_ohne_Adlerschwinge">
  <a:themeElements>
    <a:clrScheme name="BSA_V2024">
      <a:dk1>
        <a:sysClr val="windowText" lastClr="000000"/>
      </a:dk1>
      <a:lt1>
        <a:sysClr val="window" lastClr="FFFFFF"/>
      </a:lt1>
      <a:dk2>
        <a:srgbClr val="576164"/>
      </a:dk2>
      <a:lt2>
        <a:srgbClr val="C7CFD4"/>
      </a:lt2>
      <a:accent1>
        <a:srgbClr val="69BD40"/>
      </a:accent1>
      <a:accent2>
        <a:srgbClr val="F7BB3D"/>
      </a:accent2>
      <a:accent3>
        <a:srgbClr val="80CDEC"/>
      </a:accent3>
      <a:accent4>
        <a:srgbClr val="5F316E"/>
      </a:accent4>
      <a:accent5>
        <a:srgbClr val="00854A"/>
      </a:accent5>
      <a:accent6>
        <a:srgbClr val="007194"/>
      </a:accent6>
      <a:hlink>
        <a:srgbClr val="0077B6"/>
      </a:hlink>
      <a:folHlink>
        <a:srgbClr val="5F316E"/>
      </a:folHlink>
    </a:clrScheme>
    <a:fontScheme name="BReg Fon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0" tIns="0" rIns="0" bIns="0" rtlCol="0">
        <a:noAutofit/>
      </a:bodyPr>
      <a:lstStyle>
        <a:defPPr>
          <a:lnSpc>
            <a:spcPts val="2200"/>
          </a:lnSpc>
          <a:spcBef>
            <a:spcPts val="400"/>
          </a:spcBef>
          <a:defRPr sz="1600" smtClean="0"/>
        </a:defPPr>
      </a:lstStyle>
    </a:txDef>
  </a:objectDefaults>
  <a:extraClrSchemeLst/>
  <a:extLst>
    <a:ext uri="{05A4C25C-085E-4340-85A3-A5531E510DB2}">
      <thm15:themeFamily xmlns:thm15="http://schemas.microsoft.com/office/thememl/2012/main" name="BSA_Vorlage_16_zu_9.potx" id="{D3FDCFCF-F3C1-41ED-AE84-25418B90A615}" vid="{9F433D8C-6CBF-4846-80C3-C57E5ED92C5D}"/>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70DCE1ABD005A4EB0FD05A1A65DB2CA" ma:contentTypeVersion="15" ma:contentTypeDescription="Ein neues Dokument erstellen." ma:contentTypeScope="" ma:versionID="38c43f90c646ab65ce16e79ab2d00663">
  <xsd:schema xmlns:xsd="http://www.w3.org/2001/XMLSchema" xmlns:xs="http://www.w3.org/2001/XMLSchema" xmlns:p="http://schemas.microsoft.com/office/2006/metadata/properties" xmlns:ns2="feef5810-0c29-4f9b-a105-22528cb4ea8e" xmlns:ns3="b1c6076f-5a42-4337-8bc9-90e955c0e508" targetNamespace="http://schemas.microsoft.com/office/2006/metadata/properties" ma:root="true" ma:fieldsID="fc8931b10e7c45681154d9e78241e309" ns2:_="" ns3:_="">
    <xsd:import namespace="feef5810-0c29-4f9b-a105-22528cb4ea8e"/>
    <xsd:import namespace="b1c6076f-5a42-4337-8bc9-90e955c0e5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f5810-0c29-4f9b-a105-22528cb4e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4dd18641-b54f-4320-b18f-2c1e2c7536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c6076f-5a42-4337-8bc9-90e955c0e5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50ffe2e-2a7b-4531-b2ef-15ff6cc08927}" ma:internalName="TaxCatchAll" ma:showField="CatchAllData" ma:web="b1c6076f-5a42-4337-8bc9-90e955c0e50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ef5810-0c29-4f9b-a105-22528cb4ea8e">
      <Terms xmlns="http://schemas.microsoft.com/office/infopath/2007/PartnerControls"/>
    </lcf76f155ced4ddcb4097134ff3c332f>
    <TaxCatchAll xmlns="b1c6076f-5a42-4337-8bc9-90e955c0e508" xsi:nil="true"/>
  </documentManagement>
</p:properties>
</file>

<file path=customXml/itemProps1.xml><?xml version="1.0" encoding="utf-8"?>
<ds:datastoreItem xmlns:ds="http://schemas.openxmlformats.org/officeDocument/2006/customXml" ds:itemID="{D7383ED6-DFE2-45A3-976D-AC9697D9A989}">
  <ds:schemaRefs>
    <ds:schemaRef ds:uri="http://schemas.microsoft.com/sharepoint/v3/contenttype/forms"/>
  </ds:schemaRefs>
</ds:datastoreItem>
</file>

<file path=customXml/itemProps2.xml><?xml version="1.0" encoding="utf-8"?>
<ds:datastoreItem xmlns:ds="http://schemas.openxmlformats.org/officeDocument/2006/customXml" ds:itemID="{FE7F41BC-C74D-4A0C-8C81-62F0A3113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f5810-0c29-4f9b-a105-22528cb4ea8e"/>
    <ds:schemaRef ds:uri="b1c6076f-5a42-4337-8bc9-90e955c0e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513BC4-B935-4650-A12F-706E8348AC0C}">
  <ds:schemaRefs>
    <ds:schemaRef ds:uri="http://schemas.microsoft.com/office/2006/documentManagement/types"/>
    <ds:schemaRef ds:uri="feef5810-0c29-4f9b-a105-22528cb4ea8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b1c6076f-5a42-4337-8bc9-90e955c0e50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BSA_Vorlage_16_zu_9</Template>
  <TotalTime>0</TotalTime>
  <Words>529</Words>
  <Application>Microsoft Office PowerPoint</Application>
  <PresentationFormat>Экран (16:9)</PresentationFormat>
  <Paragraphs>55</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7</vt:i4>
      </vt:variant>
    </vt:vector>
  </HeadingPairs>
  <TitlesOfParts>
    <vt:vector size="14" baseType="lpstr">
      <vt:lpstr>Arial</vt:lpstr>
      <vt:lpstr>BundesSans Office</vt:lpstr>
      <vt:lpstr>BundesSans Regular</vt:lpstr>
      <vt:lpstr>Calibri</vt:lpstr>
      <vt:lpstr>Wingdings</vt:lpstr>
      <vt:lpstr>BSA_Master_08_2024</vt:lpstr>
      <vt:lpstr>BSA_Master_08_2024_ohne_Adlerschwinge</vt:lpstr>
      <vt:lpstr>Важность членства в Международном союзе по охране новых сортов растений (УПОВ) для развития селекции растений и сельского хозяйства </vt:lpstr>
      <vt:lpstr>Охрана сортов в Германии </vt:lpstr>
      <vt:lpstr>Эффект охраны новых сортов </vt:lpstr>
      <vt:lpstr>Влияние членства в УПОВ </vt:lpstr>
      <vt:lpstr>Сотрудничество в УПОВ </vt:lpstr>
      <vt:lpstr>Селекция растений в Германии </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subject/>
  <dc:creator>Tams, Dr. Swenja</dc:creator>
  <cp:keywords/>
  <dc:description/>
  <cp:lastModifiedBy>Akhanova, Aliya</cp:lastModifiedBy>
  <cp:revision>403</cp:revision>
  <cp:lastPrinted>2024-10-28T13:58:17Z</cp:lastPrinted>
  <dcterms:created xsi:type="dcterms:W3CDTF">2024-08-19T14:10:47Z</dcterms:created>
  <dcterms:modified xsi:type="dcterms:W3CDTF">2024-12-21T16:12:39Z</dcterms:modified>
  <cp:category/>
  <cp:version>08_2024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0x010100D70DCE1ABD005A4EB0FD05A1A65DB2CA</vt:lpwstr>
  </property>
</Properties>
</file>