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7" r:id="rId4"/>
    <p:sldId id="263" r:id="rId5"/>
    <p:sldId id="264" r:id="rId6"/>
    <p:sldId id="261" r:id="rId7"/>
    <p:sldId id="281" r:id="rId8"/>
    <p:sldId id="266" r:id="rId9"/>
    <p:sldId id="267" r:id="rId10"/>
    <p:sldId id="268" r:id="rId11"/>
    <p:sldId id="269" r:id="rId12"/>
    <p:sldId id="282" r:id="rId13"/>
    <p:sldId id="270" r:id="rId14"/>
    <p:sldId id="271" r:id="rId15"/>
    <p:sldId id="272" r:id="rId16"/>
    <p:sldId id="273" r:id="rId17"/>
    <p:sldId id="274" r:id="rId18"/>
    <p:sldId id="275" r:id="rId19"/>
    <p:sldId id="283" r:id="rId20"/>
    <p:sldId id="280" r:id="rId21"/>
    <p:sldId id="278" r:id="rId22"/>
    <p:sldId id="279" r:id="rId23"/>
  </p:sldIdLst>
  <p:sldSz cx="12193588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6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926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889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85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8152" algn="l" defTabSz="121926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7783" algn="l" defTabSz="121926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7413" algn="l" defTabSz="121926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7044" algn="l" defTabSz="121926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" initials="N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7AABB"/>
    <a:srgbClr val="77AA94"/>
    <a:srgbClr val="5FA4BB"/>
    <a:srgbClr val="5FA489"/>
    <a:srgbClr val="5F6477"/>
    <a:srgbClr val="336945"/>
    <a:srgbClr val="60C682"/>
    <a:srgbClr val="7BC694"/>
    <a:srgbClr val="0D3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358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430B045-008F-417D-9F43-5A6A61DABA9A}" type="datetimeFigureOut">
              <a:rPr lang="de-DE" smtClean="0"/>
              <a:pPr/>
              <a:t>21.12.2024</a:t>
            </a:fld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9FCFA-6824-4C05-A6D1-6DAC211FBE11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 dirty="0" smtClean="0">
                <a:latin typeface="Arial"/>
                <a:cs typeface="Arial"/>
              </a:rPr>
              <a:t>© BDP</a:t>
            </a:r>
            <a:endParaRPr lang="de-DE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0" y="555625"/>
            <a:ext cx="6858000" cy="3857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70822" y="4672484"/>
            <a:ext cx="6687178" cy="380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F05A8F-FE19-480D-B1AB-27AD30161345}" type="slidenum">
              <a:rPr lang="de-DE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82624" indent="-241312" algn="l" rtl="0" fontAlgn="base">
      <a:spcBef>
        <a:spcPct val="30000"/>
      </a:spcBef>
      <a:spcAft>
        <a:spcPct val="0"/>
      </a:spcAft>
      <a:buFont typeface="Arial" pitchFamily="34" charset="0"/>
      <a:buChar char="•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723936" indent="-241312" algn="l" rtl="0" fontAlgn="base">
      <a:spcBef>
        <a:spcPct val="30000"/>
      </a:spcBef>
      <a:spcAft>
        <a:spcPct val="0"/>
      </a:spcAft>
      <a:buFont typeface="Symbol" pitchFamily="18" charset="2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950432" indent="-226495" algn="l" rtl="0" fontAlgn="base">
      <a:spcBef>
        <a:spcPct val="30000"/>
      </a:spcBef>
      <a:spcAft>
        <a:spcPct val="0"/>
      </a:spcAft>
      <a:buSzPct val="60000"/>
      <a:buFont typeface="Wingdings" pitchFamily="2" charset="2"/>
      <a:buChar char="Ø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950432" indent="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8152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413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793" y="581641"/>
            <a:ext cx="5848350" cy="315277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098378"/>
            <a:ext cx="4105275" cy="2552700"/>
          </a:xfrm>
          <a:prstGeom prst="rect">
            <a:avLst/>
          </a:prstGeom>
        </p:spPr>
      </p:pic>
      <p:grpSp>
        <p:nvGrpSpPr>
          <p:cNvPr id="6" name="Gruppieren 5"/>
          <p:cNvGrpSpPr/>
          <p:nvPr userDrawn="1"/>
        </p:nvGrpSpPr>
        <p:grpSpPr>
          <a:xfrm>
            <a:off x="-33280" y="0"/>
            <a:ext cx="12250942" cy="6883167"/>
            <a:chOff x="-33280" y="0"/>
            <a:chExt cx="12250942" cy="6883167"/>
          </a:xfrm>
        </p:grpSpPr>
        <p:sp>
          <p:nvSpPr>
            <p:cNvPr id="16" name="Freihandform 15"/>
            <p:cNvSpPr/>
            <p:nvPr userDrawn="1"/>
          </p:nvSpPr>
          <p:spPr>
            <a:xfrm>
              <a:off x="-33280" y="0"/>
              <a:ext cx="12250942" cy="6883167"/>
            </a:xfrm>
            <a:custGeom>
              <a:avLst/>
              <a:gdLst>
                <a:gd name="connsiteX0" fmla="*/ 24939 w 6176357"/>
                <a:gd name="connsiteY0" fmla="*/ 0 h 6858000"/>
                <a:gd name="connsiteX1" fmla="*/ 6176357 w 6176357"/>
                <a:gd name="connsiteY1" fmla="*/ 0 h 6858000"/>
                <a:gd name="connsiteX2" fmla="*/ 4796444 w 6176357"/>
                <a:gd name="connsiteY2" fmla="*/ 6858000 h 6858000"/>
                <a:gd name="connsiteX3" fmla="*/ 8313 w 6176357"/>
                <a:gd name="connsiteY3" fmla="*/ 6858000 h 6858000"/>
                <a:gd name="connsiteX4" fmla="*/ 16626 w 6176357"/>
                <a:gd name="connsiteY4" fmla="*/ 6367549 h 6858000"/>
                <a:gd name="connsiteX5" fmla="*/ 3441469 w 6176357"/>
                <a:gd name="connsiteY5" fmla="*/ 6367549 h 6858000"/>
                <a:gd name="connsiteX6" fmla="*/ 4098175 w 6176357"/>
                <a:gd name="connsiteY6" fmla="*/ 3882044 h 6858000"/>
                <a:gd name="connsiteX7" fmla="*/ 24939 w 6176357"/>
                <a:gd name="connsiteY7" fmla="*/ 3882044 h 6858000"/>
                <a:gd name="connsiteX8" fmla="*/ 33251 w 6176357"/>
                <a:gd name="connsiteY8" fmla="*/ 3599411 h 6858000"/>
                <a:gd name="connsiteX9" fmla="*/ 5087389 w 6176357"/>
                <a:gd name="connsiteY9" fmla="*/ 3599411 h 6858000"/>
                <a:gd name="connsiteX10" fmla="*/ 5752408 w 6176357"/>
                <a:gd name="connsiteY10" fmla="*/ 457200 h 6858000"/>
                <a:gd name="connsiteX11" fmla="*/ 0 w 6176357"/>
                <a:gd name="connsiteY11" fmla="*/ 457200 h 6858000"/>
                <a:gd name="connsiteX12" fmla="*/ 24939 w 6176357"/>
                <a:gd name="connsiteY12" fmla="*/ 0 h 6858000"/>
                <a:gd name="connsiteX0" fmla="*/ 24939 w 6176357"/>
                <a:gd name="connsiteY0" fmla="*/ 0 h 6858000"/>
                <a:gd name="connsiteX1" fmla="*/ 6176357 w 6176357"/>
                <a:gd name="connsiteY1" fmla="*/ 0 h 6858000"/>
                <a:gd name="connsiteX2" fmla="*/ 4796444 w 6176357"/>
                <a:gd name="connsiteY2" fmla="*/ 6858000 h 6858000"/>
                <a:gd name="connsiteX3" fmla="*/ 8313 w 6176357"/>
                <a:gd name="connsiteY3" fmla="*/ 6858000 h 6858000"/>
                <a:gd name="connsiteX4" fmla="*/ 16626 w 6176357"/>
                <a:gd name="connsiteY4" fmla="*/ 6367549 h 6858000"/>
                <a:gd name="connsiteX5" fmla="*/ 3441469 w 6176357"/>
                <a:gd name="connsiteY5" fmla="*/ 6367549 h 6858000"/>
                <a:gd name="connsiteX6" fmla="*/ 4098175 w 6176357"/>
                <a:gd name="connsiteY6" fmla="*/ 3882044 h 6858000"/>
                <a:gd name="connsiteX7" fmla="*/ 24939 w 6176357"/>
                <a:gd name="connsiteY7" fmla="*/ 3882044 h 6858000"/>
                <a:gd name="connsiteX8" fmla="*/ 33251 w 6176357"/>
                <a:gd name="connsiteY8" fmla="*/ 3599411 h 6858000"/>
                <a:gd name="connsiteX9" fmla="*/ 5054138 w 6176357"/>
                <a:gd name="connsiteY9" fmla="*/ 3599411 h 6858000"/>
                <a:gd name="connsiteX10" fmla="*/ 5752408 w 6176357"/>
                <a:gd name="connsiteY10" fmla="*/ 457200 h 6858000"/>
                <a:gd name="connsiteX11" fmla="*/ 0 w 6176357"/>
                <a:gd name="connsiteY11" fmla="*/ 457200 h 6858000"/>
                <a:gd name="connsiteX12" fmla="*/ 24939 w 6176357"/>
                <a:gd name="connsiteY12" fmla="*/ 0 h 6858000"/>
                <a:gd name="connsiteX0" fmla="*/ 24939 w 6176357"/>
                <a:gd name="connsiteY0" fmla="*/ 0 h 6858000"/>
                <a:gd name="connsiteX1" fmla="*/ 6176357 w 6176357"/>
                <a:gd name="connsiteY1" fmla="*/ 0 h 6858000"/>
                <a:gd name="connsiteX2" fmla="*/ 4796444 w 6176357"/>
                <a:gd name="connsiteY2" fmla="*/ 6858000 h 6858000"/>
                <a:gd name="connsiteX3" fmla="*/ 8313 w 6176357"/>
                <a:gd name="connsiteY3" fmla="*/ 6858000 h 6858000"/>
                <a:gd name="connsiteX4" fmla="*/ 16626 w 6176357"/>
                <a:gd name="connsiteY4" fmla="*/ 6367549 h 6858000"/>
                <a:gd name="connsiteX5" fmla="*/ 3441469 w 6176357"/>
                <a:gd name="connsiteY5" fmla="*/ 6367549 h 6858000"/>
                <a:gd name="connsiteX6" fmla="*/ 4089863 w 6176357"/>
                <a:gd name="connsiteY6" fmla="*/ 3915295 h 6858000"/>
                <a:gd name="connsiteX7" fmla="*/ 24939 w 6176357"/>
                <a:gd name="connsiteY7" fmla="*/ 3882044 h 6858000"/>
                <a:gd name="connsiteX8" fmla="*/ 33251 w 6176357"/>
                <a:gd name="connsiteY8" fmla="*/ 3599411 h 6858000"/>
                <a:gd name="connsiteX9" fmla="*/ 5054138 w 6176357"/>
                <a:gd name="connsiteY9" fmla="*/ 3599411 h 6858000"/>
                <a:gd name="connsiteX10" fmla="*/ 5752408 w 6176357"/>
                <a:gd name="connsiteY10" fmla="*/ 457200 h 6858000"/>
                <a:gd name="connsiteX11" fmla="*/ 0 w 6176357"/>
                <a:gd name="connsiteY11" fmla="*/ 457200 h 6858000"/>
                <a:gd name="connsiteX12" fmla="*/ 24939 w 6176357"/>
                <a:gd name="connsiteY12" fmla="*/ 0 h 6858000"/>
                <a:gd name="connsiteX0" fmla="*/ 24939 w 6176357"/>
                <a:gd name="connsiteY0" fmla="*/ 0 h 6858000"/>
                <a:gd name="connsiteX1" fmla="*/ 6176357 w 6176357"/>
                <a:gd name="connsiteY1" fmla="*/ 0 h 6858000"/>
                <a:gd name="connsiteX2" fmla="*/ 4796444 w 6176357"/>
                <a:gd name="connsiteY2" fmla="*/ 6858000 h 6858000"/>
                <a:gd name="connsiteX3" fmla="*/ 8313 w 6176357"/>
                <a:gd name="connsiteY3" fmla="*/ 6858000 h 6858000"/>
                <a:gd name="connsiteX4" fmla="*/ 16626 w 6176357"/>
                <a:gd name="connsiteY4" fmla="*/ 6367549 h 6858000"/>
                <a:gd name="connsiteX5" fmla="*/ 3441469 w 6176357"/>
                <a:gd name="connsiteY5" fmla="*/ 6367549 h 6858000"/>
                <a:gd name="connsiteX6" fmla="*/ 4089863 w 6176357"/>
                <a:gd name="connsiteY6" fmla="*/ 3915295 h 6858000"/>
                <a:gd name="connsiteX7" fmla="*/ 24939 w 6176357"/>
                <a:gd name="connsiteY7" fmla="*/ 3906983 h 6858000"/>
                <a:gd name="connsiteX8" fmla="*/ 33251 w 6176357"/>
                <a:gd name="connsiteY8" fmla="*/ 3599411 h 6858000"/>
                <a:gd name="connsiteX9" fmla="*/ 5054138 w 6176357"/>
                <a:gd name="connsiteY9" fmla="*/ 3599411 h 6858000"/>
                <a:gd name="connsiteX10" fmla="*/ 5752408 w 6176357"/>
                <a:gd name="connsiteY10" fmla="*/ 457200 h 6858000"/>
                <a:gd name="connsiteX11" fmla="*/ 0 w 6176357"/>
                <a:gd name="connsiteY11" fmla="*/ 457200 h 6858000"/>
                <a:gd name="connsiteX12" fmla="*/ 24939 w 6176357"/>
                <a:gd name="connsiteY12" fmla="*/ 0 h 6858000"/>
                <a:gd name="connsiteX0" fmla="*/ 16626 w 6168044"/>
                <a:gd name="connsiteY0" fmla="*/ 0 h 6858000"/>
                <a:gd name="connsiteX1" fmla="*/ 6168044 w 6168044"/>
                <a:gd name="connsiteY1" fmla="*/ 0 h 6858000"/>
                <a:gd name="connsiteX2" fmla="*/ 4788131 w 6168044"/>
                <a:gd name="connsiteY2" fmla="*/ 6858000 h 6858000"/>
                <a:gd name="connsiteX3" fmla="*/ 0 w 6168044"/>
                <a:gd name="connsiteY3" fmla="*/ 6858000 h 6858000"/>
                <a:gd name="connsiteX4" fmla="*/ 8313 w 6168044"/>
                <a:gd name="connsiteY4" fmla="*/ 6367549 h 6858000"/>
                <a:gd name="connsiteX5" fmla="*/ 3433156 w 6168044"/>
                <a:gd name="connsiteY5" fmla="*/ 6367549 h 6858000"/>
                <a:gd name="connsiteX6" fmla="*/ 4081550 w 6168044"/>
                <a:gd name="connsiteY6" fmla="*/ 3915295 h 6858000"/>
                <a:gd name="connsiteX7" fmla="*/ 16626 w 6168044"/>
                <a:gd name="connsiteY7" fmla="*/ 3906983 h 6858000"/>
                <a:gd name="connsiteX8" fmla="*/ 24938 w 6168044"/>
                <a:gd name="connsiteY8" fmla="*/ 3599411 h 6858000"/>
                <a:gd name="connsiteX9" fmla="*/ 5045825 w 6168044"/>
                <a:gd name="connsiteY9" fmla="*/ 3599411 h 6858000"/>
                <a:gd name="connsiteX10" fmla="*/ 5744095 w 6168044"/>
                <a:gd name="connsiteY10" fmla="*/ 457200 h 6858000"/>
                <a:gd name="connsiteX11" fmla="*/ 24938 w 6168044"/>
                <a:gd name="connsiteY11" fmla="*/ 448888 h 6858000"/>
                <a:gd name="connsiteX12" fmla="*/ 16626 w 6168044"/>
                <a:gd name="connsiteY12" fmla="*/ 0 h 6858000"/>
                <a:gd name="connsiteX0" fmla="*/ 16626 w 6168044"/>
                <a:gd name="connsiteY0" fmla="*/ 0 h 6858000"/>
                <a:gd name="connsiteX1" fmla="*/ 6168044 w 6168044"/>
                <a:gd name="connsiteY1" fmla="*/ 0 h 6858000"/>
                <a:gd name="connsiteX2" fmla="*/ 4788131 w 6168044"/>
                <a:gd name="connsiteY2" fmla="*/ 6858000 h 6858000"/>
                <a:gd name="connsiteX3" fmla="*/ 0 w 6168044"/>
                <a:gd name="connsiteY3" fmla="*/ 6858000 h 6858000"/>
                <a:gd name="connsiteX4" fmla="*/ 8313 w 6168044"/>
                <a:gd name="connsiteY4" fmla="*/ 6367549 h 6858000"/>
                <a:gd name="connsiteX5" fmla="*/ 3433156 w 6168044"/>
                <a:gd name="connsiteY5" fmla="*/ 6367549 h 6858000"/>
                <a:gd name="connsiteX6" fmla="*/ 4081550 w 6168044"/>
                <a:gd name="connsiteY6" fmla="*/ 3915295 h 6858000"/>
                <a:gd name="connsiteX7" fmla="*/ 33052 w 6168044"/>
                <a:gd name="connsiteY7" fmla="*/ 3906983 h 6858000"/>
                <a:gd name="connsiteX8" fmla="*/ 24938 w 6168044"/>
                <a:gd name="connsiteY8" fmla="*/ 3599411 h 6858000"/>
                <a:gd name="connsiteX9" fmla="*/ 5045825 w 6168044"/>
                <a:gd name="connsiteY9" fmla="*/ 3599411 h 6858000"/>
                <a:gd name="connsiteX10" fmla="*/ 5744095 w 6168044"/>
                <a:gd name="connsiteY10" fmla="*/ 457200 h 6858000"/>
                <a:gd name="connsiteX11" fmla="*/ 24938 w 6168044"/>
                <a:gd name="connsiteY11" fmla="*/ 448888 h 6858000"/>
                <a:gd name="connsiteX12" fmla="*/ 16626 w 6168044"/>
                <a:gd name="connsiteY12" fmla="*/ 0 h 6858000"/>
                <a:gd name="connsiteX0" fmla="*/ 16626 w 6168044"/>
                <a:gd name="connsiteY0" fmla="*/ 0 h 6858000"/>
                <a:gd name="connsiteX1" fmla="*/ 6168044 w 6168044"/>
                <a:gd name="connsiteY1" fmla="*/ 0 h 6858000"/>
                <a:gd name="connsiteX2" fmla="*/ 4788131 w 6168044"/>
                <a:gd name="connsiteY2" fmla="*/ 6858000 h 6858000"/>
                <a:gd name="connsiteX3" fmla="*/ 0 w 6168044"/>
                <a:gd name="connsiteY3" fmla="*/ 6858000 h 6858000"/>
                <a:gd name="connsiteX4" fmla="*/ 8313 w 6168044"/>
                <a:gd name="connsiteY4" fmla="*/ 6367549 h 6858000"/>
                <a:gd name="connsiteX5" fmla="*/ 3433156 w 6168044"/>
                <a:gd name="connsiteY5" fmla="*/ 6367549 h 6858000"/>
                <a:gd name="connsiteX6" fmla="*/ 4081550 w 6168044"/>
                <a:gd name="connsiteY6" fmla="*/ 3915295 h 6858000"/>
                <a:gd name="connsiteX7" fmla="*/ 5675 w 6168044"/>
                <a:gd name="connsiteY7" fmla="*/ 3912459 h 6858000"/>
                <a:gd name="connsiteX8" fmla="*/ 24938 w 6168044"/>
                <a:gd name="connsiteY8" fmla="*/ 3599411 h 6858000"/>
                <a:gd name="connsiteX9" fmla="*/ 5045825 w 6168044"/>
                <a:gd name="connsiteY9" fmla="*/ 3599411 h 6858000"/>
                <a:gd name="connsiteX10" fmla="*/ 5744095 w 6168044"/>
                <a:gd name="connsiteY10" fmla="*/ 457200 h 6858000"/>
                <a:gd name="connsiteX11" fmla="*/ 24938 w 6168044"/>
                <a:gd name="connsiteY11" fmla="*/ 448888 h 6858000"/>
                <a:gd name="connsiteX12" fmla="*/ 16626 w 6168044"/>
                <a:gd name="connsiteY12" fmla="*/ 0 h 6858000"/>
                <a:gd name="connsiteX0" fmla="*/ 16626 w 6168044"/>
                <a:gd name="connsiteY0" fmla="*/ 0 h 6858000"/>
                <a:gd name="connsiteX1" fmla="*/ 6168044 w 6168044"/>
                <a:gd name="connsiteY1" fmla="*/ 0 h 6858000"/>
                <a:gd name="connsiteX2" fmla="*/ 4788131 w 6168044"/>
                <a:gd name="connsiteY2" fmla="*/ 6858000 h 6858000"/>
                <a:gd name="connsiteX3" fmla="*/ 0 w 6168044"/>
                <a:gd name="connsiteY3" fmla="*/ 6858000 h 6858000"/>
                <a:gd name="connsiteX4" fmla="*/ 8313 w 6168044"/>
                <a:gd name="connsiteY4" fmla="*/ 6367549 h 6858000"/>
                <a:gd name="connsiteX5" fmla="*/ 3433156 w 6168044"/>
                <a:gd name="connsiteY5" fmla="*/ 6367549 h 6858000"/>
                <a:gd name="connsiteX6" fmla="*/ 4081550 w 6168044"/>
                <a:gd name="connsiteY6" fmla="*/ 3915295 h 6858000"/>
                <a:gd name="connsiteX7" fmla="*/ 33052 w 6168044"/>
                <a:gd name="connsiteY7" fmla="*/ 3901509 h 6858000"/>
                <a:gd name="connsiteX8" fmla="*/ 24938 w 6168044"/>
                <a:gd name="connsiteY8" fmla="*/ 3599411 h 6858000"/>
                <a:gd name="connsiteX9" fmla="*/ 5045825 w 6168044"/>
                <a:gd name="connsiteY9" fmla="*/ 3599411 h 6858000"/>
                <a:gd name="connsiteX10" fmla="*/ 5744095 w 6168044"/>
                <a:gd name="connsiteY10" fmla="*/ 457200 h 6858000"/>
                <a:gd name="connsiteX11" fmla="*/ 24938 w 6168044"/>
                <a:gd name="connsiteY11" fmla="*/ 448888 h 6858000"/>
                <a:gd name="connsiteX12" fmla="*/ 16626 w 6168044"/>
                <a:gd name="connsiteY12" fmla="*/ 0 h 6858000"/>
                <a:gd name="connsiteX0" fmla="*/ 16626 w 6168044"/>
                <a:gd name="connsiteY0" fmla="*/ 0 h 6858000"/>
                <a:gd name="connsiteX1" fmla="*/ 6168044 w 6168044"/>
                <a:gd name="connsiteY1" fmla="*/ 0 h 6858000"/>
                <a:gd name="connsiteX2" fmla="*/ 4788131 w 6168044"/>
                <a:gd name="connsiteY2" fmla="*/ 6858000 h 6858000"/>
                <a:gd name="connsiteX3" fmla="*/ 0 w 6168044"/>
                <a:gd name="connsiteY3" fmla="*/ 6858000 h 6858000"/>
                <a:gd name="connsiteX4" fmla="*/ 8313 w 6168044"/>
                <a:gd name="connsiteY4" fmla="*/ 6367549 h 6858000"/>
                <a:gd name="connsiteX5" fmla="*/ 3433156 w 6168044"/>
                <a:gd name="connsiteY5" fmla="*/ 6367549 h 6858000"/>
                <a:gd name="connsiteX6" fmla="*/ 4081550 w 6168044"/>
                <a:gd name="connsiteY6" fmla="*/ 3915295 h 6858000"/>
                <a:gd name="connsiteX7" fmla="*/ 11150 w 6168044"/>
                <a:gd name="connsiteY7" fmla="*/ 3901509 h 6858000"/>
                <a:gd name="connsiteX8" fmla="*/ 24938 w 6168044"/>
                <a:gd name="connsiteY8" fmla="*/ 3599411 h 6858000"/>
                <a:gd name="connsiteX9" fmla="*/ 5045825 w 6168044"/>
                <a:gd name="connsiteY9" fmla="*/ 3599411 h 6858000"/>
                <a:gd name="connsiteX10" fmla="*/ 5744095 w 6168044"/>
                <a:gd name="connsiteY10" fmla="*/ 457200 h 6858000"/>
                <a:gd name="connsiteX11" fmla="*/ 24938 w 6168044"/>
                <a:gd name="connsiteY11" fmla="*/ 448888 h 6858000"/>
                <a:gd name="connsiteX12" fmla="*/ 16626 w 6168044"/>
                <a:gd name="connsiteY12" fmla="*/ 0 h 6858000"/>
                <a:gd name="connsiteX0" fmla="*/ 16626 w 6168044"/>
                <a:gd name="connsiteY0" fmla="*/ 0 h 6858000"/>
                <a:gd name="connsiteX1" fmla="*/ 6168044 w 6168044"/>
                <a:gd name="connsiteY1" fmla="*/ 0 h 6858000"/>
                <a:gd name="connsiteX2" fmla="*/ 4788131 w 6168044"/>
                <a:gd name="connsiteY2" fmla="*/ 6858000 h 6858000"/>
                <a:gd name="connsiteX3" fmla="*/ 0 w 6168044"/>
                <a:gd name="connsiteY3" fmla="*/ 6858000 h 6858000"/>
                <a:gd name="connsiteX4" fmla="*/ 8313 w 6168044"/>
                <a:gd name="connsiteY4" fmla="*/ 6367549 h 6858000"/>
                <a:gd name="connsiteX5" fmla="*/ 3433156 w 6168044"/>
                <a:gd name="connsiteY5" fmla="*/ 6367549 h 6858000"/>
                <a:gd name="connsiteX6" fmla="*/ 4081550 w 6168044"/>
                <a:gd name="connsiteY6" fmla="*/ 3915295 h 6858000"/>
                <a:gd name="connsiteX7" fmla="*/ 11150 w 6168044"/>
                <a:gd name="connsiteY7" fmla="*/ 3901509 h 6858000"/>
                <a:gd name="connsiteX8" fmla="*/ 3036 w 6168044"/>
                <a:gd name="connsiteY8" fmla="*/ 3621313 h 6858000"/>
                <a:gd name="connsiteX9" fmla="*/ 5045825 w 6168044"/>
                <a:gd name="connsiteY9" fmla="*/ 3599411 h 6858000"/>
                <a:gd name="connsiteX10" fmla="*/ 5744095 w 6168044"/>
                <a:gd name="connsiteY10" fmla="*/ 457200 h 6858000"/>
                <a:gd name="connsiteX11" fmla="*/ 24938 w 6168044"/>
                <a:gd name="connsiteY11" fmla="*/ 448888 h 6858000"/>
                <a:gd name="connsiteX12" fmla="*/ 16626 w 6168044"/>
                <a:gd name="connsiteY12" fmla="*/ 0 h 6858000"/>
                <a:gd name="connsiteX0" fmla="*/ 16626 w 12262722"/>
                <a:gd name="connsiteY0" fmla="*/ 0 h 6874778"/>
                <a:gd name="connsiteX1" fmla="*/ 6168044 w 12262722"/>
                <a:gd name="connsiteY1" fmla="*/ 0 h 6874778"/>
                <a:gd name="connsiteX2" fmla="*/ 12262722 w 12262722"/>
                <a:gd name="connsiteY2" fmla="*/ 6874778 h 6874778"/>
                <a:gd name="connsiteX3" fmla="*/ 0 w 12262722"/>
                <a:gd name="connsiteY3" fmla="*/ 6858000 h 6874778"/>
                <a:gd name="connsiteX4" fmla="*/ 8313 w 12262722"/>
                <a:gd name="connsiteY4" fmla="*/ 6367549 h 6874778"/>
                <a:gd name="connsiteX5" fmla="*/ 3433156 w 12262722"/>
                <a:gd name="connsiteY5" fmla="*/ 6367549 h 6874778"/>
                <a:gd name="connsiteX6" fmla="*/ 4081550 w 12262722"/>
                <a:gd name="connsiteY6" fmla="*/ 3915295 h 6874778"/>
                <a:gd name="connsiteX7" fmla="*/ 11150 w 12262722"/>
                <a:gd name="connsiteY7" fmla="*/ 3901509 h 6874778"/>
                <a:gd name="connsiteX8" fmla="*/ 3036 w 12262722"/>
                <a:gd name="connsiteY8" fmla="*/ 3621313 h 6874778"/>
                <a:gd name="connsiteX9" fmla="*/ 5045825 w 12262722"/>
                <a:gd name="connsiteY9" fmla="*/ 3599411 h 6874778"/>
                <a:gd name="connsiteX10" fmla="*/ 5744095 w 12262722"/>
                <a:gd name="connsiteY10" fmla="*/ 457200 h 6874778"/>
                <a:gd name="connsiteX11" fmla="*/ 24938 w 12262722"/>
                <a:gd name="connsiteY11" fmla="*/ 448888 h 6874778"/>
                <a:gd name="connsiteX12" fmla="*/ 16626 w 12262722"/>
                <a:gd name="connsiteY12" fmla="*/ 0 h 6874778"/>
                <a:gd name="connsiteX0" fmla="*/ 16626 w 12262722"/>
                <a:gd name="connsiteY0" fmla="*/ 0 h 6874778"/>
                <a:gd name="connsiteX1" fmla="*/ 6168044 w 12262722"/>
                <a:gd name="connsiteY1" fmla="*/ 0 h 6874778"/>
                <a:gd name="connsiteX2" fmla="*/ 12262722 w 12262722"/>
                <a:gd name="connsiteY2" fmla="*/ 6874778 h 6874778"/>
                <a:gd name="connsiteX3" fmla="*/ 0 w 12262722"/>
                <a:gd name="connsiteY3" fmla="*/ 6858000 h 6874778"/>
                <a:gd name="connsiteX4" fmla="*/ 8313 w 12262722"/>
                <a:gd name="connsiteY4" fmla="*/ 6367549 h 6874778"/>
                <a:gd name="connsiteX5" fmla="*/ 3433156 w 12262722"/>
                <a:gd name="connsiteY5" fmla="*/ 6367549 h 6874778"/>
                <a:gd name="connsiteX6" fmla="*/ 4081550 w 12262722"/>
                <a:gd name="connsiteY6" fmla="*/ 3915295 h 6874778"/>
                <a:gd name="connsiteX7" fmla="*/ 11150 w 12262722"/>
                <a:gd name="connsiteY7" fmla="*/ 3901509 h 6874778"/>
                <a:gd name="connsiteX8" fmla="*/ 3036 w 12262722"/>
                <a:gd name="connsiteY8" fmla="*/ 3621313 h 6874778"/>
                <a:gd name="connsiteX9" fmla="*/ 5045825 w 12262722"/>
                <a:gd name="connsiteY9" fmla="*/ 3599411 h 6874778"/>
                <a:gd name="connsiteX10" fmla="*/ 5744095 w 12262722"/>
                <a:gd name="connsiteY10" fmla="*/ 457200 h 6874778"/>
                <a:gd name="connsiteX11" fmla="*/ 24938 w 12262722"/>
                <a:gd name="connsiteY11" fmla="*/ 448888 h 6874778"/>
                <a:gd name="connsiteX12" fmla="*/ 16626 w 12262722"/>
                <a:gd name="connsiteY12" fmla="*/ 0 h 6874778"/>
                <a:gd name="connsiteX0" fmla="*/ 16626 w 12262722"/>
                <a:gd name="connsiteY0" fmla="*/ 0 h 6874778"/>
                <a:gd name="connsiteX1" fmla="*/ 12250063 w 12262722"/>
                <a:gd name="connsiteY1" fmla="*/ 16778 h 6874778"/>
                <a:gd name="connsiteX2" fmla="*/ 12262722 w 12262722"/>
                <a:gd name="connsiteY2" fmla="*/ 6874778 h 6874778"/>
                <a:gd name="connsiteX3" fmla="*/ 0 w 12262722"/>
                <a:gd name="connsiteY3" fmla="*/ 6858000 h 6874778"/>
                <a:gd name="connsiteX4" fmla="*/ 8313 w 12262722"/>
                <a:gd name="connsiteY4" fmla="*/ 6367549 h 6874778"/>
                <a:gd name="connsiteX5" fmla="*/ 3433156 w 12262722"/>
                <a:gd name="connsiteY5" fmla="*/ 6367549 h 6874778"/>
                <a:gd name="connsiteX6" fmla="*/ 4081550 w 12262722"/>
                <a:gd name="connsiteY6" fmla="*/ 3915295 h 6874778"/>
                <a:gd name="connsiteX7" fmla="*/ 11150 w 12262722"/>
                <a:gd name="connsiteY7" fmla="*/ 3901509 h 6874778"/>
                <a:gd name="connsiteX8" fmla="*/ 3036 w 12262722"/>
                <a:gd name="connsiteY8" fmla="*/ 3621313 h 6874778"/>
                <a:gd name="connsiteX9" fmla="*/ 5045825 w 12262722"/>
                <a:gd name="connsiteY9" fmla="*/ 3599411 h 6874778"/>
                <a:gd name="connsiteX10" fmla="*/ 5744095 w 12262722"/>
                <a:gd name="connsiteY10" fmla="*/ 457200 h 6874778"/>
                <a:gd name="connsiteX11" fmla="*/ 24938 w 12262722"/>
                <a:gd name="connsiteY11" fmla="*/ 448888 h 6874778"/>
                <a:gd name="connsiteX12" fmla="*/ 16626 w 12262722"/>
                <a:gd name="connsiteY12" fmla="*/ 0 h 6874778"/>
                <a:gd name="connsiteX0" fmla="*/ 16626 w 12250942"/>
                <a:gd name="connsiteY0" fmla="*/ 0 h 6883167"/>
                <a:gd name="connsiteX1" fmla="*/ 12250063 w 12250942"/>
                <a:gd name="connsiteY1" fmla="*/ 16778 h 6883167"/>
                <a:gd name="connsiteX2" fmla="*/ 12245944 w 12250942"/>
                <a:gd name="connsiteY2" fmla="*/ 6883167 h 6883167"/>
                <a:gd name="connsiteX3" fmla="*/ 0 w 12250942"/>
                <a:gd name="connsiteY3" fmla="*/ 6858000 h 6883167"/>
                <a:gd name="connsiteX4" fmla="*/ 8313 w 12250942"/>
                <a:gd name="connsiteY4" fmla="*/ 6367549 h 6883167"/>
                <a:gd name="connsiteX5" fmla="*/ 3433156 w 12250942"/>
                <a:gd name="connsiteY5" fmla="*/ 6367549 h 6883167"/>
                <a:gd name="connsiteX6" fmla="*/ 4081550 w 12250942"/>
                <a:gd name="connsiteY6" fmla="*/ 3915295 h 6883167"/>
                <a:gd name="connsiteX7" fmla="*/ 11150 w 12250942"/>
                <a:gd name="connsiteY7" fmla="*/ 3901509 h 6883167"/>
                <a:gd name="connsiteX8" fmla="*/ 3036 w 12250942"/>
                <a:gd name="connsiteY8" fmla="*/ 3621313 h 6883167"/>
                <a:gd name="connsiteX9" fmla="*/ 5045825 w 12250942"/>
                <a:gd name="connsiteY9" fmla="*/ 3599411 h 6883167"/>
                <a:gd name="connsiteX10" fmla="*/ 5744095 w 12250942"/>
                <a:gd name="connsiteY10" fmla="*/ 457200 h 6883167"/>
                <a:gd name="connsiteX11" fmla="*/ 24938 w 12250942"/>
                <a:gd name="connsiteY11" fmla="*/ 448888 h 6883167"/>
                <a:gd name="connsiteX12" fmla="*/ 16626 w 12250942"/>
                <a:gd name="connsiteY12" fmla="*/ 0 h 688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50942" h="6883167">
                  <a:moveTo>
                    <a:pt x="16626" y="0"/>
                  </a:moveTo>
                  <a:lnTo>
                    <a:pt x="12250063" y="16778"/>
                  </a:lnTo>
                  <a:cubicBezTo>
                    <a:pt x="12254283" y="2302778"/>
                    <a:pt x="12241724" y="4597167"/>
                    <a:pt x="12245944" y="6883167"/>
                  </a:cubicBezTo>
                  <a:lnTo>
                    <a:pt x="0" y="6858000"/>
                  </a:lnTo>
                  <a:lnTo>
                    <a:pt x="8313" y="6367549"/>
                  </a:lnTo>
                  <a:lnTo>
                    <a:pt x="3433156" y="6367549"/>
                  </a:lnTo>
                  <a:lnTo>
                    <a:pt x="4081550" y="3915295"/>
                  </a:lnTo>
                  <a:lnTo>
                    <a:pt x="11150" y="3901509"/>
                  </a:lnTo>
                  <a:lnTo>
                    <a:pt x="3036" y="3621313"/>
                  </a:lnTo>
                  <a:lnTo>
                    <a:pt x="5045825" y="3599411"/>
                  </a:lnTo>
                  <a:lnTo>
                    <a:pt x="5744095" y="457200"/>
                  </a:lnTo>
                  <a:lnTo>
                    <a:pt x="24938" y="448888"/>
                  </a:lnTo>
                  <a:lnTo>
                    <a:pt x="16626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" name="Gruppieren 1"/>
            <p:cNvGrpSpPr/>
            <p:nvPr userDrawn="1"/>
          </p:nvGrpSpPr>
          <p:grpSpPr>
            <a:xfrm>
              <a:off x="4873672" y="0"/>
              <a:ext cx="6851528" cy="6634829"/>
              <a:chOff x="4873672" y="0"/>
              <a:chExt cx="6851528" cy="6634829"/>
            </a:xfrm>
          </p:grpSpPr>
          <p:pic>
            <p:nvPicPr>
              <p:cNvPr id="22" name="Grafik 21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9368" y="468000"/>
                <a:ext cx="3925832" cy="173736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9" name="Freihandform 8"/>
              <p:cNvSpPr/>
              <p:nvPr userDrawn="1"/>
            </p:nvSpPr>
            <p:spPr>
              <a:xfrm>
                <a:off x="5224526" y="4269846"/>
                <a:ext cx="5190009" cy="509216"/>
              </a:xfrm>
              <a:custGeom>
                <a:avLst/>
                <a:gdLst>
                  <a:gd name="connsiteX0" fmla="*/ 93083 w 5103119"/>
                  <a:gd name="connsiteY0" fmla="*/ 16426 h 509216"/>
                  <a:gd name="connsiteX1" fmla="*/ 0 w 5103119"/>
                  <a:gd name="connsiteY1" fmla="*/ 509216 h 509216"/>
                  <a:gd name="connsiteX2" fmla="*/ 4993610 w 5103119"/>
                  <a:gd name="connsiteY2" fmla="*/ 503741 h 509216"/>
                  <a:gd name="connsiteX3" fmla="*/ 5103119 w 5103119"/>
                  <a:gd name="connsiteY3" fmla="*/ 0 h 509216"/>
                  <a:gd name="connsiteX4" fmla="*/ 93083 w 5103119"/>
                  <a:gd name="connsiteY4" fmla="*/ 16426 h 509216"/>
                  <a:gd name="connsiteX0" fmla="*/ 93083 w 5103119"/>
                  <a:gd name="connsiteY0" fmla="*/ 10950 h 509216"/>
                  <a:gd name="connsiteX1" fmla="*/ 0 w 5103119"/>
                  <a:gd name="connsiteY1" fmla="*/ 509216 h 509216"/>
                  <a:gd name="connsiteX2" fmla="*/ 4993610 w 5103119"/>
                  <a:gd name="connsiteY2" fmla="*/ 503741 h 509216"/>
                  <a:gd name="connsiteX3" fmla="*/ 5103119 w 5103119"/>
                  <a:gd name="connsiteY3" fmla="*/ 0 h 509216"/>
                  <a:gd name="connsiteX4" fmla="*/ 93083 w 5103119"/>
                  <a:gd name="connsiteY4" fmla="*/ 10950 h 5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03119" h="509216">
                    <a:moveTo>
                      <a:pt x="93083" y="10950"/>
                    </a:moveTo>
                    <a:lnTo>
                      <a:pt x="0" y="509216"/>
                    </a:lnTo>
                    <a:lnTo>
                      <a:pt x="4993610" y="503741"/>
                    </a:lnTo>
                    <a:lnTo>
                      <a:pt x="5103119" y="0"/>
                    </a:lnTo>
                    <a:lnTo>
                      <a:pt x="93083" y="109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" name="Gerader Verbinder 22"/>
              <p:cNvCxnSpPr/>
              <p:nvPr userDrawn="1"/>
            </p:nvCxnSpPr>
            <p:spPr>
              <a:xfrm flipH="1">
                <a:off x="4873672" y="0"/>
                <a:ext cx="1287529" cy="6390002"/>
              </a:xfrm>
              <a:prstGeom prst="line">
                <a:avLst/>
              </a:prstGeom>
              <a:solidFill>
                <a:srgbClr val="FFFFFF"/>
              </a:solidFill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28" name="Grafik 27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8942" y="5997100"/>
                <a:ext cx="2881152" cy="637729"/>
              </a:xfrm>
              <a:prstGeom prst="rect">
                <a:avLst/>
              </a:prstGeom>
              <a:solidFill>
                <a:srgbClr val="FFFFFF"/>
              </a:solidFill>
            </p:spPr>
          </p:pic>
        </p:grpSp>
      </p:grpSp>
      <p:sp>
        <p:nvSpPr>
          <p:cNvPr id="30" name="Textplatzhalter 1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067025" y="2832267"/>
            <a:ext cx="5649662" cy="10887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Name des Autors, Position</a:t>
            </a:r>
          </a:p>
        </p:txBody>
      </p:sp>
      <p:sp>
        <p:nvSpPr>
          <p:cNvPr id="31" name="Textplatzhalter 1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067025" y="1027131"/>
            <a:ext cx="5658175" cy="15841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0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Thema </a:t>
            </a:r>
          </a:p>
          <a:p>
            <a:pPr lvl="0"/>
            <a:r>
              <a:rPr lang="de-DE" dirty="0" smtClean="0"/>
              <a:t>der </a:t>
            </a:r>
          </a:p>
          <a:p>
            <a:pPr lvl="0"/>
            <a:r>
              <a:rPr lang="de-DE" dirty="0" smtClean="0"/>
              <a:t>Präsentation</a:t>
            </a:r>
          </a:p>
        </p:txBody>
      </p:sp>
      <p:sp>
        <p:nvSpPr>
          <p:cNvPr id="32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067024" y="4331579"/>
            <a:ext cx="4054437" cy="38575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>
              <a:buFont typeface="Arial" pitchFamily="34" charset="0"/>
              <a:buNone/>
              <a:defRPr sz="2000" b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Ort, Datum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palten, ungeglied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8000" y="731804"/>
            <a:ext cx="11257200" cy="4465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tabLst>
                <a:tab pos="630238" algn="l"/>
              </a:tabLst>
              <a:defRPr sz="2500" b="1">
                <a:ln>
                  <a:noFill/>
                </a:ln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 smtClean="0"/>
              <a:t>Spalten, ungegliedert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467999" y="1418404"/>
            <a:ext cx="11257199" cy="428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998" y="1940141"/>
            <a:ext cx="5436000" cy="450361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Tx/>
              <a:buNone/>
              <a:tabLst>
                <a:tab pos="269875" algn="l"/>
              </a:tabLst>
              <a:defRPr lang="de-DE" sz="2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3538" lvl="1" indent="-187325" algn="l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MT Extra" panose="05050102010205020202" pitchFamily="18" charset="2"/>
              <a:buChar char=""/>
              <a:tabLst>
                <a:tab pos="363538" algn="l"/>
              </a:tabLst>
              <a:defRPr lang="de-DE" sz="18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9750" lvl="2" indent="-176213" algn="l" defTabSz="53975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 3" panose="05040102010807070707" pitchFamily="18" charset="2"/>
              <a:buChar char=""/>
              <a:tabLst>
                <a:tab pos="539750" algn="l"/>
              </a:tabLst>
              <a:defRPr lang="de-DE" sz="16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lvl="3" indent="0" algn="ctr">
              <a:buFont typeface="Wingdings" pitchFamily="2" charset="2"/>
              <a:buChar char=""/>
              <a:defRPr sz="1800"/>
            </a:lvl4pPr>
            <a:lvl5pPr marL="1828800" lvl="4" indent="0" algn="ctr">
              <a:buFont typeface="Wingdings" pitchFamily="2" charset="2"/>
              <a:buChar char=""/>
              <a:defRPr sz="1800"/>
            </a:lvl5pPr>
          </a:lstStyle>
          <a:p>
            <a:r>
              <a:rPr lang="de-DE" dirty="0" smtClean="0"/>
              <a:t>Erste Gliederungsebene  </a:t>
            </a:r>
          </a:p>
          <a:p>
            <a:pPr marL="269875" lvl="1" indent="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Tx/>
              <a:buNone/>
              <a:tabLst>
                <a:tab pos="539750" algn="l"/>
              </a:tabLst>
            </a:pPr>
            <a:r>
              <a:rPr lang="de-DE" dirty="0" smtClean="0"/>
              <a:t>Zweite Gliederungsebene</a:t>
            </a:r>
          </a:p>
          <a:p>
            <a:pPr marL="539750" lvl="2" indent="0" algn="l" defTabSz="53975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Tx/>
              <a:buNone/>
              <a:tabLst>
                <a:tab pos="714375" algn="l"/>
              </a:tabLst>
            </a:pPr>
            <a:r>
              <a:rPr lang="de-DE" dirty="0" smtClean="0"/>
              <a:t>Dritte Gliederungsebene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3" name="Freihandform 12"/>
          <p:cNvSpPr/>
          <p:nvPr userDrawn="1"/>
        </p:nvSpPr>
        <p:spPr>
          <a:xfrm>
            <a:off x="0" y="-1"/>
            <a:ext cx="3610466" cy="638680"/>
          </a:xfrm>
          <a:custGeom>
            <a:avLst/>
            <a:gdLst>
              <a:gd name="connsiteX0" fmla="*/ 4119 w 2891481"/>
              <a:gd name="connsiteY0" fmla="*/ 243016 h 243016"/>
              <a:gd name="connsiteX1" fmla="*/ 2891481 w 2891481"/>
              <a:gd name="connsiteY1" fmla="*/ 0 h 243016"/>
              <a:gd name="connsiteX2" fmla="*/ 0 w 2891481"/>
              <a:gd name="connsiteY2" fmla="*/ 0 h 243016"/>
              <a:gd name="connsiteX3" fmla="*/ 4119 w 289148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392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0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0 w 2854411"/>
              <a:gd name="connsiteY3" fmla="*/ 243016 h 2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411" h="243016">
                <a:moveTo>
                  <a:pt x="0" y="243016"/>
                </a:moveTo>
                <a:lnTo>
                  <a:pt x="2854411" y="0"/>
                </a:lnTo>
                <a:lnTo>
                  <a:pt x="0" y="0"/>
                </a:lnTo>
                <a:lnTo>
                  <a:pt x="0" y="2430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6287678" y="1940141"/>
            <a:ext cx="5437520" cy="4503619"/>
          </a:xfrm>
          <a:prstGeom prst="rect">
            <a:avLst/>
          </a:prstGeom>
        </p:spPr>
        <p:txBody>
          <a:bodyPr lIns="0" tIns="0" rIns="0" bIns="0"/>
          <a:lstStyle>
            <a:lvl1pPr marL="176213" marR="0" indent="-1762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176213" algn="l"/>
              </a:tabLst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3538" lvl="1" indent="-187325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MT Extra" panose="05050102010205020202" pitchFamily="18" charset="2"/>
              <a:buChar char=""/>
              <a:tabLst>
                <a:tab pos="363538" algn="l"/>
              </a:tabLst>
              <a:defRPr sz="18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9750" lvl="2" indent="-176213" algn="l" defTabSz="53975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 3" panose="05040102010807070707" pitchFamily="18" charset="2"/>
              <a:buChar char=""/>
              <a:tabLst>
                <a:tab pos="539750" algn="l"/>
              </a:tabLst>
              <a:defRPr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lvl="3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Char char="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Char char="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Tx/>
              <a:buNone/>
              <a:tabLst>
                <a:tab pos="269875" algn="l"/>
              </a:tabLst>
            </a:pPr>
            <a:r>
              <a:rPr lang="de-DE" sz="2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Erste Gliederungsebene  </a:t>
            </a:r>
          </a:p>
          <a:p>
            <a:pPr marL="269875" lvl="1" indent="0" algn="l" defTabSz="914400" rtl="0" eaLnBrk="1" fontAlgn="auto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Tx/>
              <a:buNone/>
              <a:tabLst>
                <a:tab pos="539750" algn="l"/>
              </a:tabLst>
            </a:pPr>
            <a:r>
              <a:rPr lang="de-DE" sz="18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Zweite Gliederungsebene</a:t>
            </a:r>
          </a:p>
          <a:p>
            <a:pPr marL="539750" lvl="2" indent="0" algn="l" defTabSz="539750" rtl="0" eaLnBrk="1" fontAlgn="auto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Tx/>
              <a:buNone/>
              <a:tabLst>
                <a:tab pos="714375" algn="l"/>
              </a:tabLst>
            </a:pPr>
            <a:r>
              <a:rPr lang="de-DE" sz="16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Dritte Gliederungsebene</a:t>
            </a:r>
          </a:p>
          <a:p>
            <a:pPr lvl="1" fontAlgn="auto"/>
            <a:endParaRPr lang="de-DE" dirty="0" smtClean="0"/>
          </a:p>
          <a:p>
            <a:pPr lvl="1" fontAlgn="auto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99" y="6075157"/>
            <a:ext cx="2881152" cy="6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0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palten mit Überschriften, ungeglied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8000" y="731804"/>
            <a:ext cx="11257200" cy="4465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tabLst>
                <a:tab pos="630238" algn="l"/>
              </a:tabLst>
              <a:defRPr sz="2500" b="1">
                <a:ln>
                  <a:noFill/>
                </a:ln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 smtClean="0"/>
              <a:t>Spalten mit Überschriften, ungegliedert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999" y="1418404"/>
            <a:ext cx="5435999" cy="428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Spaltenüberschrift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998" y="1940141"/>
            <a:ext cx="5436000" cy="450361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Tx/>
              <a:buNone/>
              <a:tabLst>
                <a:tab pos="269875" algn="l"/>
              </a:tabLst>
              <a:defRPr lang="de-DE" sz="2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3538" lvl="1" indent="-187325" algn="l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MT Extra" panose="05050102010205020202" pitchFamily="18" charset="2"/>
              <a:buChar char=""/>
              <a:tabLst>
                <a:tab pos="363538" algn="l"/>
              </a:tabLst>
              <a:defRPr lang="de-DE" sz="18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9750" lvl="2" indent="-176213" algn="l" defTabSz="53975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 3" panose="05040102010807070707" pitchFamily="18" charset="2"/>
              <a:buChar char=""/>
              <a:tabLst>
                <a:tab pos="539750" algn="l"/>
              </a:tabLst>
              <a:defRPr lang="de-DE" sz="16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lvl="3" indent="0" algn="ctr">
              <a:buFont typeface="Wingdings" pitchFamily="2" charset="2"/>
              <a:buChar char=""/>
              <a:defRPr sz="1800"/>
            </a:lvl4pPr>
            <a:lvl5pPr marL="1828800" lvl="4" indent="0" algn="ctr">
              <a:buFont typeface="Wingdings" pitchFamily="2" charset="2"/>
              <a:buChar char=""/>
              <a:defRPr sz="1800"/>
            </a:lvl5pPr>
          </a:lstStyle>
          <a:p>
            <a:r>
              <a:rPr lang="de-DE" dirty="0" smtClean="0"/>
              <a:t>Erste Gliederungsebene  </a:t>
            </a:r>
          </a:p>
          <a:p>
            <a:pPr marL="269875" lvl="1" indent="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Tx/>
              <a:buNone/>
              <a:tabLst>
                <a:tab pos="539750" algn="l"/>
              </a:tabLst>
            </a:pPr>
            <a:r>
              <a:rPr lang="de-DE" dirty="0" smtClean="0"/>
              <a:t>Zweite Gliederungsebene</a:t>
            </a:r>
          </a:p>
          <a:p>
            <a:pPr marL="539750" lvl="2" indent="0" algn="l" defTabSz="53975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Tx/>
              <a:buNone/>
              <a:tabLst>
                <a:tab pos="714375" algn="l"/>
              </a:tabLst>
            </a:pPr>
            <a:r>
              <a:rPr lang="de-DE" dirty="0" smtClean="0"/>
              <a:t>Dritte Gliederungsebene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3" name="Freihandform 12"/>
          <p:cNvSpPr/>
          <p:nvPr userDrawn="1"/>
        </p:nvSpPr>
        <p:spPr>
          <a:xfrm>
            <a:off x="0" y="-1"/>
            <a:ext cx="3610466" cy="638680"/>
          </a:xfrm>
          <a:custGeom>
            <a:avLst/>
            <a:gdLst>
              <a:gd name="connsiteX0" fmla="*/ 4119 w 2891481"/>
              <a:gd name="connsiteY0" fmla="*/ 243016 h 243016"/>
              <a:gd name="connsiteX1" fmla="*/ 2891481 w 2891481"/>
              <a:gd name="connsiteY1" fmla="*/ 0 h 243016"/>
              <a:gd name="connsiteX2" fmla="*/ 0 w 2891481"/>
              <a:gd name="connsiteY2" fmla="*/ 0 h 243016"/>
              <a:gd name="connsiteX3" fmla="*/ 4119 w 289148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392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0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0 w 2854411"/>
              <a:gd name="connsiteY3" fmla="*/ 243016 h 2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411" h="243016">
                <a:moveTo>
                  <a:pt x="0" y="243016"/>
                </a:moveTo>
                <a:lnTo>
                  <a:pt x="2854411" y="0"/>
                </a:lnTo>
                <a:lnTo>
                  <a:pt x="0" y="0"/>
                </a:lnTo>
                <a:lnTo>
                  <a:pt x="0" y="2430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6287678" y="1940141"/>
            <a:ext cx="5437520" cy="4503619"/>
          </a:xfrm>
          <a:prstGeom prst="rect">
            <a:avLst/>
          </a:prstGeom>
        </p:spPr>
        <p:txBody>
          <a:bodyPr lIns="0" tIns="0" rIns="0" bIns="0"/>
          <a:lstStyle>
            <a:lvl1pPr marL="176213" marR="0" indent="-1762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176213" algn="l"/>
              </a:tabLst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3538" lvl="1" indent="-187325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MT Extra" panose="05050102010205020202" pitchFamily="18" charset="2"/>
              <a:buChar char=""/>
              <a:tabLst>
                <a:tab pos="363538" algn="l"/>
              </a:tabLst>
              <a:defRPr sz="18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9750" lvl="2" indent="-176213" algn="l" defTabSz="53975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 3" panose="05040102010807070707" pitchFamily="18" charset="2"/>
              <a:buChar char=""/>
              <a:tabLst>
                <a:tab pos="539750" algn="l"/>
              </a:tabLst>
              <a:defRPr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lvl="3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Char char="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Char char="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Tx/>
              <a:buNone/>
              <a:tabLst>
                <a:tab pos="269875" algn="l"/>
              </a:tabLst>
            </a:pPr>
            <a:r>
              <a:rPr lang="de-DE" sz="2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Erste Gliederungsebene  </a:t>
            </a:r>
          </a:p>
          <a:p>
            <a:pPr marL="269875" lvl="1" indent="0" algn="l" defTabSz="914400" rtl="0" eaLnBrk="1" fontAlgn="auto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Tx/>
              <a:buNone/>
              <a:tabLst>
                <a:tab pos="539750" algn="l"/>
              </a:tabLst>
            </a:pPr>
            <a:r>
              <a:rPr lang="de-DE" sz="18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Zweite Gliederungsebene</a:t>
            </a:r>
          </a:p>
          <a:p>
            <a:pPr marL="539750" lvl="2" indent="0" algn="l" defTabSz="539750" rtl="0" eaLnBrk="1" fontAlgn="auto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Tx/>
              <a:buNone/>
              <a:tabLst>
                <a:tab pos="714375" algn="l"/>
              </a:tabLst>
            </a:pPr>
            <a:r>
              <a:rPr lang="de-DE" sz="16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Dritte Gliederungsebene</a:t>
            </a:r>
          </a:p>
          <a:p>
            <a:pPr lvl="1" fontAlgn="auto"/>
            <a:endParaRPr lang="de-DE" dirty="0" smtClean="0"/>
          </a:p>
          <a:p>
            <a:pPr lvl="1" fontAlgn="auto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7678" y="1418404"/>
            <a:ext cx="5435999" cy="428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Spaltenüberschrift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99" y="6086308"/>
            <a:ext cx="2881152" cy="6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50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assende Grafik (mit Kopf- und Fußzei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8000" y="731804"/>
            <a:ext cx="11257200" cy="4465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tabLst>
                <a:tab pos="630238" algn="l"/>
              </a:tabLst>
              <a:defRPr sz="2500" b="1">
                <a:ln>
                  <a:noFill/>
                </a:ln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 smtClean="0"/>
              <a:t>Passende Grafik (mit Kopf- und Fußzeilen)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467999" y="1418404"/>
            <a:ext cx="11257199" cy="428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Freihandform 12"/>
          <p:cNvSpPr/>
          <p:nvPr userDrawn="1"/>
        </p:nvSpPr>
        <p:spPr>
          <a:xfrm>
            <a:off x="0" y="-1"/>
            <a:ext cx="3610466" cy="638680"/>
          </a:xfrm>
          <a:custGeom>
            <a:avLst/>
            <a:gdLst>
              <a:gd name="connsiteX0" fmla="*/ 4119 w 2891481"/>
              <a:gd name="connsiteY0" fmla="*/ 243016 h 243016"/>
              <a:gd name="connsiteX1" fmla="*/ 2891481 w 2891481"/>
              <a:gd name="connsiteY1" fmla="*/ 0 h 243016"/>
              <a:gd name="connsiteX2" fmla="*/ 0 w 2891481"/>
              <a:gd name="connsiteY2" fmla="*/ 0 h 243016"/>
              <a:gd name="connsiteX3" fmla="*/ 4119 w 289148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392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0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0 w 2854411"/>
              <a:gd name="connsiteY3" fmla="*/ 243016 h 2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411" h="243016">
                <a:moveTo>
                  <a:pt x="0" y="243016"/>
                </a:moveTo>
                <a:lnTo>
                  <a:pt x="2854411" y="0"/>
                </a:lnTo>
                <a:lnTo>
                  <a:pt x="0" y="0"/>
                </a:lnTo>
                <a:lnTo>
                  <a:pt x="0" y="2430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468312" y="1958076"/>
            <a:ext cx="11256885" cy="444272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000"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7998" y="6467244"/>
            <a:ext cx="5395473" cy="18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 err="1" smtClean="0"/>
              <a:t>Bildquelle</a:t>
            </a:r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99" y="6097459"/>
            <a:ext cx="2881152" cy="6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56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Große Grafik (ohne Fußzei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8000" y="731804"/>
            <a:ext cx="11257200" cy="4465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tabLst>
                <a:tab pos="630238" algn="l"/>
              </a:tabLst>
              <a:defRPr sz="2500" b="1">
                <a:ln>
                  <a:noFill/>
                </a:ln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 smtClean="0"/>
              <a:t>Große Grafik (ohne Fußzeile)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467999" y="1418404"/>
            <a:ext cx="11257199" cy="428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Freihandform 12"/>
          <p:cNvSpPr/>
          <p:nvPr userDrawn="1"/>
        </p:nvSpPr>
        <p:spPr>
          <a:xfrm>
            <a:off x="0" y="-1"/>
            <a:ext cx="3610466" cy="638680"/>
          </a:xfrm>
          <a:custGeom>
            <a:avLst/>
            <a:gdLst>
              <a:gd name="connsiteX0" fmla="*/ 4119 w 2891481"/>
              <a:gd name="connsiteY0" fmla="*/ 243016 h 243016"/>
              <a:gd name="connsiteX1" fmla="*/ 2891481 w 2891481"/>
              <a:gd name="connsiteY1" fmla="*/ 0 h 243016"/>
              <a:gd name="connsiteX2" fmla="*/ 0 w 2891481"/>
              <a:gd name="connsiteY2" fmla="*/ 0 h 243016"/>
              <a:gd name="connsiteX3" fmla="*/ 4119 w 289148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392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0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0 w 2854411"/>
              <a:gd name="connsiteY3" fmla="*/ 243016 h 2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411" h="243016">
                <a:moveTo>
                  <a:pt x="0" y="243016"/>
                </a:moveTo>
                <a:lnTo>
                  <a:pt x="2854411" y="0"/>
                </a:lnTo>
                <a:lnTo>
                  <a:pt x="0" y="0"/>
                </a:lnTo>
                <a:lnTo>
                  <a:pt x="0" y="2430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468312" y="1958076"/>
            <a:ext cx="11256885" cy="46972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000"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7998" y="6467244"/>
            <a:ext cx="5395473" cy="18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 err="1" smtClean="0"/>
              <a:t>Bildquelle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375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Ganzseitengrafik (keine Kopf- und Fußzeil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3588" cy="685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000"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8000" y="731804"/>
            <a:ext cx="11257200" cy="4465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tabLst>
                <a:tab pos="630238" algn="l"/>
              </a:tabLst>
              <a:defRPr sz="2500" b="1">
                <a:ln>
                  <a:noFill/>
                </a:ln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 smtClean="0"/>
              <a:t>Ganzseitengrafik (keine Kopf- und Fußzeilen)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467999" y="1418404"/>
            <a:ext cx="11257199" cy="428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7998" y="6467244"/>
            <a:ext cx="5395473" cy="18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 err="1" smtClean="0"/>
              <a:t>Bildquelle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174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Ganzseitengrafik (keine Kopf- und Fußzeile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3588" cy="685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000"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8000" y="731804"/>
            <a:ext cx="11257200" cy="4465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tabLst>
                <a:tab pos="630238" algn="l"/>
              </a:tabLst>
              <a:defRPr lang="de-DE" sz="2500" b="1" kern="1200" baseline="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Ganzseitengrafik, farbiger Hintergrund (dunkel)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467999" y="1418404"/>
            <a:ext cx="11257199" cy="428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de-DE" sz="2000" b="1" kern="1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7998" y="6467244"/>
            <a:ext cx="5395473" cy="18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 err="1" smtClean="0"/>
              <a:t>Bildquelle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338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Ganzseitengrafik (keine Kopf- und Fußzeilen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3588" cy="685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000"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8000" y="731804"/>
            <a:ext cx="11257200" cy="4465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tabLst>
                <a:tab pos="630238" algn="l"/>
              </a:tabLst>
              <a:defRPr lang="de-DE" sz="2500" b="1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Ganzseitengrafik, farbiger Hintergrund (hell)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467999" y="1418404"/>
            <a:ext cx="11257199" cy="428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de-DE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7998" y="6467244"/>
            <a:ext cx="5395473" cy="18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 err="1" smtClean="0"/>
              <a:t>Bildquelle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839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8000" y="2603241"/>
            <a:ext cx="11257200" cy="1049033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ctr">
              <a:tabLst>
                <a:tab pos="630238" algn="l"/>
              </a:tabLst>
              <a:defRPr sz="2500" b="1" baseline="0">
                <a:ln>
                  <a:noFill/>
                </a:ln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 smtClean="0"/>
              <a:t>Vielen Dank </a:t>
            </a:r>
            <a:br>
              <a:rPr lang="de-DE" dirty="0" smtClean="0"/>
            </a:br>
            <a:r>
              <a:rPr lang="de-DE" dirty="0" smtClean="0"/>
              <a:t>für Ihre Aufmerksamkeit!</a:t>
            </a:r>
            <a:endParaRPr lang="de-DE" dirty="0"/>
          </a:p>
        </p:txBody>
      </p:sp>
      <p:sp>
        <p:nvSpPr>
          <p:cNvPr id="13" name="Freihandform 12"/>
          <p:cNvSpPr/>
          <p:nvPr userDrawn="1"/>
        </p:nvSpPr>
        <p:spPr>
          <a:xfrm>
            <a:off x="0" y="-1"/>
            <a:ext cx="3610466" cy="638680"/>
          </a:xfrm>
          <a:custGeom>
            <a:avLst/>
            <a:gdLst>
              <a:gd name="connsiteX0" fmla="*/ 4119 w 2891481"/>
              <a:gd name="connsiteY0" fmla="*/ 243016 h 243016"/>
              <a:gd name="connsiteX1" fmla="*/ 2891481 w 2891481"/>
              <a:gd name="connsiteY1" fmla="*/ 0 h 243016"/>
              <a:gd name="connsiteX2" fmla="*/ 0 w 2891481"/>
              <a:gd name="connsiteY2" fmla="*/ 0 h 243016"/>
              <a:gd name="connsiteX3" fmla="*/ 4119 w 289148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392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0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0 w 2854411"/>
              <a:gd name="connsiteY3" fmla="*/ 243016 h 2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411" h="243016">
                <a:moveTo>
                  <a:pt x="0" y="243016"/>
                </a:moveTo>
                <a:lnTo>
                  <a:pt x="2854411" y="0"/>
                </a:lnTo>
                <a:lnTo>
                  <a:pt x="0" y="0"/>
                </a:lnTo>
                <a:lnTo>
                  <a:pt x="0" y="2430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99" y="6097459"/>
            <a:ext cx="2881152" cy="6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3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seite, geglied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8000" y="731804"/>
            <a:ext cx="11257200" cy="4465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tabLst>
                <a:tab pos="630238" algn="l"/>
              </a:tabLst>
              <a:defRPr sz="2500" b="1">
                <a:ln>
                  <a:noFill/>
                </a:ln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 smtClean="0"/>
              <a:t>Standardseite, Gliederung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467999" y="1418404"/>
            <a:ext cx="11257199" cy="428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998" y="1940141"/>
            <a:ext cx="11257201" cy="4449859"/>
          </a:xfrm>
          <a:prstGeom prst="rect">
            <a:avLst/>
          </a:prstGeom>
        </p:spPr>
        <p:txBody>
          <a:bodyPr lIns="0" tIns="0" rIns="0" bIns="0"/>
          <a:lstStyle>
            <a:lvl1pPr marL="176213" marR="0" indent="-1762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176213" algn="l"/>
              </a:tabLst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3538" lvl="1" indent="-187325" algn="l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MT Extra" panose="05050102010205020202" pitchFamily="18" charset="2"/>
              <a:buChar char=""/>
              <a:tabLst>
                <a:tab pos="363538" algn="l"/>
              </a:tabLst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539750" lvl="2" indent="-176213" algn="l" defTabSz="53975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 3" panose="05040102010807070707" pitchFamily="18" charset="2"/>
              <a:buChar char=""/>
              <a:tabLst>
                <a:tab pos="53975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600" lvl="3" indent="0" algn="ctr">
              <a:buFont typeface="Wingdings" pitchFamily="2" charset="2"/>
              <a:buChar char=""/>
              <a:defRPr sz="1800"/>
            </a:lvl4pPr>
            <a:lvl5pPr marL="1828800" lvl="4" indent="0" algn="ctr">
              <a:buFont typeface="Wingdings" pitchFamily="2" charset="2"/>
              <a:buChar char=""/>
              <a:defRPr sz="1800"/>
            </a:lvl5pPr>
          </a:lstStyle>
          <a:p>
            <a:r>
              <a:rPr lang="de-DE" dirty="0" smtClean="0"/>
              <a:t>Erste Gliederungsebene  </a:t>
            </a:r>
          </a:p>
          <a:p>
            <a:pPr lvl="1"/>
            <a:r>
              <a:rPr lang="de-DE" dirty="0" smtClean="0"/>
              <a:t>Zweite Gliederungsebene</a:t>
            </a:r>
          </a:p>
          <a:p>
            <a:pPr lvl="2"/>
            <a:r>
              <a:rPr lang="de-DE" dirty="0" smtClean="0"/>
              <a:t>Dritte Gliederungsebene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3" name="Freihandform 12"/>
          <p:cNvSpPr/>
          <p:nvPr userDrawn="1"/>
        </p:nvSpPr>
        <p:spPr>
          <a:xfrm>
            <a:off x="0" y="-1"/>
            <a:ext cx="3610466" cy="638680"/>
          </a:xfrm>
          <a:custGeom>
            <a:avLst/>
            <a:gdLst>
              <a:gd name="connsiteX0" fmla="*/ 4119 w 2891481"/>
              <a:gd name="connsiteY0" fmla="*/ 243016 h 243016"/>
              <a:gd name="connsiteX1" fmla="*/ 2891481 w 2891481"/>
              <a:gd name="connsiteY1" fmla="*/ 0 h 243016"/>
              <a:gd name="connsiteX2" fmla="*/ 0 w 2891481"/>
              <a:gd name="connsiteY2" fmla="*/ 0 h 243016"/>
              <a:gd name="connsiteX3" fmla="*/ 4119 w 289148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392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0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0 w 2854411"/>
              <a:gd name="connsiteY3" fmla="*/ 243016 h 2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411" h="243016">
                <a:moveTo>
                  <a:pt x="0" y="243016"/>
                </a:moveTo>
                <a:lnTo>
                  <a:pt x="2854411" y="0"/>
                </a:lnTo>
                <a:lnTo>
                  <a:pt x="0" y="0"/>
                </a:lnTo>
                <a:lnTo>
                  <a:pt x="0" y="2430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99" y="6130912"/>
            <a:ext cx="2881152" cy="637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Standardseite, gegliedert,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8000" y="731804"/>
            <a:ext cx="11257200" cy="4465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tabLst>
                <a:tab pos="630238" algn="l"/>
              </a:tabLst>
              <a:defRPr sz="2500" b="1">
                <a:ln>
                  <a:noFill/>
                </a:ln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 smtClean="0"/>
              <a:t>Standard Seite, Gliederung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467999" y="1418404"/>
            <a:ext cx="11257199" cy="428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999" y="1940141"/>
            <a:ext cx="7425190" cy="4449859"/>
          </a:xfrm>
          <a:prstGeom prst="rect">
            <a:avLst/>
          </a:prstGeom>
        </p:spPr>
        <p:txBody>
          <a:bodyPr lIns="0" tIns="0" rIns="0" bIns="0"/>
          <a:lstStyle>
            <a:lvl1pPr marL="176213" marR="0" indent="-1762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176213" algn="l"/>
              </a:tabLst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3538" lvl="1" indent="-187325" algn="l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MT Extra" panose="05050102010205020202" pitchFamily="18" charset="2"/>
              <a:buChar char=""/>
              <a:tabLst>
                <a:tab pos="363538" algn="l"/>
              </a:tabLst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539750" lvl="2" indent="-176213" algn="l" defTabSz="53975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 3" panose="05040102010807070707" pitchFamily="18" charset="2"/>
              <a:buChar char=""/>
              <a:tabLst>
                <a:tab pos="53975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600" lvl="3" indent="0" algn="ctr">
              <a:buFont typeface="Wingdings" pitchFamily="2" charset="2"/>
              <a:buChar char=""/>
              <a:defRPr sz="1800"/>
            </a:lvl4pPr>
            <a:lvl5pPr marL="1828800" lvl="4" indent="0" algn="ctr">
              <a:buFont typeface="Wingdings" pitchFamily="2" charset="2"/>
              <a:buChar char=""/>
              <a:defRPr sz="1800"/>
            </a:lvl5pPr>
          </a:lstStyle>
          <a:p>
            <a:r>
              <a:rPr lang="de-DE" dirty="0" smtClean="0"/>
              <a:t>Erste Gliederungsebene  </a:t>
            </a:r>
          </a:p>
          <a:p>
            <a:pPr lvl="1"/>
            <a:r>
              <a:rPr lang="de-DE" dirty="0" smtClean="0"/>
              <a:t>Zweite Gliederungsebene</a:t>
            </a:r>
          </a:p>
          <a:p>
            <a:pPr lvl="2"/>
            <a:r>
              <a:rPr lang="de-DE" dirty="0" smtClean="0"/>
              <a:t>Dritte Gliederungsebene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3" name="Freihandform 12"/>
          <p:cNvSpPr/>
          <p:nvPr userDrawn="1"/>
        </p:nvSpPr>
        <p:spPr>
          <a:xfrm>
            <a:off x="0" y="-1"/>
            <a:ext cx="3610466" cy="638680"/>
          </a:xfrm>
          <a:custGeom>
            <a:avLst/>
            <a:gdLst>
              <a:gd name="connsiteX0" fmla="*/ 4119 w 2891481"/>
              <a:gd name="connsiteY0" fmla="*/ 243016 h 243016"/>
              <a:gd name="connsiteX1" fmla="*/ 2891481 w 2891481"/>
              <a:gd name="connsiteY1" fmla="*/ 0 h 243016"/>
              <a:gd name="connsiteX2" fmla="*/ 0 w 2891481"/>
              <a:gd name="connsiteY2" fmla="*/ 0 h 243016"/>
              <a:gd name="connsiteX3" fmla="*/ 4119 w 289148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392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0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0 w 2854411"/>
              <a:gd name="connsiteY3" fmla="*/ 243016 h 2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411" h="243016">
                <a:moveTo>
                  <a:pt x="0" y="243016"/>
                </a:moveTo>
                <a:lnTo>
                  <a:pt x="2854411" y="0"/>
                </a:lnTo>
                <a:lnTo>
                  <a:pt x="0" y="0"/>
                </a:lnTo>
                <a:lnTo>
                  <a:pt x="0" y="2430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Bildplatzhalter 18"/>
          <p:cNvSpPr>
            <a:spLocks noGrp="1"/>
          </p:cNvSpPr>
          <p:nvPr>
            <p:ph type="pic" sz="quarter" idx="11"/>
          </p:nvPr>
        </p:nvSpPr>
        <p:spPr>
          <a:xfrm>
            <a:off x="8059919" y="1939502"/>
            <a:ext cx="3665280" cy="398249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99" y="6108610"/>
            <a:ext cx="2881152" cy="6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seite, nummer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8000" y="731804"/>
            <a:ext cx="11257200" cy="4465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tabLst>
                <a:tab pos="630238" algn="l"/>
              </a:tabLst>
              <a:defRPr sz="2500" b="1">
                <a:ln>
                  <a:noFill/>
                </a:ln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 smtClean="0"/>
              <a:t>Standardseite, nummeriert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467999" y="1418404"/>
            <a:ext cx="11257199" cy="428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998" y="1940141"/>
            <a:ext cx="11257201" cy="4449859"/>
          </a:xfrm>
          <a:prstGeom prst="rect">
            <a:avLst/>
          </a:prstGeom>
        </p:spPr>
        <p:txBody>
          <a:bodyPr lIns="0" tIns="0" rIns="0" bIns="0"/>
          <a:lstStyle>
            <a:lvl1pPr marL="269875" marR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+mj-lt"/>
              <a:buAutoNum type="arabicPeriod"/>
              <a:tabLst>
                <a:tab pos="269875" algn="l"/>
              </a:tabLst>
              <a:defRPr lang="de-DE" sz="2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7075" lvl="1" indent="-457200" algn="l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+mj-lt"/>
              <a:buAutoNum type="alphaLcParenR"/>
              <a:tabLst>
                <a:tab pos="363538" algn="l"/>
              </a:tabLst>
              <a:defRPr lang="de-DE" sz="18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82650" lvl="2" indent="-342900" algn="l" defTabSz="53975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tabLst>
                <a:tab pos="539750" algn="l"/>
              </a:tabLst>
              <a:defRPr lang="de-DE" sz="16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lvl="3" indent="0" algn="ctr">
              <a:buFont typeface="Wingdings" pitchFamily="2" charset="2"/>
              <a:buChar char=""/>
              <a:defRPr sz="1800"/>
            </a:lvl4pPr>
            <a:lvl5pPr marL="1828800" lvl="4" indent="0" algn="ctr">
              <a:buFont typeface="Wingdings" pitchFamily="2" charset="2"/>
              <a:buChar char=""/>
              <a:defRPr sz="1800"/>
            </a:lvl5pPr>
          </a:lstStyle>
          <a:p>
            <a:r>
              <a:rPr lang="de-DE" dirty="0" smtClean="0"/>
              <a:t>Erste Gliederungsebene  </a:t>
            </a:r>
          </a:p>
          <a:p>
            <a:pPr marL="539750" lvl="1" indent="-269875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+mj-lt"/>
              <a:buAutoNum type="alphaLcParenR"/>
              <a:tabLst>
                <a:tab pos="539750" algn="l"/>
              </a:tabLst>
            </a:pPr>
            <a:r>
              <a:rPr lang="de-DE" dirty="0" smtClean="0"/>
              <a:t>Zweite Gliederungsebene</a:t>
            </a:r>
          </a:p>
          <a:p>
            <a:pPr marL="714375" lvl="2" indent="-174625" algn="l" defTabSz="53975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 3" panose="05040102010807070707" pitchFamily="18" charset="2"/>
              <a:buChar char=""/>
              <a:tabLst>
                <a:tab pos="714375" algn="l"/>
              </a:tabLst>
            </a:pPr>
            <a:r>
              <a:rPr lang="de-DE" dirty="0" smtClean="0"/>
              <a:t>Dritte Gliederungsebene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3" name="Freihandform 12"/>
          <p:cNvSpPr/>
          <p:nvPr userDrawn="1"/>
        </p:nvSpPr>
        <p:spPr>
          <a:xfrm>
            <a:off x="0" y="-1"/>
            <a:ext cx="3610466" cy="638680"/>
          </a:xfrm>
          <a:custGeom>
            <a:avLst/>
            <a:gdLst>
              <a:gd name="connsiteX0" fmla="*/ 4119 w 2891481"/>
              <a:gd name="connsiteY0" fmla="*/ 243016 h 243016"/>
              <a:gd name="connsiteX1" fmla="*/ 2891481 w 2891481"/>
              <a:gd name="connsiteY1" fmla="*/ 0 h 243016"/>
              <a:gd name="connsiteX2" fmla="*/ 0 w 2891481"/>
              <a:gd name="connsiteY2" fmla="*/ 0 h 243016"/>
              <a:gd name="connsiteX3" fmla="*/ 4119 w 289148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392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0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0 w 2854411"/>
              <a:gd name="connsiteY3" fmla="*/ 243016 h 2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411" h="243016">
                <a:moveTo>
                  <a:pt x="0" y="243016"/>
                </a:moveTo>
                <a:lnTo>
                  <a:pt x="2854411" y="0"/>
                </a:lnTo>
                <a:lnTo>
                  <a:pt x="0" y="0"/>
                </a:lnTo>
                <a:lnTo>
                  <a:pt x="0" y="2430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99" y="6119761"/>
            <a:ext cx="2881152" cy="6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5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seite, ungeglied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8000" y="731804"/>
            <a:ext cx="11257200" cy="4465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tabLst>
                <a:tab pos="630238" algn="l"/>
              </a:tabLst>
              <a:defRPr sz="2500" b="1">
                <a:ln>
                  <a:noFill/>
                </a:ln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 smtClean="0"/>
              <a:t>Standardseite, ungegliedert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467999" y="1418404"/>
            <a:ext cx="11257199" cy="428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998" y="1940141"/>
            <a:ext cx="11257201" cy="444985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Tx/>
              <a:buNone/>
              <a:tabLst>
                <a:tab pos="269875" algn="l"/>
              </a:tabLst>
              <a:defRPr lang="de-DE" sz="2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3538" lvl="1" indent="0" algn="l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Tx/>
              <a:buNone/>
              <a:tabLst>
                <a:tab pos="363538" algn="l"/>
              </a:tabLst>
              <a:defRPr lang="de-DE" sz="18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9750" lvl="2" indent="0" algn="l" defTabSz="53975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Tx/>
              <a:buNone/>
              <a:tabLst>
                <a:tab pos="539750" algn="l"/>
              </a:tabLst>
              <a:defRPr lang="de-DE" sz="16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lvl="3" indent="0" algn="ctr">
              <a:buFont typeface="Wingdings" pitchFamily="2" charset="2"/>
              <a:buChar char=""/>
              <a:defRPr sz="1800"/>
            </a:lvl4pPr>
            <a:lvl5pPr marL="1828800" lvl="4" indent="0" algn="ctr">
              <a:buFont typeface="Wingdings" pitchFamily="2" charset="2"/>
              <a:buChar char=""/>
              <a:defRPr sz="1800"/>
            </a:lvl5pPr>
          </a:lstStyle>
          <a:p>
            <a:r>
              <a:rPr lang="de-DE" dirty="0" smtClean="0"/>
              <a:t>Erste Einrückung  </a:t>
            </a:r>
          </a:p>
          <a:p>
            <a:pPr marL="269875" lvl="1" indent="0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Tx/>
              <a:buNone/>
              <a:tabLst>
                <a:tab pos="539750" algn="l"/>
              </a:tabLst>
            </a:pPr>
            <a:r>
              <a:rPr lang="de-DE" dirty="0" smtClean="0"/>
              <a:t>Zweite Einrückung</a:t>
            </a:r>
          </a:p>
          <a:p>
            <a:pPr marL="539750" lvl="2" indent="0" algn="l" defTabSz="53975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Tx/>
              <a:buNone/>
              <a:tabLst>
                <a:tab pos="714375" algn="l"/>
              </a:tabLst>
            </a:pPr>
            <a:r>
              <a:rPr lang="de-DE" dirty="0" smtClean="0"/>
              <a:t>Dritte Einrückung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3" name="Freihandform 12"/>
          <p:cNvSpPr/>
          <p:nvPr userDrawn="1"/>
        </p:nvSpPr>
        <p:spPr>
          <a:xfrm>
            <a:off x="0" y="-1"/>
            <a:ext cx="3610466" cy="638680"/>
          </a:xfrm>
          <a:custGeom>
            <a:avLst/>
            <a:gdLst>
              <a:gd name="connsiteX0" fmla="*/ 4119 w 2891481"/>
              <a:gd name="connsiteY0" fmla="*/ 243016 h 243016"/>
              <a:gd name="connsiteX1" fmla="*/ 2891481 w 2891481"/>
              <a:gd name="connsiteY1" fmla="*/ 0 h 243016"/>
              <a:gd name="connsiteX2" fmla="*/ 0 w 2891481"/>
              <a:gd name="connsiteY2" fmla="*/ 0 h 243016"/>
              <a:gd name="connsiteX3" fmla="*/ 4119 w 289148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392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0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0 w 2854411"/>
              <a:gd name="connsiteY3" fmla="*/ 243016 h 2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411" h="243016">
                <a:moveTo>
                  <a:pt x="0" y="243016"/>
                </a:moveTo>
                <a:lnTo>
                  <a:pt x="2854411" y="0"/>
                </a:lnTo>
                <a:lnTo>
                  <a:pt x="0" y="0"/>
                </a:lnTo>
                <a:lnTo>
                  <a:pt x="0" y="2430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99" y="6097459"/>
            <a:ext cx="2881152" cy="6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9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palten, geglied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8000" y="731804"/>
            <a:ext cx="11257200" cy="4465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tabLst>
                <a:tab pos="630238" algn="l"/>
              </a:tabLst>
              <a:defRPr sz="2500" b="1">
                <a:ln>
                  <a:noFill/>
                </a:ln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 smtClean="0"/>
              <a:t>Spalten, gegliedert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467999" y="1418404"/>
            <a:ext cx="11257199" cy="428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998" y="1940141"/>
            <a:ext cx="5436000" cy="4503619"/>
          </a:xfrm>
          <a:prstGeom prst="rect">
            <a:avLst/>
          </a:prstGeom>
        </p:spPr>
        <p:txBody>
          <a:bodyPr lIns="0" tIns="0" rIns="0" bIns="0"/>
          <a:lstStyle>
            <a:lvl1pPr marL="176213" marR="0" indent="-1762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176213" algn="l"/>
              </a:tabLst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3538" lvl="1" indent="-187325" algn="l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MT Extra" panose="05050102010205020202" pitchFamily="18" charset="2"/>
              <a:buChar char=""/>
              <a:tabLst>
                <a:tab pos="363538" algn="l"/>
              </a:tabLst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539750" lvl="2" indent="-176213" algn="l" defTabSz="53975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 3" panose="05040102010807070707" pitchFamily="18" charset="2"/>
              <a:buChar char=""/>
              <a:tabLst>
                <a:tab pos="53975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600" lvl="3" indent="0" algn="ctr">
              <a:buFont typeface="Wingdings" pitchFamily="2" charset="2"/>
              <a:buChar char=""/>
              <a:defRPr sz="1800"/>
            </a:lvl4pPr>
            <a:lvl5pPr marL="1828800" lvl="4" indent="0" algn="ctr">
              <a:buFont typeface="Wingdings" pitchFamily="2" charset="2"/>
              <a:buChar char=""/>
              <a:defRPr sz="1800"/>
            </a:lvl5pPr>
          </a:lstStyle>
          <a:p>
            <a:r>
              <a:rPr lang="de-DE" dirty="0" smtClean="0"/>
              <a:t>Erste Gliederungsebene  </a:t>
            </a:r>
          </a:p>
          <a:p>
            <a:pPr lvl="1"/>
            <a:r>
              <a:rPr lang="de-DE" dirty="0" smtClean="0"/>
              <a:t>Zweite Gliederungsebene</a:t>
            </a:r>
          </a:p>
          <a:p>
            <a:pPr lvl="2"/>
            <a:r>
              <a:rPr lang="de-DE" dirty="0" smtClean="0"/>
              <a:t>Dritte Gliederungsebene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3" name="Freihandform 12"/>
          <p:cNvSpPr/>
          <p:nvPr userDrawn="1"/>
        </p:nvSpPr>
        <p:spPr>
          <a:xfrm>
            <a:off x="0" y="-1"/>
            <a:ext cx="3610466" cy="638680"/>
          </a:xfrm>
          <a:custGeom>
            <a:avLst/>
            <a:gdLst>
              <a:gd name="connsiteX0" fmla="*/ 4119 w 2891481"/>
              <a:gd name="connsiteY0" fmla="*/ 243016 h 243016"/>
              <a:gd name="connsiteX1" fmla="*/ 2891481 w 2891481"/>
              <a:gd name="connsiteY1" fmla="*/ 0 h 243016"/>
              <a:gd name="connsiteX2" fmla="*/ 0 w 2891481"/>
              <a:gd name="connsiteY2" fmla="*/ 0 h 243016"/>
              <a:gd name="connsiteX3" fmla="*/ 4119 w 289148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392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0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0 w 2854411"/>
              <a:gd name="connsiteY3" fmla="*/ 243016 h 2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411" h="243016">
                <a:moveTo>
                  <a:pt x="0" y="243016"/>
                </a:moveTo>
                <a:lnTo>
                  <a:pt x="2854411" y="0"/>
                </a:lnTo>
                <a:lnTo>
                  <a:pt x="0" y="0"/>
                </a:lnTo>
                <a:lnTo>
                  <a:pt x="0" y="2430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6287678" y="1940141"/>
            <a:ext cx="5437520" cy="4503619"/>
          </a:xfrm>
          <a:prstGeom prst="rect">
            <a:avLst/>
          </a:prstGeom>
        </p:spPr>
        <p:txBody>
          <a:bodyPr lIns="0" tIns="0" rIns="0" bIns="0"/>
          <a:lstStyle>
            <a:lvl1pPr marL="176213" marR="0" indent="-1762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176213" algn="l"/>
              </a:tabLst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3538" lvl="1" indent="-187325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MT Extra" panose="05050102010205020202" pitchFamily="18" charset="2"/>
              <a:buChar char=""/>
              <a:tabLst>
                <a:tab pos="363538" algn="l"/>
              </a:tabLst>
              <a:defRPr sz="18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9750" lvl="2" indent="-176213" algn="l" defTabSz="53975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 3" panose="05040102010807070707" pitchFamily="18" charset="2"/>
              <a:buChar char=""/>
              <a:tabLst>
                <a:tab pos="539750" algn="l"/>
              </a:tabLst>
              <a:defRPr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lvl="3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Char char="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Char char="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Erste Gliederungsebene  </a:t>
            </a:r>
          </a:p>
          <a:p>
            <a:pPr lvl="1" fontAlgn="auto"/>
            <a:r>
              <a:rPr lang="de-DE" dirty="0" smtClean="0"/>
              <a:t>Zweite Gliederungsebene</a:t>
            </a:r>
          </a:p>
          <a:p>
            <a:pPr lvl="2" fontAlgn="auto"/>
            <a:r>
              <a:rPr lang="de-DE" dirty="0" smtClean="0"/>
              <a:t>Dritte Gliederungsebene</a:t>
            </a:r>
          </a:p>
          <a:p>
            <a:pPr lvl="1" fontAlgn="auto"/>
            <a:endParaRPr lang="de-DE" dirty="0" smtClean="0"/>
          </a:p>
          <a:p>
            <a:pPr lvl="1" fontAlgn="auto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99" y="6086308"/>
            <a:ext cx="2881152" cy="6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4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palten mit Überschriften, geglied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8000" y="731804"/>
            <a:ext cx="11257200" cy="4465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tabLst>
                <a:tab pos="630238" algn="l"/>
              </a:tabLst>
              <a:defRPr sz="2500" b="1">
                <a:ln>
                  <a:noFill/>
                </a:ln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 smtClean="0"/>
              <a:t>Spalten, gegliedert, mit Überschriften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18404"/>
            <a:ext cx="5470888" cy="428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Spaltenüberschrift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998" y="1964518"/>
            <a:ext cx="5470889" cy="4511818"/>
          </a:xfrm>
          <a:prstGeom prst="rect">
            <a:avLst/>
          </a:prstGeom>
        </p:spPr>
        <p:txBody>
          <a:bodyPr lIns="0" tIns="0" rIns="0" bIns="0"/>
          <a:lstStyle>
            <a:lvl1pPr marL="176213" marR="0" indent="-1762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176213" algn="l"/>
              </a:tabLst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3538" lvl="1" indent="-187325" algn="l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MT Extra" panose="05050102010205020202" pitchFamily="18" charset="2"/>
              <a:buChar char=""/>
              <a:tabLst>
                <a:tab pos="363538" algn="l"/>
              </a:tabLst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539750" lvl="2" indent="-176213" algn="l" defTabSz="53975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 3" panose="05040102010807070707" pitchFamily="18" charset="2"/>
              <a:buChar char=""/>
              <a:tabLst>
                <a:tab pos="53975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600" lvl="3" indent="0" algn="ctr">
              <a:buFont typeface="Wingdings" pitchFamily="2" charset="2"/>
              <a:buChar char=""/>
              <a:defRPr sz="1800"/>
            </a:lvl4pPr>
            <a:lvl5pPr marL="1828800" lvl="4" indent="0" algn="ctr">
              <a:buFont typeface="Wingdings" pitchFamily="2" charset="2"/>
              <a:buChar char=""/>
              <a:defRPr sz="1800"/>
            </a:lvl5pPr>
          </a:lstStyle>
          <a:p>
            <a:r>
              <a:rPr lang="de-DE" dirty="0" smtClean="0"/>
              <a:t>Erste Gliederungsebene  </a:t>
            </a:r>
          </a:p>
          <a:p>
            <a:pPr lvl="1"/>
            <a:r>
              <a:rPr lang="de-DE" dirty="0" smtClean="0"/>
              <a:t>Zweite Gliederungsebene</a:t>
            </a:r>
          </a:p>
          <a:p>
            <a:pPr lvl="2"/>
            <a:r>
              <a:rPr lang="de-DE" dirty="0" smtClean="0"/>
              <a:t>Dritte Gliederungsebene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3" name="Freihandform 12"/>
          <p:cNvSpPr/>
          <p:nvPr userDrawn="1"/>
        </p:nvSpPr>
        <p:spPr>
          <a:xfrm>
            <a:off x="0" y="-1"/>
            <a:ext cx="3610466" cy="638680"/>
          </a:xfrm>
          <a:custGeom>
            <a:avLst/>
            <a:gdLst>
              <a:gd name="connsiteX0" fmla="*/ 4119 w 2891481"/>
              <a:gd name="connsiteY0" fmla="*/ 243016 h 243016"/>
              <a:gd name="connsiteX1" fmla="*/ 2891481 w 2891481"/>
              <a:gd name="connsiteY1" fmla="*/ 0 h 243016"/>
              <a:gd name="connsiteX2" fmla="*/ 0 w 2891481"/>
              <a:gd name="connsiteY2" fmla="*/ 0 h 243016"/>
              <a:gd name="connsiteX3" fmla="*/ 4119 w 289148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392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0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0 w 2854411"/>
              <a:gd name="connsiteY3" fmla="*/ 243016 h 2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411" h="243016">
                <a:moveTo>
                  <a:pt x="0" y="243016"/>
                </a:moveTo>
                <a:lnTo>
                  <a:pt x="2854411" y="0"/>
                </a:lnTo>
                <a:lnTo>
                  <a:pt x="0" y="0"/>
                </a:lnTo>
                <a:lnTo>
                  <a:pt x="0" y="2430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254312" y="1418404"/>
            <a:ext cx="5470888" cy="428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Spaltenüberschrift</a:t>
            </a:r>
          </a:p>
        </p:txBody>
      </p:sp>
      <p:sp>
        <p:nvSpPr>
          <p:cNvPr id="12" name="Rectangle 3"/>
          <p:cNvSpPr txBox="1">
            <a:spLocks noChangeArrowheads="1"/>
          </p:cNvSpPr>
          <p:nvPr userDrawn="1"/>
        </p:nvSpPr>
        <p:spPr>
          <a:xfrm>
            <a:off x="6254311" y="1964518"/>
            <a:ext cx="5470889" cy="4511818"/>
          </a:xfrm>
          <a:prstGeom prst="rect">
            <a:avLst/>
          </a:prstGeom>
        </p:spPr>
        <p:txBody>
          <a:bodyPr lIns="0" tIns="0" rIns="0" bIns="0"/>
          <a:lstStyle>
            <a:lvl1pPr marL="176213" marR="0" indent="-1762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176213" algn="l"/>
              </a:tabLst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3538" lvl="1" indent="-187325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MT Extra" panose="05050102010205020202" pitchFamily="18" charset="2"/>
              <a:buChar char=""/>
              <a:tabLst>
                <a:tab pos="363538" algn="l"/>
              </a:tabLst>
              <a:defRPr sz="18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9750" lvl="2" indent="-176213" algn="l" defTabSz="53975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 3" panose="05040102010807070707" pitchFamily="18" charset="2"/>
              <a:buChar char=""/>
              <a:tabLst>
                <a:tab pos="539750" algn="l"/>
              </a:tabLst>
              <a:defRPr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lvl="3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Char char="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Char char="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Erste Gliederungsebene  </a:t>
            </a:r>
          </a:p>
          <a:p>
            <a:pPr lvl="1" fontAlgn="auto"/>
            <a:r>
              <a:rPr lang="de-DE" dirty="0" smtClean="0"/>
              <a:t>Zweite Gliederungsebene</a:t>
            </a:r>
          </a:p>
          <a:p>
            <a:pPr lvl="2" fontAlgn="auto"/>
            <a:r>
              <a:rPr lang="de-DE" dirty="0" smtClean="0"/>
              <a:t>Dritte Gliederungsebene</a:t>
            </a:r>
          </a:p>
          <a:p>
            <a:pPr lvl="1" fontAlgn="auto"/>
            <a:endParaRPr lang="de-DE" dirty="0" smtClean="0"/>
          </a:p>
          <a:p>
            <a:pPr lvl="1" fontAlgn="auto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99" y="6097459"/>
            <a:ext cx="2881152" cy="6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0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alten, nummer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8000" y="731804"/>
            <a:ext cx="11257200" cy="4465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tabLst>
                <a:tab pos="630238" algn="l"/>
              </a:tabLst>
              <a:defRPr sz="2500" b="1">
                <a:ln>
                  <a:noFill/>
                </a:ln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 smtClean="0"/>
              <a:t>Spalten, nummeriert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467999" y="1418404"/>
            <a:ext cx="11257199" cy="428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998" y="1949568"/>
            <a:ext cx="5436000" cy="4503619"/>
          </a:xfrm>
          <a:prstGeom prst="rect">
            <a:avLst/>
          </a:prstGeom>
        </p:spPr>
        <p:txBody>
          <a:bodyPr lIns="0" tIns="0" rIns="0" bIns="0"/>
          <a:lstStyle>
            <a:lvl1pPr marL="269875" marR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+mj-lt"/>
              <a:buAutoNum type="arabicPeriod"/>
              <a:tabLst>
                <a:tab pos="269875" algn="l"/>
              </a:tabLst>
              <a:defRPr lang="de-DE" sz="2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12775" lvl="1" indent="-342900" algn="l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MT Extra" panose="05050102010205020202" pitchFamily="18" charset="2"/>
              <a:buChar char=""/>
              <a:tabLst>
                <a:tab pos="363538" algn="l"/>
              </a:tabLst>
              <a:defRPr lang="de-DE" sz="18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9750" lvl="2" indent="-176213" algn="l" defTabSz="53975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 3" panose="05040102010807070707" pitchFamily="18" charset="2"/>
              <a:buChar char=""/>
              <a:tabLst>
                <a:tab pos="53975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600" lvl="3" indent="0" algn="ctr">
              <a:buFont typeface="Wingdings" pitchFamily="2" charset="2"/>
              <a:buChar char=""/>
              <a:defRPr sz="1800"/>
            </a:lvl4pPr>
            <a:lvl5pPr marL="1828800" lvl="4" indent="0" algn="ctr">
              <a:buFont typeface="Wingdings" pitchFamily="2" charset="2"/>
              <a:buChar char=""/>
              <a:defRPr sz="1800"/>
            </a:lvl5pPr>
          </a:lstStyle>
          <a:p>
            <a:r>
              <a:rPr lang="de-DE" dirty="0" smtClean="0"/>
              <a:t>Erste Gliederungsebene  </a:t>
            </a:r>
          </a:p>
          <a:p>
            <a:pPr marL="539750" lvl="1" indent="-269875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+mj-lt"/>
              <a:buAutoNum type="alphaLcParenR"/>
              <a:tabLst>
                <a:tab pos="539750" algn="l"/>
              </a:tabLst>
            </a:pPr>
            <a:r>
              <a:rPr lang="de-DE" dirty="0" smtClean="0"/>
              <a:t>Zweite Gliederungsebene</a:t>
            </a:r>
          </a:p>
          <a:p>
            <a:pPr lvl="2"/>
            <a:r>
              <a:rPr lang="de-DE" dirty="0" smtClean="0"/>
              <a:t>Dritte Gliederungsebene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3" name="Freihandform 12"/>
          <p:cNvSpPr/>
          <p:nvPr userDrawn="1"/>
        </p:nvSpPr>
        <p:spPr>
          <a:xfrm>
            <a:off x="0" y="-1"/>
            <a:ext cx="3610466" cy="638680"/>
          </a:xfrm>
          <a:custGeom>
            <a:avLst/>
            <a:gdLst>
              <a:gd name="connsiteX0" fmla="*/ 4119 w 2891481"/>
              <a:gd name="connsiteY0" fmla="*/ 243016 h 243016"/>
              <a:gd name="connsiteX1" fmla="*/ 2891481 w 2891481"/>
              <a:gd name="connsiteY1" fmla="*/ 0 h 243016"/>
              <a:gd name="connsiteX2" fmla="*/ 0 w 2891481"/>
              <a:gd name="connsiteY2" fmla="*/ 0 h 243016"/>
              <a:gd name="connsiteX3" fmla="*/ 4119 w 289148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392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0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0 w 2854411"/>
              <a:gd name="connsiteY3" fmla="*/ 243016 h 2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411" h="243016">
                <a:moveTo>
                  <a:pt x="0" y="243016"/>
                </a:moveTo>
                <a:lnTo>
                  <a:pt x="2854411" y="0"/>
                </a:lnTo>
                <a:lnTo>
                  <a:pt x="0" y="0"/>
                </a:lnTo>
                <a:lnTo>
                  <a:pt x="0" y="2430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6287678" y="1967503"/>
            <a:ext cx="5437520" cy="4503619"/>
          </a:xfrm>
          <a:prstGeom prst="rect">
            <a:avLst/>
          </a:prstGeom>
        </p:spPr>
        <p:txBody>
          <a:bodyPr lIns="0" tIns="0" rIns="0" bIns="0"/>
          <a:lstStyle>
            <a:lvl1pPr marL="176213" marR="0" indent="-1762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176213" algn="l"/>
              </a:tabLst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3538" lvl="1" indent="-187325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MT Extra" panose="05050102010205020202" pitchFamily="18" charset="2"/>
              <a:buChar char=""/>
              <a:tabLst>
                <a:tab pos="363538" algn="l"/>
              </a:tabLst>
              <a:defRPr sz="18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9750" lvl="2" indent="-176213" algn="l" defTabSz="53975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 3" panose="05040102010807070707" pitchFamily="18" charset="2"/>
              <a:buChar char=""/>
              <a:tabLst>
                <a:tab pos="539750" algn="l"/>
              </a:tabLst>
              <a:defRPr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lvl="3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Char char="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Char char="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+mj-lt"/>
              <a:buAutoNum type="arabicPeriod"/>
              <a:tabLst>
                <a:tab pos="269875" algn="l"/>
              </a:tabLst>
            </a:pPr>
            <a:r>
              <a:rPr lang="de-DE" sz="2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Erste Gliederungsebene  </a:t>
            </a:r>
          </a:p>
          <a:p>
            <a:pPr marL="539750" lvl="1" indent="-269875" algn="l" defTabSz="914400" rtl="0" eaLnBrk="1" fontAlgn="auto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+mj-lt"/>
              <a:buAutoNum type="alphaLcParenR"/>
              <a:tabLst>
                <a:tab pos="539750" algn="l"/>
              </a:tabLst>
            </a:pPr>
            <a:r>
              <a:rPr lang="de-DE" sz="18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Zweite Gliederungsebene</a:t>
            </a:r>
          </a:p>
          <a:p>
            <a:pPr lvl="2" fontAlgn="auto"/>
            <a:r>
              <a:rPr lang="de-DE" dirty="0" smtClean="0"/>
              <a:t>Dritte Gliederungsebene</a:t>
            </a:r>
          </a:p>
          <a:p>
            <a:pPr lvl="1" fontAlgn="auto"/>
            <a:endParaRPr lang="de-DE" dirty="0" smtClean="0"/>
          </a:p>
          <a:p>
            <a:pPr lvl="1" fontAlgn="auto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99" y="6097459"/>
            <a:ext cx="2881152" cy="6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1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alten mit Überschriften, nummer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8000" y="731804"/>
            <a:ext cx="11257200" cy="4465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tabLst>
                <a:tab pos="630238" algn="l"/>
              </a:tabLst>
              <a:defRPr sz="2500" b="1">
                <a:ln>
                  <a:noFill/>
                </a:ln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 smtClean="0"/>
              <a:t>Spalten, nummeriert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999" y="1418404"/>
            <a:ext cx="5435999" cy="428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Spaltenüberschrift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998" y="1949568"/>
            <a:ext cx="5436000" cy="4503619"/>
          </a:xfrm>
          <a:prstGeom prst="rect">
            <a:avLst/>
          </a:prstGeom>
        </p:spPr>
        <p:txBody>
          <a:bodyPr lIns="0" tIns="0" rIns="0" bIns="0"/>
          <a:lstStyle>
            <a:lvl1pPr marL="269875" marR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+mj-lt"/>
              <a:buAutoNum type="arabicPeriod"/>
              <a:tabLst>
                <a:tab pos="269875" algn="l"/>
              </a:tabLst>
              <a:defRPr lang="de-DE" sz="2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12775" lvl="1" indent="-342900" algn="l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MT Extra" panose="05050102010205020202" pitchFamily="18" charset="2"/>
              <a:buChar char=""/>
              <a:tabLst>
                <a:tab pos="363538" algn="l"/>
              </a:tabLst>
              <a:defRPr lang="de-DE" sz="18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9750" lvl="2" indent="-176213" algn="l" defTabSz="53975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 3" panose="05040102010807070707" pitchFamily="18" charset="2"/>
              <a:buChar char=""/>
              <a:tabLst>
                <a:tab pos="53975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600" lvl="3" indent="0" algn="ctr">
              <a:buFont typeface="Wingdings" pitchFamily="2" charset="2"/>
              <a:buChar char=""/>
              <a:defRPr sz="1800"/>
            </a:lvl4pPr>
            <a:lvl5pPr marL="1828800" lvl="4" indent="0" algn="ctr">
              <a:buFont typeface="Wingdings" pitchFamily="2" charset="2"/>
              <a:buChar char=""/>
              <a:defRPr sz="1800"/>
            </a:lvl5pPr>
          </a:lstStyle>
          <a:p>
            <a:r>
              <a:rPr lang="de-DE" dirty="0" smtClean="0"/>
              <a:t>Erste Gliederungsebene  </a:t>
            </a:r>
          </a:p>
          <a:p>
            <a:pPr marL="539750" lvl="1" indent="-269875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+mj-lt"/>
              <a:buAutoNum type="alphaLcParenR"/>
              <a:tabLst>
                <a:tab pos="539750" algn="l"/>
              </a:tabLst>
            </a:pPr>
            <a:r>
              <a:rPr lang="de-DE" dirty="0" smtClean="0"/>
              <a:t>Zweite Gliederungsebene</a:t>
            </a:r>
          </a:p>
          <a:p>
            <a:pPr lvl="2"/>
            <a:r>
              <a:rPr lang="de-DE" dirty="0" smtClean="0"/>
              <a:t>Dritte Gliederungsebene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3" name="Freihandform 12"/>
          <p:cNvSpPr/>
          <p:nvPr userDrawn="1"/>
        </p:nvSpPr>
        <p:spPr>
          <a:xfrm>
            <a:off x="0" y="-1"/>
            <a:ext cx="3610466" cy="638680"/>
          </a:xfrm>
          <a:custGeom>
            <a:avLst/>
            <a:gdLst>
              <a:gd name="connsiteX0" fmla="*/ 4119 w 2891481"/>
              <a:gd name="connsiteY0" fmla="*/ 243016 h 243016"/>
              <a:gd name="connsiteX1" fmla="*/ 2891481 w 2891481"/>
              <a:gd name="connsiteY1" fmla="*/ 0 h 243016"/>
              <a:gd name="connsiteX2" fmla="*/ 0 w 2891481"/>
              <a:gd name="connsiteY2" fmla="*/ 0 h 243016"/>
              <a:gd name="connsiteX3" fmla="*/ 4119 w 289148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392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4119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4119 w 2854411"/>
              <a:gd name="connsiteY3" fmla="*/ 243016 h 243016"/>
              <a:gd name="connsiteX0" fmla="*/ 0 w 2854411"/>
              <a:gd name="connsiteY0" fmla="*/ 243016 h 243016"/>
              <a:gd name="connsiteX1" fmla="*/ 2854411 w 2854411"/>
              <a:gd name="connsiteY1" fmla="*/ 0 h 243016"/>
              <a:gd name="connsiteX2" fmla="*/ 0 w 2854411"/>
              <a:gd name="connsiteY2" fmla="*/ 0 h 243016"/>
              <a:gd name="connsiteX3" fmla="*/ 0 w 2854411"/>
              <a:gd name="connsiteY3" fmla="*/ 243016 h 2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411" h="243016">
                <a:moveTo>
                  <a:pt x="0" y="243016"/>
                </a:moveTo>
                <a:lnTo>
                  <a:pt x="2854411" y="0"/>
                </a:lnTo>
                <a:lnTo>
                  <a:pt x="0" y="0"/>
                </a:lnTo>
                <a:lnTo>
                  <a:pt x="0" y="2430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6287678" y="1967503"/>
            <a:ext cx="5437520" cy="4503619"/>
          </a:xfrm>
          <a:prstGeom prst="rect">
            <a:avLst/>
          </a:prstGeom>
        </p:spPr>
        <p:txBody>
          <a:bodyPr lIns="0" tIns="0" rIns="0" bIns="0"/>
          <a:lstStyle>
            <a:lvl1pPr marL="176213" marR="0" indent="-1762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176213" algn="l"/>
              </a:tabLst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3538" lvl="1" indent="-187325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MT Extra" panose="05050102010205020202" pitchFamily="18" charset="2"/>
              <a:buChar char=""/>
              <a:tabLst>
                <a:tab pos="363538" algn="l"/>
              </a:tabLst>
              <a:defRPr sz="18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9750" lvl="2" indent="-176213" algn="l" defTabSz="53975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 3" panose="05040102010807070707" pitchFamily="18" charset="2"/>
              <a:buChar char=""/>
              <a:tabLst>
                <a:tab pos="539750" algn="l"/>
              </a:tabLst>
              <a:defRPr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lvl="3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Char char="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Char char="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+mj-lt"/>
              <a:buAutoNum type="arabicPeriod"/>
              <a:tabLst>
                <a:tab pos="269875" algn="l"/>
              </a:tabLst>
            </a:pPr>
            <a:r>
              <a:rPr lang="de-DE" sz="2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Erste Gliederungsebene  </a:t>
            </a:r>
          </a:p>
          <a:p>
            <a:pPr marL="539750" lvl="1" indent="-269875" algn="l" defTabSz="914400" rtl="0" eaLnBrk="1" fontAlgn="auto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80000"/>
              <a:buFont typeface="+mj-lt"/>
              <a:buAutoNum type="alphaLcParenR"/>
              <a:tabLst>
                <a:tab pos="539750" algn="l"/>
              </a:tabLst>
            </a:pPr>
            <a:r>
              <a:rPr lang="de-DE" sz="18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Zweite Gliederungsebene</a:t>
            </a:r>
          </a:p>
          <a:p>
            <a:pPr lvl="2" fontAlgn="auto"/>
            <a:r>
              <a:rPr lang="de-DE" dirty="0" smtClean="0"/>
              <a:t>Dritte Gliederungsebene</a:t>
            </a:r>
          </a:p>
          <a:p>
            <a:pPr lvl="1" fontAlgn="auto"/>
            <a:endParaRPr lang="de-DE" dirty="0" smtClean="0"/>
          </a:p>
          <a:p>
            <a:pPr lvl="1" fontAlgn="auto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7678" y="1418404"/>
            <a:ext cx="5435999" cy="428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Spaltenüberschrift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99" y="6097459"/>
            <a:ext cx="2881152" cy="6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4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Dieter Rücker</a:t>
            </a:r>
          </a:p>
          <a:p>
            <a:r>
              <a:rPr lang="de-DE" dirty="0"/>
              <a:t>Referent für internationale Angelegenheiten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Konferenz Seed Day TYKYM </a:t>
            </a:r>
          </a:p>
          <a:p>
            <a:r>
              <a:rPr lang="de-DE" dirty="0"/>
              <a:t>Voraussetzungen für eine erfolgreiche Entwicklung der Pflanzenzüchtung – Erfahrungen aus Deutschland</a:t>
            </a:r>
          </a:p>
          <a:p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Astana, 4. und 5. Dezember 2024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0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2.1. Schutz geistigen Eigentums</a:t>
            </a:r>
          </a:p>
        </p:txBody>
      </p:sp>
      <p:pic>
        <p:nvPicPr>
          <p:cNvPr id="1026" name="Grafik 1" descr="image0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" t="7038" r="2089" b="10276"/>
          <a:stretch/>
        </p:blipFill>
        <p:spPr bwMode="auto">
          <a:xfrm>
            <a:off x="2727860" y="1418404"/>
            <a:ext cx="5289303" cy="414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3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2.1. Schutz geistigen Eigentums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7999" y="1418403"/>
            <a:ext cx="11257199" cy="777949"/>
          </a:xfrm>
        </p:spPr>
        <p:txBody>
          <a:bodyPr/>
          <a:lstStyle/>
          <a:p>
            <a:r>
              <a:rPr lang="de-DE" dirty="0"/>
              <a:t>Umsetzung des Sortenschutzes – schematische Darstellung des deutschen Systems für </a:t>
            </a:r>
            <a:r>
              <a:rPr lang="de-DE" dirty="0" smtClean="0"/>
              <a:t>Getreidesaatgut</a:t>
            </a:r>
            <a:endParaRPr lang="de-DE" dirty="0"/>
          </a:p>
          <a:p>
            <a:endParaRPr lang="de-DE" dirty="0"/>
          </a:p>
        </p:txBody>
      </p:sp>
      <p:pic>
        <p:nvPicPr>
          <p:cNvPr id="3075" name="Grafik 2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3963" r="2765" b="9622"/>
          <a:stretch/>
        </p:blipFill>
        <p:spPr bwMode="auto">
          <a:xfrm>
            <a:off x="2707341" y="2017058"/>
            <a:ext cx="5907742" cy="39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5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097" t="23250" r="19385" b="3907"/>
          <a:stretch>
            <a:fillRect/>
          </a:stretch>
        </p:blipFill>
        <p:spPr bwMode="auto">
          <a:xfrm>
            <a:off x="2640410" y="548680"/>
            <a:ext cx="67687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2280370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Source: ESA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84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2.2. geregelter Saatgutverkehr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Kernelemente: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staatliche Sortenprüfung und </a:t>
            </a:r>
            <a:r>
              <a:rPr lang="de-DE" dirty="0" smtClean="0"/>
              <a:t>Sortenzulassung</a:t>
            </a:r>
            <a:endParaRPr lang="de-DE" dirty="0"/>
          </a:p>
          <a:p>
            <a:pPr lvl="1"/>
            <a:r>
              <a:rPr lang="de-DE" dirty="0"/>
              <a:t>staatliche Saatgutzertifizierung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82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2.2. geregelter </a:t>
            </a:r>
            <a:r>
              <a:rPr lang="de-DE" dirty="0" smtClean="0"/>
              <a:t>Saatgutverkehr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2.2.1. staatliche Sortenprüfung und Sortenzulassung 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de-DE" dirty="0"/>
              <a:t>objektive Beurteilung der Sortenleistung (innere Saatgutqualität):</a:t>
            </a:r>
          </a:p>
          <a:p>
            <a:pPr lvl="0"/>
            <a:r>
              <a:rPr lang="de-DE" dirty="0"/>
              <a:t>bundesweite Sortenprüfung (Bundessortenamt) führt zur Zulassung</a:t>
            </a:r>
          </a:p>
          <a:p>
            <a:pPr lvl="0"/>
            <a:r>
              <a:rPr lang="de-DE" dirty="0"/>
              <a:t>regionale Beurteilung der Sortenleistung führt zur Empfehlung</a:t>
            </a:r>
          </a:p>
          <a:p>
            <a:pPr marL="0" lvl="0" indent="0">
              <a:buNone/>
            </a:pPr>
            <a:endParaRPr lang="de-DE" dirty="0" smtClean="0"/>
          </a:p>
          <a:p>
            <a:pPr marL="0" lv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→</a:t>
            </a:r>
            <a:r>
              <a:rPr lang="de-DE" dirty="0" smtClean="0"/>
              <a:t> Verbraucherschutz</a:t>
            </a:r>
            <a:r>
              <a:rPr lang="de-DE" dirty="0"/>
              <a:t>, Beurteilung der </a:t>
            </a:r>
            <a:r>
              <a:rPr lang="de-DE" dirty="0" smtClean="0"/>
              <a:t>Sortengenetik</a:t>
            </a:r>
          </a:p>
          <a:p>
            <a:pPr marL="0" lvl="0" indent="0">
              <a:buNone/>
            </a:pPr>
            <a:endParaRPr lang="de-DE" dirty="0"/>
          </a:p>
          <a:p>
            <a:pPr lvl="0"/>
            <a:r>
              <a:rPr lang="de-DE" dirty="0"/>
              <a:t>fairer </a:t>
            </a:r>
            <a:r>
              <a:rPr lang="de-DE" dirty="0" smtClean="0"/>
              <a:t>Wettbewerb</a:t>
            </a:r>
          </a:p>
          <a:p>
            <a:r>
              <a:rPr lang="de-DE" dirty="0"/>
              <a:t>Kooperation von Staat und Wirtschaft: Sortenprüfungen in Teilen privat organisiert (unter staatlicher Aufsicht)</a:t>
            </a:r>
          </a:p>
          <a:p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20400" y="663388"/>
            <a:ext cx="11257200" cy="514963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630238" algn="l"/>
              </a:tabLst>
              <a:defRPr sz="2500" b="1" kern="1200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4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2.2. geregelter Saatgutverkehr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2.2.2. staatliche Saatgutzertifizierung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de-DE" dirty="0"/>
              <a:t>objektive Beurteilung der Saatgutqualität (äußere Saatgutqualität)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lv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→ </a:t>
            </a:r>
            <a:r>
              <a:rPr lang="de-DE" dirty="0" smtClean="0"/>
              <a:t>Verbraucherschutz</a:t>
            </a:r>
            <a:r>
              <a:rPr lang="de-DE" dirty="0"/>
              <a:t>, Beurteilung der </a:t>
            </a:r>
            <a:r>
              <a:rPr lang="de-DE" dirty="0" smtClean="0"/>
              <a:t>Qualitätsparameter</a:t>
            </a:r>
          </a:p>
          <a:p>
            <a:pPr marL="0" lvl="0" indent="0">
              <a:buNone/>
            </a:pPr>
            <a:endParaRPr lang="de-DE" dirty="0"/>
          </a:p>
          <a:p>
            <a:pPr lvl="0"/>
            <a:r>
              <a:rPr lang="de-DE" dirty="0"/>
              <a:t>fairer Wettbewerb</a:t>
            </a:r>
          </a:p>
          <a:p>
            <a:pPr marL="0" indent="0">
              <a:buNone/>
            </a:pPr>
            <a:endParaRPr lang="de-DE" dirty="0"/>
          </a:p>
          <a:p>
            <a:pPr lvl="0"/>
            <a:r>
              <a:rPr lang="de-DE" dirty="0"/>
              <a:t>Kooperation von Staat und Wirtschaft: private Saatgutzertifizierung unter staatlicher Aufsicht möglich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0734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2.3. Internationale Sorten- und Saatgutsysteme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de-DE" dirty="0"/>
              <a:t>Der internationale Saatguthandel nimmt von Jahr zu Jahr zu. </a:t>
            </a:r>
          </a:p>
          <a:p>
            <a:pPr lvl="0"/>
            <a:r>
              <a:rPr lang="de-DE" dirty="0"/>
              <a:t>Alle Partner können vom internationalen Handel profitieren.</a:t>
            </a:r>
          </a:p>
          <a:p>
            <a:pPr lvl="0"/>
            <a:r>
              <a:rPr lang="de-DE" dirty="0"/>
              <a:t>Kein Land der Erde kann seinen Saatgutbedarf allein aus heimischer Produktion decken</a:t>
            </a:r>
            <a:r>
              <a:rPr lang="de-DE" dirty="0" smtClean="0"/>
              <a:t>.</a:t>
            </a:r>
            <a:endParaRPr lang="de-DE" dirty="0"/>
          </a:p>
          <a:p>
            <a:pPr lvl="0"/>
            <a:r>
              <a:rPr lang="de-DE" dirty="0" smtClean="0"/>
              <a:t>Große Saatgutexporteure sind auch gleichzeitig große Saatgutimporteure (Niederlande, USA, Frankreich, Deutschland) – keine Einbahnstraße.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126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2.3. Internationale Sorten- und Saatgutsysteme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2.3.1. Internationale Sorten- und Saatgutsysteme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de-DE" dirty="0"/>
              <a:t>OECD Saatgutsystem: internationale Regeln zur </a:t>
            </a:r>
            <a:r>
              <a:rPr lang="de-DE" dirty="0" smtClean="0"/>
              <a:t>Gewährleistung </a:t>
            </a:r>
            <a:r>
              <a:rPr lang="de-DE" dirty="0"/>
              <a:t>der Sortenidentität und </a:t>
            </a:r>
            <a:r>
              <a:rPr lang="de-DE" dirty="0" smtClean="0"/>
              <a:t>Sortenreinheit			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0"/>
            <a:r>
              <a:rPr lang="de-DE" dirty="0"/>
              <a:t>International Seed Testing Association (ISTA): internationale Regeln zur Saatgutuntersuchung</a:t>
            </a:r>
          </a:p>
          <a:p>
            <a:pPr marL="0" lvl="0" indent="0">
              <a:buNone/>
            </a:pPr>
            <a:r>
              <a:rPr lang="de-DE" dirty="0" smtClean="0"/>
              <a:t>					</a:t>
            </a:r>
          </a:p>
          <a:p>
            <a:pPr marL="0" lvl="0" indent="0">
              <a:buNone/>
            </a:pPr>
            <a:endParaRPr lang="de-DE" dirty="0" smtClean="0"/>
          </a:p>
          <a:p>
            <a:pPr marL="0" lvl="0" indent="0">
              <a:buNone/>
            </a:pPr>
            <a:endParaRPr lang="de-DE" dirty="0"/>
          </a:p>
          <a:p>
            <a:pPr marL="0" lv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►</a:t>
            </a:r>
            <a:r>
              <a:rPr lang="de-DE" dirty="0" smtClean="0"/>
              <a:t> Grundlage für </a:t>
            </a:r>
            <a:r>
              <a:rPr lang="de-DE" dirty="0"/>
              <a:t>den internationalen Handel mit Qualitätssaatgut: Sortenidentität, </a:t>
            </a:r>
            <a:r>
              <a:rPr lang="de-DE" dirty="0" smtClean="0"/>
              <a:t>Sortenreinheit</a:t>
            </a:r>
          </a:p>
          <a:p>
            <a:pPr marL="0" lvl="0" indent="0">
              <a:buNone/>
            </a:pPr>
            <a:r>
              <a:rPr lang="de-DE" dirty="0"/>
              <a:t>	 </a:t>
            </a:r>
            <a:r>
              <a:rPr lang="de-DE" dirty="0" smtClean="0"/>
              <a:t> </a:t>
            </a:r>
            <a:r>
              <a:rPr lang="de-DE" dirty="0"/>
              <a:t>und äußere Saatgutqualität werden </a:t>
            </a:r>
            <a:r>
              <a:rPr lang="de-DE" dirty="0" smtClean="0"/>
              <a:t>gewährleistet</a:t>
            </a:r>
          </a:p>
          <a:p>
            <a:pPr lvl="2"/>
            <a:r>
              <a:rPr lang="de-DE" dirty="0" smtClean="0"/>
              <a:t>die meisten </a:t>
            </a:r>
            <a:r>
              <a:rPr lang="de-DE" dirty="0"/>
              <a:t>wichtigen Agrarproduzenten nehmen an den Systemen teil</a:t>
            </a:r>
          </a:p>
          <a:p>
            <a:endParaRPr lang="de-DE" dirty="0"/>
          </a:p>
        </p:txBody>
      </p:sp>
      <p:sp>
        <p:nvSpPr>
          <p:cNvPr id="5" name="AutoShape 2" descr="Organisation for Economic Co-operation and Development (OEC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698" y="1957070"/>
            <a:ext cx="1184500" cy="11148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698" y="3472896"/>
            <a:ext cx="1084806" cy="108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66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2.3. Internationale Sorten- und Saatgutsysteme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2.3.2. Internationale Sorten- und Saatgutsysteme</a:t>
            </a:r>
          </a:p>
          <a:p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467999" y="2408141"/>
            <a:ext cx="11257201" cy="4449859"/>
          </a:xfrm>
        </p:spPr>
        <p:txBody>
          <a:bodyPr/>
          <a:lstStyle/>
          <a:p>
            <a:pPr lvl="0"/>
            <a:r>
              <a:rPr lang="fr-FR" dirty="0"/>
              <a:t>Union </a:t>
            </a:r>
            <a:r>
              <a:rPr lang="fr-FR" dirty="0" smtClean="0"/>
              <a:t>internationale pour </a:t>
            </a:r>
            <a:r>
              <a:rPr lang="fr-FR" dirty="0"/>
              <a:t>la </a:t>
            </a:r>
            <a:r>
              <a:rPr lang="fr-FR" dirty="0" smtClean="0"/>
              <a:t>Protection </a:t>
            </a:r>
            <a:r>
              <a:rPr lang="fr-FR" dirty="0"/>
              <a:t>des </a:t>
            </a:r>
            <a:r>
              <a:rPr lang="fr-FR" dirty="0" smtClean="0"/>
              <a:t>Obtentions </a:t>
            </a:r>
            <a:r>
              <a:rPr lang="fr-FR" dirty="0" err="1" smtClean="0"/>
              <a:t>Vegetales</a:t>
            </a:r>
            <a:r>
              <a:rPr lang="fr-FR" dirty="0" smtClean="0"/>
              <a:t> </a:t>
            </a:r>
            <a:r>
              <a:rPr lang="fr-FR" dirty="0"/>
              <a:t>(UPOV) </a:t>
            </a:r>
            <a:r>
              <a:rPr lang="fr-FR" dirty="0" smtClean="0"/>
              <a:t>:</a:t>
            </a:r>
            <a:endParaRPr lang="de-DE" dirty="0"/>
          </a:p>
          <a:p>
            <a:pPr lvl="1"/>
            <a:r>
              <a:rPr lang="de-DE" dirty="0"/>
              <a:t>Sortenprüfung, -beschreibung und Schutz nach einheitlichen </a:t>
            </a:r>
            <a:r>
              <a:rPr lang="de-DE" dirty="0" smtClean="0"/>
              <a:t>Regeln</a:t>
            </a:r>
          </a:p>
          <a:p>
            <a:pPr lvl="1"/>
            <a:r>
              <a:rPr lang="de-DE" dirty="0" smtClean="0"/>
              <a:t>einheitliche Prüfungsrichtlinien</a:t>
            </a:r>
            <a:endParaRPr lang="de-DE" dirty="0"/>
          </a:p>
          <a:p>
            <a:pPr lvl="1"/>
            <a:r>
              <a:rPr lang="de-DE" dirty="0"/>
              <a:t>erleichtert internationalen </a:t>
            </a:r>
            <a:r>
              <a:rPr lang="de-DE" dirty="0" smtClean="0"/>
              <a:t>Handel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aber nationale Spielräume, zum Beispiel Lizenzgebühren für Nachbausaatgut</a:t>
            </a:r>
            <a:r>
              <a:rPr lang="de-DE" dirty="0" smtClean="0"/>
              <a:t>:</a:t>
            </a:r>
            <a:endParaRPr lang="de-DE" dirty="0"/>
          </a:p>
          <a:p>
            <a:pPr lvl="1"/>
            <a:r>
              <a:rPr lang="de-DE" dirty="0"/>
              <a:t>Vertragsstaaten können Nachbau von geschützten Sorten im landwirtschaftlichen Betrieb erlauben, „unter Wahrung der berechtigten Interessen der Züchter“</a:t>
            </a:r>
          </a:p>
          <a:p>
            <a:pPr lvl="1"/>
            <a:r>
              <a:rPr lang="de-DE" dirty="0"/>
              <a:t>in Deutschland: 50% der Lizenzgebühr für Z-Saatgut, Kleinbetriebe ausgenommen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455" y="3076806"/>
            <a:ext cx="1161256" cy="116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9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999" y="707246"/>
            <a:ext cx="11257200" cy="446547"/>
          </a:xfrm>
        </p:spPr>
        <p:txBody>
          <a:bodyPr/>
          <a:lstStyle/>
          <a:p>
            <a:r>
              <a:rPr lang="de-DE" dirty="0"/>
              <a:t>2.3. Internationale Sorten- und Saatgutsysteme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6957" t="27371" r="17528" b="6250"/>
          <a:stretch/>
        </p:blipFill>
        <p:spPr bwMode="auto">
          <a:xfrm>
            <a:off x="430305" y="1658470"/>
            <a:ext cx="7987554" cy="485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7999" y="1237129"/>
            <a:ext cx="11257199" cy="510989"/>
          </a:xfrm>
        </p:spPr>
        <p:txBody>
          <a:bodyPr/>
          <a:lstStyle/>
          <a:p>
            <a:r>
              <a:rPr lang="de-DE" dirty="0"/>
              <a:t>2.3.2. Internationale Sorten- und Saatgutsysteme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747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2"/>
                </a:solidFill>
              </a:rPr>
              <a:t>Herzliche Grüße </a:t>
            </a:r>
            <a:r>
              <a:rPr lang="de-DE" dirty="0" smtClean="0">
                <a:solidFill>
                  <a:schemeClr val="tx2"/>
                </a:solidFill>
              </a:rPr>
              <a:t>von der Präsidentin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2"/>
                </a:solidFill>
              </a:rPr>
              <a:t>des Bundesverbandes Deutscher Pflanzenzüchter e. V. </a:t>
            </a: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Stephanie </a:t>
            </a:r>
            <a:r>
              <a:rPr lang="en-GB" dirty="0">
                <a:solidFill>
                  <a:schemeClr val="tx2"/>
                </a:solidFill>
              </a:rPr>
              <a:t>Franck 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6" r="8001" b="17823"/>
          <a:stretch/>
        </p:blipFill>
        <p:spPr>
          <a:xfrm>
            <a:off x="7560763" y="2401507"/>
            <a:ext cx="309634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2.3. Internationale Sorten- und Saatgutsysteme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2.3.3. Internationale Sorten- und Saatgutsysteme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t="1940"/>
          <a:stretch/>
        </p:blipFill>
        <p:spPr>
          <a:xfrm>
            <a:off x="1003749" y="1976100"/>
            <a:ext cx="7082415" cy="44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74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 3. Zusammenfassung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de-DE" dirty="0"/>
              <a:t>Verbesserte Sorten und verbessertes Saatgut sind wichtigste </a:t>
            </a:r>
            <a:r>
              <a:rPr lang="de-DE" dirty="0" smtClean="0"/>
              <a:t>Quellen </a:t>
            </a:r>
            <a:r>
              <a:rPr lang="de-DE" dirty="0"/>
              <a:t>des technischen Fortschritts im </a:t>
            </a:r>
            <a:r>
              <a:rPr lang="de-DE" dirty="0" smtClean="0"/>
              <a:t>Pflanzenbau.</a:t>
            </a:r>
            <a:endParaRPr lang="de-DE" dirty="0"/>
          </a:p>
          <a:p>
            <a:pPr lvl="0"/>
            <a:r>
              <a:rPr lang="de-DE" dirty="0"/>
              <a:t>In marktwirtschaftlichen Systemen ist der Schutz geistigen Eigentums unverzichtbare Voraussetzung für die Pflanzenzüchtung.</a:t>
            </a:r>
          </a:p>
          <a:p>
            <a:pPr lvl="0"/>
            <a:r>
              <a:rPr lang="de-DE" dirty="0"/>
              <a:t>Sortenschutz ist der Königsweg des Schutzes von Züchtungserrungenschaften.</a:t>
            </a:r>
          </a:p>
          <a:p>
            <a:pPr lvl="0"/>
            <a:r>
              <a:rPr lang="de-DE" dirty="0"/>
              <a:t>Geregelter Saatgutverkehr auf der Basis geeigneten Saatgutrechts sorgt für Verbraucherschutz und fairen Wettbewerb zwischen den Saatgutanbietern.</a:t>
            </a:r>
          </a:p>
          <a:p>
            <a:pPr lvl="0"/>
            <a:r>
              <a:rPr lang="de-DE" dirty="0"/>
              <a:t>Innere Saatgutqualität (Genetik) und äußere Saatgutqualität (technische Eigenschaften) müssen durch Qualitätssicherungssyteme gewährleistet werden.</a:t>
            </a:r>
          </a:p>
          <a:p>
            <a:pPr lvl="0"/>
            <a:r>
              <a:rPr lang="de-DE" dirty="0"/>
              <a:t>Die internationalen Sorten- und </a:t>
            </a:r>
            <a:r>
              <a:rPr lang="de-DE" dirty="0" smtClean="0"/>
              <a:t>Saatgutsysteme </a:t>
            </a:r>
            <a:r>
              <a:rPr lang="de-DE" dirty="0"/>
              <a:t>sind unverzichtbare </a:t>
            </a:r>
            <a:r>
              <a:rPr lang="de-DE" dirty="0" smtClean="0"/>
              <a:t>Grundlagen </a:t>
            </a:r>
            <a:r>
              <a:rPr lang="de-DE" dirty="0"/>
              <a:t>für den Saatguthandel. Der internationale Saatguthandel nimmt von Jahr zu Jahr zu und schafft wachsenden Wohlstand.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9762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7284" y="4912889"/>
            <a:ext cx="11257200" cy="1049033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14" y="315310"/>
            <a:ext cx="7325009" cy="480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6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Gliederung</a:t>
            </a:r>
            <a:r>
              <a:rPr lang="en-GB" dirty="0" smtClean="0"/>
              <a:t>: 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871" y="3334871"/>
            <a:ext cx="2667000" cy="16002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467999" y="1940141"/>
            <a:ext cx="10630308" cy="4506663"/>
          </a:xfrm>
        </p:spPr>
        <p:txBody>
          <a:bodyPr/>
          <a:lstStyle/>
          <a:p>
            <a:pPr marL="0" lvl="0" indent="0">
              <a:buNone/>
            </a:pPr>
            <a:r>
              <a:rPr lang="de-DE" dirty="0" smtClean="0"/>
              <a:t>1. Vorstellung </a:t>
            </a:r>
            <a:r>
              <a:rPr lang="de-DE" dirty="0"/>
              <a:t>Bundesverband Deutscher Pflanzenzüchter </a:t>
            </a:r>
            <a:r>
              <a:rPr lang="de-DE" dirty="0" smtClean="0"/>
              <a:t>e.V</a:t>
            </a:r>
            <a:r>
              <a:rPr lang="de-DE" dirty="0"/>
              <a:t>. (BDP)</a:t>
            </a:r>
          </a:p>
          <a:p>
            <a:endParaRPr lang="de-DE" dirty="0"/>
          </a:p>
          <a:p>
            <a:pPr marL="0" lvl="0" indent="0">
              <a:buNone/>
            </a:pPr>
            <a:r>
              <a:rPr lang="de-DE" dirty="0" smtClean="0"/>
              <a:t>2.1. Voraussetzungen </a:t>
            </a:r>
            <a:r>
              <a:rPr lang="de-DE" dirty="0"/>
              <a:t>für eine erfolgreiche Pflanzenzüchtung</a:t>
            </a:r>
          </a:p>
          <a:p>
            <a:pPr marL="0" indent="0">
              <a:buNone/>
            </a:pPr>
            <a:r>
              <a:rPr lang="de-DE" dirty="0" smtClean="0"/>
              <a:t>								</a:t>
            </a:r>
            <a:endParaRPr lang="de-DE" dirty="0"/>
          </a:p>
          <a:p>
            <a:pPr marL="176213" lvl="1" indent="0">
              <a:buNone/>
            </a:pPr>
            <a:r>
              <a:rPr lang="de-DE" dirty="0" smtClean="0"/>
              <a:t>2.1.1. Schutz </a:t>
            </a:r>
            <a:r>
              <a:rPr lang="de-DE" dirty="0"/>
              <a:t>geistigen </a:t>
            </a:r>
            <a:r>
              <a:rPr lang="de-DE" dirty="0" smtClean="0"/>
              <a:t>Eigentums</a:t>
            </a:r>
          </a:p>
          <a:p>
            <a:pPr marL="176213" lvl="1" indent="0">
              <a:buNone/>
            </a:pPr>
            <a:r>
              <a:rPr lang="de-DE" dirty="0" smtClean="0"/>
              <a:t>2.1.2. Geregelter </a:t>
            </a:r>
            <a:r>
              <a:rPr lang="de-DE" dirty="0"/>
              <a:t>Saatgutverkehr</a:t>
            </a:r>
          </a:p>
          <a:p>
            <a:pPr marL="176213" lvl="1" indent="0">
              <a:buNone/>
            </a:pPr>
            <a:r>
              <a:rPr lang="de-DE" dirty="0" smtClean="0"/>
              <a:t>2.1.3. Internationale </a:t>
            </a:r>
            <a:r>
              <a:rPr lang="de-DE" dirty="0"/>
              <a:t>Saatgutsysteme</a:t>
            </a:r>
          </a:p>
          <a:p>
            <a:pPr marL="0" indent="0">
              <a:buNone/>
            </a:pPr>
            <a:endParaRPr lang="de-DE" dirty="0"/>
          </a:p>
          <a:p>
            <a:pPr marL="0" lvl="0" indent="0">
              <a:buNone/>
            </a:pPr>
            <a:r>
              <a:rPr lang="de-DE" dirty="0" smtClean="0"/>
              <a:t>3. Zusammenfassung</a:t>
            </a:r>
            <a:endParaRPr lang="de-DE" dirty="0"/>
          </a:p>
          <a:p>
            <a:endParaRPr lang="en-GB" dirty="0"/>
          </a:p>
        </p:txBody>
      </p:sp>
      <p:sp>
        <p:nvSpPr>
          <p:cNvPr id="8" name="AutoShape 6" descr="Flagge Deutschlands –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8" descr="Art.: 12125 Kasachstan Flagge 90x14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10" descr="Art.: 12125 Kasachstan Flagge 90x145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12" descr="Art.: 12125 Kasachstan Flagge 90x145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/>
          <a:srcRect l="3754" t="20245" r="5539" b="20884"/>
          <a:stretch/>
        </p:blipFill>
        <p:spPr>
          <a:xfrm>
            <a:off x="8184777" y="3334871"/>
            <a:ext cx="277905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1.1.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63" y="708235"/>
            <a:ext cx="7449670" cy="568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1.2.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18" y="385482"/>
            <a:ext cx="686093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1.3.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83" y="357244"/>
            <a:ext cx="6851904" cy="574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2.1. Schutz geistigen Eigentums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wichtigste Voraussetzung für Pflanzenzüchtung in marktwirtschaftlichen Systemen</a:t>
            </a:r>
          </a:p>
          <a:p>
            <a:r>
              <a:rPr lang="de-DE" dirty="0" smtClean="0"/>
              <a:t>verschiedene Schutzsysteme vorhanden:</a:t>
            </a:r>
            <a:endParaRPr lang="de-DE" dirty="0"/>
          </a:p>
          <a:p>
            <a:pPr lvl="1"/>
            <a:r>
              <a:rPr lang="de-DE" dirty="0" smtClean="0"/>
              <a:t>Sortenschutz</a:t>
            </a:r>
          </a:p>
          <a:p>
            <a:pPr lvl="1"/>
            <a:r>
              <a:rPr lang="de-DE" dirty="0" smtClean="0"/>
              <a:t>Patentschutz</a:t>
            </a:r>
          </a:p>
          <a:p>
            <a:pPr lvl="1"/>
            <a:r>
              <a:rPr lang="de-DE" dirty="0" smtClean="0"/>
              <a:t>Markenschutz</a:t>
            </a:r>
          </a:p>
          <a:p>
            <a:pPr lvl="1"/>
            <a:r>
              <a:rPr lang="de-DE" dirty="0" smtClean="0"/>
              <a:t>Betriebsgeheimnis</a:t>
            </a:r>
          </a:p>
          <a:p>
            <a:endParaRPr lang="de-DE" dirty="0"/>
          </a:p>
          <a:p>
            <a:r>
              <a:rPr lang="de-DE" dirty="0" smtClean="0"/>
              <a:t>die beiden wichtigsten Schutzsysteme, Sortenschutz / Patentschutz sollen hier behandelt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82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2.1. Schutz geistigen Eigentums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de-DE" dirty="0"/>
              <a:t>in modernen landwirtschaftlichen Systemen 1% – 2% Ertragszuwachs pro Jahr</a:t>
            </a:r>
          </a:p>
          <a:p>
            <a:pPr lvl="0"/>
            <a:r>
              <a:rPr lang="de-DE" dirty="0"/>
              <a:t>mehr als 70 % des </a:t>
            </a:r>
            <a:r>
              <a:rPr lang="de-DE" dirty="0" smtClean="0"/>
              <a:t>Ertragszuwachses auf </a:t>
            </a:r>
            <a:r>
              <a:rPr lang="de-DE" dirty="0"/>
              <a:t>neue Sorten zurückzuführen (Studie CPVO)</a:t>
            </a:r>
          </a:p>
          <a:p>
            <a:pPr lvl="0"/>
            <a:r>
              <a:rPr lang="de-DE" dirty="0"/>
              <a:t>plus verbesserte Produktqualität, Ertragssicherheit etc</a:t>
            </a:r>
            <a:r>
              <a:rPr lang="de-DE" dirty="0" smtClean="0"/>
              <a:t>.</a:t>
            </a:r>
            <a:endParaRPr lang="de-DE" dirty="0"/>
          </a:p>
          <a:p>
            <a:pPr lvl="0"/>
            <a:r>
              <a:rPr lang="de-DE" dirty="0"/>
              <a:t>Pflanzenzüchtung ist kostenintensiv: ca. 1 bis 5 Millionen EURO pro </a:t>
            </a:r>
            <a:r>
              <a:rPr lang="de-DE" dirty="0" smtClean="0"/>
              <a:t>Sorte</a:t>
            </a:r>
            <a:endParaRPr lang="de-DE" dirty="0"/>
          </a:p>
          <a:p>
            <a:pPr lvl="0"/>
            <a:r>
              <a:rPr lang="de-DE" dirty="0"/>
              <a:t>Möglichkeiten der Finanzierung</a:t>
            </a:r>
            <a:r>
              <a:rPr lang="de-DE" dirty="0" smtClean="0"/>
              <a:t>:</a:t>
            </a:r>
            <a:endParaRPr lang="de-DE" dirty="0"/>
          </a:p>
          <a:p>
            <a:pPr lvl="2"/>
            <a:r>
              <a:rPr lang="de-DE" dirty="0"/>
              <a:t>staatliche Züchtungsinstitute                        üblich zum Beispiel in sozialistischen Wirtschaftssystemen</a:t>
            </a:r>
          </a:p>
          <a:p>
            <a:pPr lvl="2"/>
            <a:r>
              <a:rPr lang="de-DE" dirty="0"/>
              <a:t>private Unternehmen                                    </a:t>
            </a:r>
            <a:r>
              <a:rPr lang="de-DE" dirty="0" smtClean="0"/>
              <a:t>üblich </a:t>
            </a:r>
            <a:r>
              <a:rPr lang="de-DE" dirty="0"/>
              <a:t>in marktwirtschaftlichen </a:t>
            </a:r>
            <a:r>
              <a:rPr lang="de-DE" dirty="0" smtClean="0"/>
              <a:t>Systemen</a:t>
            </a:r>
            <a:endParaRPr lang="de-DE" dirty="0"/>
          </a:p>
          <a:p>
            <a:pPr lvl="0"/>
            <a:r>
              <a:rPr lang="de-DE" dirty="0"/>
              <a:t>In Deutschland ist Pflanzenzüchtung und Sortenentwicklung für Landwirtschaft, Gartenbau und Zierpflanzen zu 100% privatwirtschaftlich organisiert (Ausnahme Obstgehölze).</a:t>
            </a:r>
          </a:p>
          <a:p>
            <a:pPr lvl="0"/>
            <a:r>
              <a:rPr lang="de-DE" dirty="0"/>
              <a:t>staatliche Grundlagenforschung und Methodenentwicklung an Universitäten, öffentlichen Instituten</a:t>
            </a:r>
          </a:p>
        </p:txBody>
      </p:sp>
    </p:spTree>
    <p:extLst>
      <p:ext uri="{BB962C8B-B14F-4D97-AF65-F5344CB8AC3E}">
        <p14:creationId xmlns:p14="http://schemas.microsoft.com/office/powerpoint/2010/main" val="38178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2.1. Schutz geistigen Eigentums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de-DE" dirty="0"/>
              <a:t>Zwei wichtige Schutzsysteme: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	      Sortenschutz</a:t>
            </a:r>
            <a:r>
              <a:rPr lang="de-DE" dirty="0"/>
              <a:t>                                      &lt; - &gt;                         </a:t>
            </a:r>
            <a:r>
              <a:rPr lang="de-DE" dirty="0" smtClean="0"/>
              <a:t>   </a:t>
            </a:r>
            <a:r>
              <a:rPr lang="de-DE" dirty="0"/>
              <a:t>      </a:t>
            </a:r>
            <a:r>
              <a:rPr lang="de-DE" dirty="0" smtClean="0"/>
              <a:t>Patentschutz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363537" lvl="2" indent="0">
              <a:buNone/>
            </a:pPr>
            <a:r>
              <a:rPr lang="de-DE" dirty="0" smtClean="0">
                <a:solidFill>
                  <a:schemeClr val="tx2"/>
                </a:solidFill>
              </a:rPr>
              <a:t>-</a:t>
            </a:r>
            <a:r>
              <a:rPr lang="de-DE" dirty="0" smtClean="0"/>
              <a:t> Züchterprivileg</a:t>
            </a:r>
            <a:r>
              <a:rPr lang="de-DE" dirty="0"/>
              <a:t>                                                                                             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2"/>
                </a:solidFill>
              </a:rPr>
              <a:t>- </a:t>
            </a:r>
            <a:r>
              <a:rPr lang="de-DE" dirty="0" smtClean="0"/>
              <a:t>für </a:t>
            </a:r>
            <a:r>
              <a:rPr lang="de-DE" dirty="0"/>
              <a:t>technische Erfindungen</a:t>
            </a:r>
          </a:p>
          <a:p>
            <a:pPr marL="363537" lvl="2" indent="0">
              <a:buNone/>
            </a:pPr>
            <a:r>
              <a:rPr lang="de-DE" dirty="0" smtClean="0">
                <a:solidFill>
                  <a:schemeClr val="tx2"/>
                </a:solidFill>
              </a:rPr>
              <a:t>- </a:t>
            </a:r>
            <a:r>
              <a:rPr lang="de-DE" dirty="0" err="1" smtClean="0"/>
              <a:t>Landwirteprivileg</a:t>
            </a:r>
            <a:r>
              <a:rPr lang="de-DE" dirty="0"/>
              <a:t>                                                                                          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2"/>
                </a:solidFill>
              </a:rPr>
              <a:t>-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dirty="0" smtClean="0"/>
              <a:t> D / EU </a:t>
            </a:r>
            <a:r>
              <a:rPr lang="de-DE" dirty="0"/>
              <a:t>für Pflanzensorten nicht möglich</a:t>
            </a:r>
          </a:p>
          <a:p>
            <a:pPr marL="363537" lvl="2" indent="0">
              <a:buNone/>
            </a:pPr>
            <a:r>
              <a:rPr lang="de-DE" dirty="0" smtClean="0">
                <a:solidFill>
                  <a:schemeClr val="tx2"/>
                </a:solidFill>
              </a:rPr>
              <a:t>-</a:t>
            </a:r>
            <a:r>
              <a:rPr lang="de-DE" dirty="0" smtClean="0"/>
              <a:t> höchster </a:t>
            </a:r>
            <a:r>
              <a:rPr lang="de-DE" dirty="0"/>
              <a:t>züchterischer Fortschritt                                                               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>
                <a:solidFill>
                  <a:schemeClr val="tx2"/>
                </a:solidFill>
              </a:rPr>
              <a:t>- </a:t>
            </a:r>
            <a:r>
              <a:rPr lang="de-DE" dirty="0"/>
              <a:t>für jegliche Nutzung von Zustimmung </a:t>
            </a:r>
            <a:r>
              <a:rPr lang="de-DE" dirty="0" smtClean="0"/>
              <a:t>														      Patentinhabers </a:t>
            </a:r>
            <a:r>
              <a:rPr lang="de-DE" dirty="0"/>
              <a:t>erforderlich</a:t>
            </a:r>
          </a:p>
          <a:p>
            <a:pPr marL="0" indent="0">
              <a:buNone/>
            </a:pPr>
            <a:r>
              <a:rPr lang="de-DE" dirty="0"/>
              <a:t>	</a:t>
            </a:r>
            <a:endParaRPr lang="de-DE" dirty="0" smtClean="0"/>
          </a:p>
          <a:p>
            <a:r>
              <a:rPr lang="de-DE" dirty="0" smtClean="0"/>
              <a:t>territoriales Recht, in Deutschland ist nationaler oder EU Sortenschutz möglich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01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DP 2016.de">
  <a:themeElements>
    <a:clrScheme name="BDP">
      <a:dk1>
        <a:sysClr val="windowText" lastClr="000000"/>
      </a:dk1>
      <a:lt1>
        <a:srgbClr val="DDCFB4"/>
      </a:lt1>
      <a:dk2>
        <a:srgbClr val="009640"/>
      </a:dk2>
      <a:lt2>
        <a:srgbClr val="F2EDE2"/>
      </a:lt2>
      <a:accent1>
        <a:srgbClr val="009640"/>
      </a:accent1>
      <a:accent2>
        <a:srgbClr val="EDC900"/>
      </a:accent2>
      <a:accent3>
        <a:srgbClr val="0070AC"/>
      </a:accent3>
      <a:accent4>
        <a:srgbClr val="006330"/>
      </a:accent4>
      <a:accent5>
        <a:srgbClr val="96A19A"/>
      </a:accent5>
      <a:accent6>
        <a:srgbClr val="B57771"/>
      </a:accent6>
      <a:hlink>
        <a:srgbClr val="0070C0"/>
      </a:hlink>
      <a:folHlink>
        <a:srgbClr val="AB73D5"/>
      </a:folHlink>
    </a:clrScheme>
    <a:fontScheme name="BD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DP 2024.16x9.de.potx" id="{7E170C46-BAE4-4083-BEDB-BF085EE65FC1}" vid="{80F888EA-3AF4-46B7-B04E-D630EF16030B}"/>
    </a:ext>
  </a:extLst>
</a:theme>
</file>

<file path=ppt/theme/theme2.xml><?xml version="1.0" encoding="utf-8"?>
<a:theme xmlns:a="http://schemas.openxmlformats.org/drawingml/2006/main" name="Larissa-Design">
  <a:themeElements>
    <a:clrScheme name="BDP monochrom">
      <a:dk1>
        <a:sysClr val="windowText" lastClr="000000"/>
      </a:dk1>
      <a:lt1>
        <a:sysClr val="window" lastClr="FFFFFF"/>
      </a:lt1>
      <a:dk2>
        <a:srgbClr val="006032"/>
      </a:dk2>
      <a:lt2>
        <a:srgbClr val="D7D9D8"/>
      </a:lt2>
      <a:accent1>
        <a:srgbClr val="326032"/>
      </a:accent1>
      <a:accent2>
        <a:srgbClr val="008043"/>
      </a:accent2>
      <a:accent3>
        <a:srgbClr val="00B764"/>
      </a:accent3>
      <a:accent4>
        <a:srgbClr val="56C0B3"/>
      </a:accent4>
      <a:accent5>
        <a:srgbClr val="009A7D"/>
      </a:accent5>
      <a:accent6>
        <a:srgbClr val="7E827C"/>
      </a:accent6>
      <a:hlink>
        <a:srgbClr val="7DA382"/>
      </a:hlink>
      <a:folHlink>
        <a:srgbClr val="AB73D5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BDP monochrom">
      <a:dk1>
        <a:sysClr val="windowText" lastClr="000000"/>
      </a:dk1>
      <a:lt1>
        <a:sysClr val="window" lastClr="FFFFFF"/>
      </a:lt1>
      <a:dk2>
        <a:srgbClr val="006032"/>
      </a:dk2>
      <a:lt2>
        <a:srgbClr val="D7D9D8"/>
      </a:lt2>
      <a:accent1>
        <a:srgbClr val="326032"/>
      </a:accent1>
      <a:accent2>
        <a:srgbClr val="008043"/>
      </a:accent2>
      <a:accent3>
        <a:srgbClr val="00B764"/>
      </a:accent3>
      <a:accent4>
        <a:srgbClr val="56C0B3"/>
      </a:accent4>
      <a:accent5>
        <a:srgbClr val="009A7D"/>
      </a:accent5>
      <a:accent6>
        <a:srgbClr val="7E827C"/>
      </a:accent6>
      <a:hlink>
        <a:srgbClr val="7DA382"/>
      </a:hlink>
      <a:folHlink>
        <a:srgbClr val="AB73D5"/>
      </a:folHlink>
    </a:clrScheme>
    <a:fontScheme name="BDP 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BDP 2024.16x9.de</Template>
  <TotalTime>0</TotalTime>
  <Words>1141</Words>
  <Application>Microsoft Office PowerPoint</Application>
  <PresentationFormat>Произвольный</PresentationFormat>
  <Paragraphs>119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MT Extra</vt:lpstr>
      <vt:lpstr>Symbol</vt:lpstr>
      <vt:lpstr>Wingdings</vt:lpstr>
      <vt:lpstr>Wingdings 3</vt:lpstr>
      <vt:lpstr>BDP 2016.de</vt:lpstr>
      <vt:lpstr>Презентация PowerPoint</vt:lpstr>
      <vt:lpstr>Презентация PowerPoint</vt:lpstr>
      <vt:lpstr>Gliederung: </vt:lpstr>
      <vt:lpstr>1.1. </vt:lpstr>
      <vt:lpstr>1.2. </vt:lpstr>
      <vt:lpstr>1.3. </vt:lpstr>
      <vt:lpstr>2.1. Schutz geistigen Eigentums</vt:lpstr>
      <vt:lpstr>2.1. Schutz geistigen Eigentums</vt:lpstr>
      <vt:lpstr>2.1. Schutz geistigen Eigentums</vt:lpstr>
      <vt:lpstr>2.1. Schutz geistigen Eigentums</vt:lpstr>
      <vt:lpstr>2.1. Schutz geistigen Eigentums</vt:lpstr>
      <vt:lpstr>Презентация PowerPoint</vt:lpstr>
      <vt:lpstr>2.2. geregelter Saatgutverkehr</vt:lpstr>
      <vt:lpstr> 2.2. geregelter Saatgutverkehr</vt:lpstr>
      <vt:lpstr>2.2. geregelter Saatgutverkehr</vt:lpstr>
      <vt:lpstr>2.3. Internationale Sorten- und Saatgutsysteme</vt:lpstr>
      <vt:lpstr>2.3. Internationale Sorten- und Saatgutsysteme</vt:lpstr>
      <vt:lpstr>2.3. Internationale Sorten- und Saatgutsysteme</vt:lpstr>
      <vt:lpstr>2.3. Internationale Sorten- und Saatgutsysteme</vt:lpstr>
      <vt:lpstr>2.3. Internationale Sorten- und Saatgutsysteme</vt:lpstr>
      <vt:lpstr> 3. Zusammenfassung</vt:lpstr>
      <vt:lpstr>Презентация PowerPoint</vt:lpstr>
    </vt:vector>
  </TitlesOfParts>
  <Company>HDP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AJ</dc:creator>
  <cp:lastModifiedBy>Akhanova, Aliya</cp:lastModifiedBy>
  <cp:revision>47</cp:revision>
  <dcterms:created xsi:type="dcterms:W3CDTF">2024-11-26T09:51:04Z</dcterms:created>
  <dcterms:modified xsi:type="dcterms:W3CDTF">2024-12-21T16:43:52Z</dcterms:modified>
</cp:coreProperties>
</file>