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749" r:id="rId1"/>
    <p:sldMasterId id="2147483756" r:id="rId2"/>
    <p:sldMasterId id="2147483711" r:id="rId3"/>
    <p:sldMasterId id="2147483704" r:id="rId4"/>
    <p:sldMasterId id="2147483741" r:id="rId5"/>
  </p:sldMasterIdLst>
  <p:notesMasterIdLst>
    <p:notesMasterId r:id="rId22"/>
  </p:notesMasterIdLst>
  <p:sldIdLst>
    <p:sldId id="989" r:id="rId6"/>
    <p:sldId id="309" r:id="rId7"/>
    <p:sldId id="1519" r:id="rId8"/>
    <p:sldId id="1528" r:id="rId9"/>
    <p:sldId id="1120" r:id="rId10"/>
    <p:sldId id="992" r:id="rId11"/>
    <p:sldId id="980" r:id="rId12"/>
    <p:sldId id="1474" r:id="rId13"/>
    <p:sldId id="1513" r:id="rId14"/>
    <p:sldId id="259" r:id="rId15"/>
    <p:sldId id="1117" r:id="rId16"/>
    <p:sldId id="949" r:id="rId17"/>
    <p:sldId id="1006" r:id="rId18"/>
    <p:sldId id="979" r:id="rId19"/>
    <p:sldId id="1467" r:id="rId20"/>
    <p:sldId id="152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mh Holland-Essoh" initials="NHE" lastIdx="1" clrIdx="0"/>
  <p:cmAuthor id="2" name="Niamh Holland-Essoh" initials="NHE [2]" lastIdx="1" clrIdx="1"/>
  <p:cmAuthor id="3" name="Niamh Holland-Essoh" initials="NHE [3]" lastIdx="1" clrIdx="2"/>
  <p:cmAuthor id="4" name="Niamh Holland-Essoh" initials="NHE [4]" lastIdx="1" clrIdx="3"/>
  <p:cmAuthor id="5" name="Camilla Uggla" initials="CU" lastIdx="1" clrIdx="4">
    <p:extLst>
      <p:ext uri="{19B8F6BF-5375-455C-9EA6-DF929625EA0E}">
        <p15:presenceInfo xmlns:p15="http://schemas.microsoft.com/office/powerpoint/2012/main" userId="S::Camilla.Uggla@krav.se::4e3a6e03-269b-46f3-9c67-071d0b40b3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459"/>
    <a:srgbClr val="FEB003"/>
    <a:srgbClr val="09DD59"/>
    <a:srgbClr val="F7AB01"/>
    <a:srgbClr val="09DA59"/>
    <a:srgbClr val="002372"/>
    <a:srgbClr val="FF7C29"/>
    <a:srgbClr val="CF7C11"/>
    <a:srgbClr val="F79645"/>
    <a:srgbClr val="161D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4ACFE-C84E-D942-9A41-BEA221750803}" v="3" dt="2024-09-19T09:23:57.609"/>
    <p1510:client id="{C1F359F0-0B94-ECEE-AA93-62038B061986}" v="1" dt="2024-09-19T09:32:44.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mkulov.asan@gmail.com" userId="S::urn:spo:guest#alymkulov.asan@gmail.com::" providerId="AD" clId="Web-{C1F359F0-0B94-ECEE-AA93-62038B061986}"/>
    <pc:docChg chg="modSld">
      <pc:chgData name="alymkulov.asan@gmail.com" userId="S::urn:spo:guest#alymkulov.asan@gmail.com::" providerId="AD" clId="Web-{C1F359F0-0B94-ECEE-AA93-62038B061986}" dt="2024-09-19T09:32:44.349" v="0" actId="1076"/>
      <pc:docMkLst>
        <pc:docMk/>
      </pc:docMkLst>
      <pc:sldChg chg="modSp">
        <pc:chgData name="alymkulov.asan@gmail.com" userId="S::urn:spo:guest#alymkulov.asan@gmail.com::" providerId="AD" clId="Web-{C1F359F0-0B94-ECEE-AA93-62038B061986}" dt="2024-09-19T09:32:44.349" v="0" actId="1076"/>
        <pc:sldMkLst>
          <pc:docMk/>
          <pc:sldMk cId="3228830435" sldId="259"/>
        </pc:sldMkLst>
        <pc:picChg chg="mod">
          <ac:chgData name="alymkulov.asan@gmail.com" userId="S::urn:spo:guest#alymkulov.asan@gmail.com::" providerId="AD" clId="Web-{C1F359F0-0B94-ECEE-AA93-62038B061986}" dt="2024-09-19T09:32:44.349" v="0" actId="1076"/>
          <ac:picMkLst>
            <pc:docMk/>
            <pc:sldMk cId="3228830435" sldId="259"/>
            <ac:picMk id="8" creationId="{FD83AFD3-E930-F0B6-3D58-8EBCC9DA11E4}"/>
          </ac:picMkLst>
        </pc:picChg>
      </pc:sldChg>
    </pc:docChg>
  </pc:docChgLst>
  <pc:docChgLst>
    <pc:chgData name="Patricia Flores" userId="1512d45f-a337-43a2-9ba0-d40e02a8d9f8" providerId="ADAL" clId="{3C54ACFE-C84E-D942-9A41-BEA221750803}"/>
    <pc:docChg chg="undo custSel addSld delSld modSld sldOrd">
      <pc:chgData name="Patricia Flores" userId="1512d45f-a337-43a2-9ba0-d40e02a8d9f8" providerId="ADAL" clId="{3C54ACFE-C84E-D942-9A41-BEA221750803}" dt="2024-09-19T09:29:37.947" v="71" actId="2696"/>
      <pc:docMkLst>
        <pc:docMk/>
      </pc:docMkLst>
      <pc:sldChg chg="del">
        <pc:chgData name="Patricia Flores" userId="1512d45f-a337-43a2-9ba0-d40e02a8d9f8" providerId="ADAL" clId="{3C54ACFE-C84E-D942-9A41-BEA221750803}" dt="2024-09-19T09:29:37.947" v="71" actId="2696"/>
        <pc:sldMkLst>
          <pc:docMk/>
          <pc:sldMk cId="1420707346" sldId="314"/>
        </pc:sldMkLst>
      </pc:sldChg>
      <pc:sldChg chg="del mod modShow">
        <pc:chgData name="Patricia Flores" userId="1512d45f-a337-43a2-9ba0-d40e02a8d9f8" providerId="ADAL" clId="{3C54ACFE-C84E-D942-9A41-BEA221750803}" dt="2024-09-19T09:29:37.947" v="71" actId="2696"/>
        <pc:sldMkLst>
          <pc:docMk/>
          <pc:sldMk cId="2473987883" sldId="315"/>
        </pc:sldMkLst>
      </pc:sldChg>
      <pc:sldChg chg="del mod modShow">
        <pc:chgData name="Patricia Flores" userId="1512d45f-a337-43a2-9ba0-d40e02a8d9f8" providerId="ADAL" clId="{3C54ACFE-C84E-D942-9A41-BEA221750803}" dt="2024-09-19T09:29:37.947" v="71" actId="2696"/>
        <pc:sldMkLst>
          <pc:docMk/>
          <pc:sldMk cId="1097139726" sldId="324"/>
        </pc:sldMkLst>
      </pc:sldChg>
      <pc:sldChg chg="del mod modShow">
        <pc:chgData name="Patricia Flores" userId="1512d45f-a337-43a2-9ba0-d40e02a8d9f8" providerId="ADAL" clId="{3C54ACFE-C84E-D942-9A41-BEA221750803}" dt="2024-09-19T09:29:37.947" v="71" actId="2696"/>
        <pc:sldMkLst>
          <pc:docMk/>
          <pc:sldMk cId="4140875246" sldId="325"/>
        </pc:sldMkLst>
      </pc:sldChg>
      <pc:sldChg chg="del mod modShow">
        <pc:chgData name="Patricia Flores" userId="1512d45f-a337-43a2-9ba0-d40e02a8d9f8" providerId="ADAL" clId="{3C54ACFE-C84E-D942-9A41-BEA221750803}" dt="2024-09-19T09:29:37.947" v="71" actId="2696"/>
        <pc:sldMkLst>
          <pc:docMk/>
          <pc:sldMk cId="2579011367" sldId="326"/>
        </pc:sldMkLst>
      </pc:sldChg>
      <pc:sldChg chg="del">
        <pc:chgData name="Patricia Flores" userId="1512d45f-a337-43a2-9ba0-d40e02a8d9f8" providerId="ADAL" clId="{3C54ACFE-C84E-D942-9A41-BEA221750803}" dt="2024-09-19T09:28:23.248" v="68" actId="2696"/>
        <pc:sldMkLst>
          <pc:docMk/>
          <pc:sldMk cId="243416577" sldId="327"/>
        </pc:sldMkLst>
      </pc:sldChg>
      <pc:sldChg chg="del mod modShow">
        <pc:chgData name="Patricia Flores" userId="1512d45f-a337-43a2-9ba0-d40e02a8d9f8" providerId="ADAL" clId="{3C54ACFE-C84E-D942-9A41-BEA221750803}" dt="2024-09-19T09:29:37.947" v="71" actId="2696"/>
        <pc:sldMkLst>
          <pc:docMk/>
          <pc:sldMk cId="3061191799" sldId="328"/>
        </pc:sldMkLst>
      </pc:sldChg>
      <pc:sldChg chg="del">
        <pc:chgData name="Patricia Flores" userId="1512d45f-a337-43a2-9ba0-d40e02a8d9f8" providerId="ADAL" clId="{3C54ACFE-C84E-D942-9A41-BEA221750803}" dt="2024-09-19T09:29:37.947" v="71" actId="2696"/>
        <pc:sldMkLst>
          <pc:docMk/>
          <pc:sldMk cId="4283909777" sldId="330"/>
        </pc:sldMkLst>
      </pc:sldChg>
      <pc:sldChg chg="del">
        <pc:chgData name="Patricia Flores" userId="1512d45f-a337-43a2-9ba0-d40e02a8d9f8" providerId="ADAL" clId="{3C54ACFE-C84E-D942-9A41-BEA221750803}" dt="2024-09-19T09:28:23.233" v="67" actId="2696"/>
        <pc:sldMkLst>
          <pc:docMk/>
          <pc:sldMk cId="530595871" sldId="331"/>
        </pc:sldMkLst>
      </pc:sldChg>
      <pc:sldChg chg="del">
        <pc:chgData name="Patricia Flores" userId="1512d45f-a337-43a2-9ba0-d40e02a8d9f8" providerId="ADAL" clId="{3C54ACFE-C84E-D942-9A41-BEA221750803}" dt="2024-09-19T09:28:23.287" v="70" actId="2696"/>
        <pc:sldMkLst>
          <pc:docMk/>
          <pc:sldMk cId="4059254454" sldId="333"/>
        </pc:sldMkLst>
      </pc:sldChg>
      <pc:sldChg chg="del">
        <pc:chgData name="Patricia Flores" userId="1512d45f-a337-43a2-9ba0-d40e02a8d9f8" providerId="ADAL" clId="{3C54ACFE-C84E-D942-9A41-BEA221750803}" dt="2024-09-19T09:28:23.263" v="69" actId="2696"/>
        <pc:sldMkLst>
          <pc:docMk/>
          <pc:sldMk cId="2754087989" sldId="334"/>
        </pc:sldMkLst>
      </pc:sldChg>
      <pc:sldChg chg="del">
        <pc:chgData name="Patricia Flores" userId="1512d45f-a337-43a2-9ba0-d40e02a8d9f8" providerId="ADAL" clId="{3C54ACFE-C84E-D942-9A41-BEA221750803}" dt="2024-09-19T09:29:37.947" v="71" actId="2696"/>
        <pc:sldMkLst>
          <pc:docMk/>
          <pc:sldMk cId="1409753063" sldId="335"/>
        </pc:sldMkLst>
      </pc:sldChg>
      <pc:sldChg chg="del">
        <pc:chgData name="Patricia Flores" userId="1512d45f-a337-43a2-9ba0-d40e02a8d9f8" providerId="ADAL" clId="{3C54ACFE-C84E-D942-9A41-BEA221750803}" dt="2024-09-19T09:29:37.947" v="71" actId="2696"/>
        <pc:sldMkLst>
          <pc:docMk/>
          <pc:sldMk cId="214000932" sldId="337"/>
        </pc:sldMkLst>
      </pc:sldChg>
      <pc:sldChg chg="del">
        <pc:chgData name="Patricia Flores" userId="1512d45f-a337-43a2-9ba0-d40e02a8d9f8" providerId="ADAL" clId="{3C54ACFE-C84E-D942-9A41-BEA221750803}" dt="2024-09-19T09:29:37.947" v="71" actId="2696"/>
        <pc:sldMkLst>
          <pc:docMk/>
          <pc:sldMk cId="176693978" sldId="535"/>
        </pc:sldMkLst>
      </pc:sldChg>
      <pc:sldChg chg="del mod modShow">
        <pc:chgData name="Patricia Flores" userId="1512d45f-a337-43a2-9ba0-d40e02a8d9f8" providerId="ADAL" clId="{3C54ACFE-C84E-D942-9A41-BEA221750803}" dt="2024-09-19T09:29:37.947" v="71" actId="2696"/>
        <pc:sldMkLst>
          <pc:docMk/>
          <pc:sldMk cId="1895586919" sldId="958"/>
        </pc:sldMkLst>
      </pc:sldChg>
      <pc:sldChg chg="del">
        <pc:chgData name="Patricia Flores" userId="1512d45f-a337-43a2-9ba0-d40e02a8d9f8" providerId="ADAL" clId="{3C54ACFE-C84E-D942-9A41-BEA221750803}" dt="2024-09-19T09:29:37.947" v="71" actId="2696"/>
        <pc:sldMkLst>
          <pc:docMk/>
          <pc:sldMk cId="1704598359" sldId="970"/>
        </pc:sldMkLst>
      </pc:sldChg>
      <pc:sldChg chg="del">
        <pc:chgData name="Patricia Flores" userId="1512d45f-a337-43a2-9ba0-d40e02a8d9f8" providerId="ADAL" clId="{3C54ACFE-C84E-D942-9A41-BEA221750803}" dt="2024-09-19T09:29:37.947" v="71" actId="2696"/>
        <pc:sldMkLst>
          <pc:docMk/>
          <pc:sldMk cId="4285820527" sldId="987"/>
        </pc:sldMkLst>
      </pc:sldChg>
      <pc:sldChg chg="modSp mod">
        <pc:chgData name="Patricia Flores" userId="1512d45f-a337-43a2-9ba0-d40e02a8d9f8" providerId="ADAL" clId="{3C54ACFE-C84E-D942-9A41-BEA221750803}" dt="2024-09-19T09:22:54.760" v="39" actId="20577"/>
        <pc:sldMkLst>
          <pc:docMk/>
          <pc:sldMk cId="2608443064" sldId="989"/>
        </pc:sldMkLst>
        <pc:spChg chg="mod">
          <ac:chgData name="Patricia Flores" userId="1512d45f-a337-43a2-9ba0-d40e02a8d9f8" providerId="ADAL" clId="{3C54ACFE-C84E-D942-9A41-BEA221750803}" dt="2024-09-19T09:22:54.760" v="39" actId="20577"/>
          <ac:spMkLst>
            <pc:docMk/>
            <pc:sldMk cId="2608443064" sldId="989"/>
            <ac:spMk id="4" creationId="{4D73D538-7FD7-914E-A428-557D26D6E672}"/>
          </ac:spMkLst>
        </pc:spChg>
      </pc:sldChg>
      <pc:sldChg chg="del">
        <pc:chgData name="Patricia Flores" userId="1512d45f-a337-43a2-9ba0-d40e02a8d9f8" providerId="ADAL" clId="{3C54ACFE-C84E-D942-9A41-BEA221750803}" dt="2024-09-19T09:29:37.947" v="71" actId="2696"/>
        <pc:sldMkLst>
          <pc:docMk/>
          <pc:sldMk cId="3305406703" sldId="1004"/>
        </pc:sldMkLst>
      </pc:sldChg>
      <pc:sldChg chg="del">
        <pc:chgData name="Patricia Flores" userId="1512d45f-a337-43a2-9ba0-d40e02a8d9f8" providerId="ADAL" clId="{3C54ACFE-C84E-D942-9A41-BEA221750803}" dt="2024-09-19T09:29:37.947" v="71" actId="2696"/>
        <pc:sldMkLst>
          <pc:docMk/>
          <pc:sldMk cId="25910683" sldId="1008"/>
        </pc:sldMkLst>
      </pc:sldChg>
      <pc:sldChg chg="del">
        <pc:chgData name="Patricia Flores" userId="1512d45f-a337-43a2-9ba0-d40e02a8d9f8" providerId="ADAL" clId="{3C54ACFE-C84E-D942-9A41-BEA221750803}" dt="2024-09-19T09:29:37.947" v="71" actId="2696"/>
        <pc:sldMkLst>
          <pc:docMk/>
          <pc:sldMk cId="606276361" sldId="1116"/>
        </pc:sldMkLst>
      </pc:sldChg>
      <pc:sldChg chg="ord">
        <pc:chgData name="Patricia Flores" userId="1512d45f-a337-43a2-9ba0-d40e02a8d9f8" providerId="ADAL" clId="{3C54ACFE-C84E-D942-9A41-BEA221750803}" dt="2024-09-19T09:17:22.279" v="0" actId="20578"/>
        <pc:sldMkLst>
          <pc:docMk/>
          <pc:sldMk cId="3768961137" sldId="1528"/>
        </pc:sldMkLst>
      </pc:sldChg>
      <pc:sldChg chg="del">
        <pc:chgData name="Patricia Flores" userId="1512d45f-a337-43a2-9ba0-d40e02a8d9f8" providerId="ADAL" clId="{3C54ACFE-C84E-D942-9A41-BEA221750803}" dt="2024-09-19T09:25:00.290" v="59" actId="2696"/>
        <pc:sldMkLst>
          <pc:docMk/>
          <pc:sldMk cId="94770695" sldId="1529"/>
        </pc:sldMkLst>
      </pc:sldChg>
      <pc:sldChg chg="addSp modSp add del mod modClrScheme chgLayout">
        <pc:chgData name="Patricia Flores" userId="1512d45f-a337-43a2-9ba0-d40e02a8d9f8" providerId="ADAL" clId="{3C54ACFE-C84E-D942-9A41-BEA221750803}" dt="2024-09-19T09:25:01.016" v="60" actId="2696"/>
        <pc:sldMkLst>
          <pc:docMk/>
          <pc:sldMk cId="368348221" sldId="1530"/>
        </pc:sldMkLst>
        <pc:spChg chg="mod ord">
          <ac:chgData name="Patricia Flores" userId="1512d45f-a337-43a2-9ba0-d40e02a8d9f8" providerId="ADAL" clId="{3C54ACFE-C84E-D942-9A41-BEA221750803}" dt="2024-09-19T09:23:41.887" v="43" actId="700"/>
          <ac:spMkLst>
            <pc:docMk/>
            <pc:sldMk cId="368348221" sldId="1530"/>
            <ac:spMk id="2" creationId="{46161AA2-C90F-5B40-9136-60C5087CD865}"/>
          </ac:spMkLst>
        </pc:spChg>
        <pc:spChg chg="add mod ord">
          <ac:chgData name="Patricia Flores" userId="1512d45f-a337-43a2-9ba0-d40e02a8d9f8" providerId="ADAL" clId="{3C54ACFE-C84E-D942-9A41-BEA221750803}" dt="2024-09-19T09:23:41.887" v="43" actId="700"/>
          <ac:spMkLst>
            <pc:docMk/>
            <pc:sldMk cId="368348221" sldId="1530"/>
            <ac:spMk id="3" creationId="{7E0B099D-B8D8-9A73-2FF5-2F5E112732C2}"/>
          </ac:spMkLst>
        </pc:spChg>
        <pc:spChg chg="mod ord">
          <ac:chgData name="Patricia Flores" userId="1512d45f-a337-43a2-9ba0-d40e02a8d9f8" providerId="ADAL" clId="{3C54ACFE-C84E-D942-9A41-BEA221750803}" dt="2024-09-19T09:23:41.887" v="43" actId="700"/>
          <ac:spMkLst>
            <pc:docMk/>
            <pc:sldMk cId="368348221" sldId="1530"/>
            <ac:spMk id="4" creationId="{4D73D538-7FD7-914E-A428-557D26D6E672}"/>
          </ac:spMkLst>
        </pc:spChg>
        <pc:spChg chg="add mod ord">
          <ac:chgData name="Patricia Flores" userId="1512d45f-a337-43a2-9ba0-d40e02a8d9f8" providerId="ADAL" clId="{3C54ACFE-C84E-D942-9A41-BEA221750803}" dt="2024-09-19T09:23:41.887" v="43" actId="700"/>
          <ac:spMkLst>
            <pc:docMk/>
            <pc:sldMk cId="368348221" sldId="1530"/>
            <ac:spMk id="5" creationId="{8C93BFFC-2473-8F03-B1A5-6B3198346845}"/>
          </ac:spMkLst>
        </pc:spChg>
      </pc:sldChg>
      <pc:sldChg chg="addSp modSp add del mod modClrScheme chgLayout">
        <pc:chgData name="Patricia Flores" userId="1512d45f-a337-43a2-9ba0-d40e02a8d9f8" providerId="ADAL" clId="{3C54ACFE-C84E-D942-9A41-BEA221750803}" dt="2024-09-19T09:29:37.947" v="71" actId="2696"/>
        <pc:sldMkLst>
          <pc:docMk/>
          <pc:sldMk cId="103263382" sldId="1531"/>
        </pc:sldMkLst>
        <pc:spChg chg="mod ord">
          <ac:chgData name="Patricia Flores" userId="1512d45f-a337-43a2-9ba0-d40e02a8d9f8" providerId="ADAL" clId="{3C54ACFE-C84E-D942-9A41-BEA221750803}" dt="2024-09-19T09:24:30.579" v="51" actId="700"/>
          <ac:spMkLst>
            <pc:docMk/>
            <pc:sldMk cId="103263382" sldId="1531"/>
            <ac:spMk id="2" creationId="{46161AA2-C90F-5B40-9136-60C5087CD865}"/>
          </ac:spMkLst>
        </pc:spChg>
        <pc:spChg chg="add mod ord">
          <ac:chgData name="Patricia Flores" userId="1512d45f-a337-43a2-9ba0-d40e02a8d9f8" providerId="ADAL" clId="{3C54ACFE-C84E-D942-9A41-BEA221750803}" dt="2024-09-19T09:24:30.579" v="51" actId="700"/>
          <ac:spMkLst>
            <pc:docMk/>
            <pc:sldMk cId="103263382" sldId="1531"/>
            <ac:spMk id="3" creationId="{4DDE5520-6FC4-4FD1-FDFD-D6A3E61B344C}"/>
          </ac:spMkLst>
        </pc:spChg>
        <pc:spChg chg="mod ord">
          <ac:chgData name="Patricia Flores" userId="1512d45f-a337-43a2-9ba0-d40e02a8d9f8" providerId="ADAL" clId="{3C54ACFE-C84E-D942-9A41-BEA221750803}" dt="2024-09-19T09:24:57.291" v="58" actId="207"/>
          <ac:spMkLst>
            <pc:docMk/>
            <pc:sldMk cId="103263382" sldId="1531"/>
            <ac:spMk id="4" creationId="{4D73D538-7FD7-914E-A428-557D26D6E672}"/>
          </ac:spMkLst>
        </pc:spChg>
        <pc:spChg chg="add mod ord">
          <ac:chgData name="Patricia Flores" userId="1512d45f-a337-43a2-9ba0-d40e02a8d9f8" providerId="ADAL" clId="{3C54ACFE-C84E-D942-9A41-BEA221750803}" dt="2024-09-19T09:24:30.579" v="51" actId="700"/>
          <ac:spMkLst>
            <pc:docMk/>
            <pc:sldMk cId="103263382" sldId="1531"/>
            <ac:spMk id="5" creationId="{8580F654-0334-CC7C-5FA7-8837F0DA4588}"/>
          </ac:spMkLst>
        </pc:spChg>
      </pc:sldChg>
      <pc:sldMasterChg chg="delSldLayout">
        <pc:chgData name="Patricia Flores" userId="1512d45f-a337-43a2-9ba0-d40e02a8d9f8" providerId="ADAL" clId="{3C54ACFE-C84E-D942-9A41-BEA221750803}" dt="2024-09-19T09:29:37.947" v="71" actId="2696"/>
        <pc:sldMasterMkLst>
          <pc:docMk/>
          <pc:sldMasterMk cId="4239208267" sldId="2147483749"/>
        </pc:sldMasterMkLst>
        <pc:sldLayoutChg chg="del">
          <pc:chgData name="Patricia Flores" userId="1512d45f-a337-43a2-9ba0-d40e02a8d9f8" providerId="ADAL" clId="{3C54ACFE-C84E-D942-9A41-BEA221750803}" dt="2024-09-19T09:29:37.947" v="71" actId="2696"/>
          <pc:sldLayoutMkLst>
            <pc:docMk/>
            <pc:sldMasterMk cId="4239208267" sldId="2147483749"/>
            <pc:sldLayoutMk cId="1387162122" sldId="214748376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patriciaflores\Library\Containers\com.microsoft.Outlook\Data\tmp\Outlook%20Temp\24.06.28%20Leadership%20course%20Daily%20pla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atriciaflores\Library\Containers\com.microsoft.Outlook\Data\tmp\Outlook%20Temp\24.06.28%20Leadership%20course%20Daily%20pla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atriciaflores\Library\Containers\com.microsoft.Outlook\Data\tmp\Outlook%20Temp\24.06.28%20Leadership%20course%20Daily%20plan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MX"/>
              <a:t>PGS-certified producers worldwide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plotArea>
      <c:layout/>
      <c:lineChart>
        <c:grouping val="stacked"/>
        <c:varyColors val="0"/>
        <c: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Hoja1!$B$37:$B$41</c:f>
              <c:strCache>
                <c:ptCount val="5"/>
                <c:pt idx="0">
                  <c:v>YR2010</c:v>
                </c:pt>
                <c:pt idx="1">
                  <c:v>YR2016</c:v>
                </c:pt>
                <c:pt idx="2">
                  <c:v>YR2018</c:v>
                </c:pt>
                <c:pt idx="3">
                  <c:v>YR2021</c:v>
                </c:pt>
                <c:pt idx="4">
                  <c:v>YR2023</c:v>
                </c:pt>
              </c:strCache>
            </c:strRef>
          </c:cat>
          <c:val>
            <c:numRef>
              <c:f>Hoja1!$C$37:$C$41</c:f>
              <c:numCache>
                <c:formatCode>General</c:formatCode>
                <c:ptCount val="5"/>
                <c:pt idx="0">
                  <c:v>0</c:v>
                </c:pt>
                <c:pt idx="1">
                  <c:v>80000</c:v>
                </c:pt>
                <c:pt idx="2">
                  <c:v>170000</c:v>
                </c:pt>
                <c:pt idx="3">
                  <c:v>1200000</c:v>
                </c:pt>
                <c:pt idx="4">
                  <c:v>2012234</c:v>
                </c:pt>
              </c:numCache>
            </c:numRef>
          </c:val>
          <c:smooth val="0"/>
          <c:extLst>
            <c:ext xmlns:c16="http://schemas.microsoft.com/office/drawing/2014/chart" uri="{C3380CC4-5D6E-409C-BE32-E72D297353CC}">
              <c16:uniqueId val="{00000000-16A3-134C-9A8A-A8E7C3133E8C}"/>
            </c:ext>
          </c:extLst>
        </c:ser>
        <c:dLbls>
          <c:dLblPos val="ctr"/>
          <c:showLegendKey val="0"/>
          <c:showVal val="1"/>
          <c:showCatName val="0"/>
          <c:showSerName val="0"/>
          <c:showPercent val="0"/>
          <c:showBubbleSize val="0"/>
        </c:dLbls>
        <c:smooth val="0"/>
        <c:axId val="334021599"/>
        <c:axId val="333645343"/>
      </c:lineChart>
      <c:catAx>
        <c:axId val="334021599"/>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333645343"/>
        <c:crosses val="autoZero"/>
        <c:auto val="1"/>
        <c:lblAlgn val="ctr"/>
        <c:lblOffset val="100"/>
        <c:noMultiLvlLbl val="0"/>
      </c:catAx>
      <c:valAx>
        <c:axId val="333645343"/>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334021599"/>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Nr of producers with PGS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ru-RU"/>
        </a:p>
      </c:txPr>
    </c:title>
    <c:autoTitleDeleted val="0"/>
    <c:plotArea>
      <c:layout/>
      <c:barChart>
        <c:barDir val="col"/>
        <c:grouping val="stacked"/>
        <c:varyColors val="0"/>
        <c:ser>
          <c:idx val="0"/>
          <c:order val="0"/>
          <c:tx>
            <c:strRef>
              <c:f>Hoja1!$E$7</c:f>
              <c:strCache>
                <c:ptCount val="1"/>
                <c:pt idx="0">
                  <c:v>Involved</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Hoja1!$D$8:$D$13</c:f>
              <c:strCache>
                <c:ptCount val="6"/>
                <c:pt idx="0">
                  <c:v>Africa </c:v>
                </c:pt>
                <c:pt idx="1">
                  <c:v>Latinamerica</c:v>
                </c:pt>
                <c:pt idx="2">
                  <c:v>Europe</c:v>
                </c:pt>
                <c:pt idx="3">
                  <c:v>North America</c:v>
                </c:pt>
                <c:pt idx="4">
                  <c:v>Asia (exc.India)</c:v>
                </c:pt>
                <c:pt idx="5">
                  <c:v>Oceania</c:v>
                </c:pt>
              </c:strCache>
            </c:strRef>
          </c:cat>
          <c:val>
            <c:numRef>
              <c:f>Hoja1!$E$8:$E$13</c:f>
              <c:numCache>
                <c:formatCode>General</c:formatCode>
                <c:ptCount val="6"/>
                <c:pt idx="0">
                  <c:v>27643</c:v>
                </c:pt>
                <c:pt idx="1">
                  <c:v>63797</c:v>
                </c:pt>
                <c:pt idx="2">
                  <c:v>3262</c:v>
                </c:pt>
                <c:pt idx="3">
                  <c:v>876</c:v>
                </c:pt>
                <c:pt idx="4">
                  <c:v>64630</c:v>
                </c:pt>
                <c:pt idx="5">
                  <c:v>3260</c:v>
                </c:pt>
              </c:numCache>
            </c:numRef>
          </c:val>
          <c:extLst>
            <c:ext xmlns:c16="http://schemas.microsoft.com/office/drawing/2014/chart" uri="{C3380CC4-5D6E-409C-BE32-E72D297353CC}">
              <c16:uniqueId val="{00000000-A3C8-D14E-A8F9-E4BFDFFA0465}"/>
            </c:ext>
          </c:extLst>
        </c:ser>
        <c:ser>
          <c:idx val="1"/>
          <c:order val="1"/>
          <c:tx>
            <c:strRef>
              <c:f>Hoja1!$F$7</c:f>
              <c:strCache>
                <c:ptCount val="1"/>
                <c:pt idx="0">
                  <c:v>Certified</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Hoja1!$D$8:$D$13</c:f>
              <c:strCache>
                <c:ptCount val="6"/>
                <c:pt idx="0">
                  <c:v>Africa </c:v>
                </c:pt>
                <c:pt idx="1">
                  <c:v>Latinamerica</c:v>
                </c:pt>
                <c:pt idx="2">
                  <c:v>Europe</c:v>
                </c:pt>
                <c:pt idx="3">
                  <c:v>North America</c:v>
                </c:pt>
                <c:pt idx="4">
                  <c:v>Asia (exc.India)</c:v>
                </c:pt>
                <c:pt idx="5">
                  <c:v>Oceania</c:v>
                </c:pt>
              </c:strCache>
            </c:strRef>
          </c:cat>
          <c:val>
            <c:numRef>
              <c:f>Hoja1!$F$8:$F$13</c:f>
              <c:numCache>
                <c:formatCode>General</c:formatCode>
                <c:ptCount val="6"/>
                <c:pt idx="0">
                  <c:v>7736</c:v>
                </c:pt>
                <c:pt idx="1">
                  <c:v>17787</c:v>
                </c:pt>
                <c:pt idx="2">
                  <c:v>1647</c:v>
                </c:pt>
                <c:pt idx="3">
                  <c:v>766</c:v>
                </c:pt>
                <c:pt idx="4">
                  <c:v>14959</c:v>
                </c:pt>
                <c:pt idx="5">
                  <c:v>724</c:v>
                </c:pt>
              </c:numCache>
            </c:numRef>
          </c:val>
          <c:extLst>
            <c:ext xmlns:c16="http://schemas.microsoft.com/office/drawing/2014/chart" uri="{C3380CC4-5D6E-409C-BE32-E72D297353CC}">
              <c16:uniqueId val="{00000001-A3C8-D14E-A8F9-E4BFDFFA0465}"/>
            </c:ext>
          </c:extLst>
        </c:ser>
        <c:dLbls>
          <c:showLegendKey val="0"/>
          <c:showVal val="0"/>
          <c:showCatName val="0"/>
          <c:showSerName val="0"/>
          <c:showPercent val="0"/>
          <c:showBubbleSize val="0"/>
        </c:dLbls>
        <c:gapWidth val="150"/>
        <c:overlap val="100"/>
        <c:axId val="319620767"/>
        <c:axId val="305948575"/>
      </c:barChart>
      <c:catAx>
        <c:axId val="31962076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305948575"/>
        <c:crosses val="autoZero"/>
        <c:auto val="1"/>
        <c:lblAlgn val="ctr"/>
        <c:lblOffset val="100"/>
        <c:noMultiLvlLbl val="0"/>
      </c:catAx>
      <c:valAx>
        <c:axId val="305948575"/>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319620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PGS worldwide (2023)</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ru-RU"/>
        </a:p>
      </c:txPr>
    </c:title>
    <c:autoTitleDeleted val="0"/>
    <c:plotArea>
      <c:layout>
        <c:manualLayout>
          <c:layoutTarget val="inner"/>
          <c:xMode val="edge"/>
          <c:yMode val="edge"/>
          <c:x val="0.10980314960629919"/>
          <c:y val="0.19486111111111112"/>
          <c:w val="0.89019685039370078"/>
          <c:h val="0.67003098571011954"/>
        </c:manualLayout>
      </c:layout>
      <c:barChart>
        <c:barDir val="col"/>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Hoja1!$A$1:$A$6</c:f>
              <c:strCache>
                <c:ptCount val="6"/>
                <c:pt idx="0">
                  <c:v>Africa</c:v>
                </c:pt>
                <c:pt idx="1">
                  <c:v>Latinamerica</c:v>
                </c:pt>
                <c:pt idx="2">
                  <c:v>Europe</c:v>
                </c:pt>
                <c:pt idx="3">
                  <c:v>North America</c:v>
                </c:pt>
                <c:pt idx="4">
                  <c:v>Asia (exc.India)</c:v>
                </c:pt>
                <c:pt idx="5">
                  <c:v>Oceania</c:v>
                </c:pt>
              </c:strCache>
            </c:strRef>
          </c:cat>
          <c:val>
            <c:numRef>
              <c:f>Hoja1!$B$1:$B$6</c:f>
              <c:numCache>
                <c:formatCode>General</c:formatCode>
                <c:ptCount val="6"/>
                <c:pt idx="0">
                  <c:v>50</c:v>
                </c:pt>
                <c:pt idx="1">
                  <c:v>118</c:v>
                </c:pt>
                <c:pt idx="2">
                  <c:v>24</c:v>
                </c:pt>
                <c:pt idx="3">
                  <c:v>2</c:v>
                </c:pt>
                <c:pt idx="4">
                  <c:v>88</c:v>
                </c:pt>
                <c:pt idx="5">
                  <c:v>16</c:v>
                </c:pt>
              </c:numCache>
            </c:numRef>
          </c:val>
          <c:extLst>
            <c:ext xmlns:c16="http://schemas.microsoft.com/office/drawing/2014/chart" uri="{C3380CC4-5D6E-409C-BE32-E72D297353CC}">
              <c16:uniqueId val="{00000000-A23D-C245-AB48-5C18EDC19D63}"/>
            </c:ext>
          </c:extLst>
        </c:ser>
        <c:dLbls>
          <c:showLegendKey val="0"/>
          <c:showVal val="0"/>
          <c:showCatName val="0"/>
          <c:showSerName val="0"/>
          <c:showPercent val="0"/>
          <c:showBubbleSize val="0"/>
        </c:dLbls>
        <c:gapWidth val="100"/>
        <c:overlap val="-24"/>
        <c:axId val="324241615"/>
        <c:axId val="324238223"/>
      </c:barChart>
      <c:catAx>
        <c:axId val="32424161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324238223"/>
        <c:crosses val="autoZero"/>
        <c:auto val="1"/>
        <c:lblAlgn val="ctr"/>
        <c:lblOffset val="100"/>
        <c:noMultiLvlLbl val="0"/>
      </c:catAx>
      <c:valAx>
        <c:axId val="324238223"/>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3242416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54C8B-22D6-9848-B5D1-E78DFD367149}"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FCFE9-3894-284F-AD10-720FE0D3691A}" type="slidenum">
              <a:rPr lang="en-GB" smtClean="0"/>
              <a:t>‹#›</a:t>
            </a:fld>
            <a:endParaRPr lang="en-GB"/>
          </a:p>
        </p:txBody>
      </p:sp>
    </p:spTree>
    <p:extLst>
      <p:ext uri="{BB962C8B-B14F-4D97-AF65-F5344CB8AC3E}">
        <p14:creationId xmlns:p14="http://schemas.microsoft.com/office/powerpoint/2010/main" val="320924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2FCFE9-3894-284F-AD10-720FE0D3691A}" type="slidenum">
              <a:rPr lang="en-GB" smtClean="0"/>
              <a:t>2</a:t>
            </a:fld>
            <a:endParaRPr lang="en-GB"/>
          </a:p>
        </p:txBody>
      </p:sp>
    </p:spTree>
    <p:extLst>
      <p:ext uri="{BB962C8B-B14F-4D97-AF65-F5344CB8AC3E}">
        <p14:creationId xmlns:p14="http://schemas.microsoft.com/office/powerpoint/2010/main" val="237111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FCFE9-3894-284F-AD10-720FE0D3691A}" type="slidenum">
              <a:rPr lang="en-GB" smtClean="0"/>
              <a:t>14</a:t>
            </a:fld>
            <a:endParaRPr lang="en-GB"/>
          </a:p>
        </p:txBody>
      </p:sp>
    </p:spTree>
    <p:extLst>
      <p:ext uri="{BB962C8B-B14F-4D97-AF65-F5344CB8AC3E}">
        <p14:creationId xmlns:p14="http://schemas.microsoft.com/office/powerpoint/2010/main" val="202758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C1145-D801-774A-9D42-80961C8B3E0D}" type="slidenum">
              <a:rPr lang="en-US" smtClean="0"/>
              <a:t>16</a:t>
            </a:fld>
            <a:endParaRPr lang="en-US"/>
          </a:p>
        </p:txBody>
      </p:sp>
    </p:spTree>
    <p:extLst>
      <p:ext uri="{BB962C8B-B14F-4D97-AF65-F5344CB8AC3E}">
        <p14:creationId xmlns:p14="http://schemas.microsoft.com/office/powerpoint/2010/main" val="350940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BA2FCFE9-3894-284F-AD10-720FE0D3691A}" type="slidenum">
              <a:rPr lang="en-GB" smtClean="0"/>
              <a:t>5</a:t>
            </a:fld>
            <a:endParaRPr lang="en-GB"/>
          </a:p>
        </p:txBody>
      </p:sp>
    </p:spTree>
    <p:extLst>
      <p:ext uri="{BB962C8B-B14F-4D97-AF65-F5344CB8AC3E}">
        <p14:creationId xmlns:p14="http://schemas.microsoft.com/office/powerpoint/2010/main" val="252437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IFOAM observed that </a:t>
            </a:r>
            <a:r>
              <a:rPr lang="en-US" sz="1200" kern="1200" baseline="0">
                <a:solidFill>
                  <a:schemeClr val="tx1"/>
                </a:solidFill>
                <a:effectLst/>
                <a:latin typeface="+mn-lt"/>
                <a:ea typeface="+mn-ea"/>
                <a:cs typeface="+mn-cs"/>
              </a:rPr>
              <a:t>that </a:t>
            </a:r>
            <a:r>
              <a:rPr lang="en-US" sz="1200" kern="1200">
                <a:solidFill>
                  <a:schemeClr val="tx1"/>
                </a:solidFill>
                <a:effectLst/>
                <a:latin typeface="+mn-lt"/>
                <a:ea typeface="+mn-ea"/>
                <a:cs typeface="+mn-cs"/>
              </a:rPr>
              <a:t>some groups of farmers and consumers in different countries had developed less formal methods for guaranteeing the organic status of their production. </a:t>
            </a:r>
            <a:endParaRPr lang="en-US" sz="1200" kern="1200" baseline="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2004 IFOAM has decided that the time was ripen enough to assess the status of alternative certification schemes around the planet. </a:t>
            </a:r>
            <a:endParaRPr lang="en-US"/>
          </a:p>
          <a:p>
            <a:endParaRPr lang="en-US"/>
          </a:p>
          <a:p>
            <a:r>
              <a:rPr lang="en-US"/>
              <a:t>In 2004 in Brazil IFOAM and MAELA, at a workshop now referred to as Torres 1  representatives from many of these alternative ‘schemes’ came together to share their experiences in how they help smallholders gain recognition in their markets as organic producers.</a:t>
            </a:r>
          </a:p>
          <a:p>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a:t>
            </a:r>
            <a:r>
              <a:rPr lang="en-US" sz="1200" kern="1200" baseline="0">
                <a:solidFill>
                  <a:schemeClr val="tx1"/>
                </a:solidFill>
                <a:effectLst/>
                <a:latin typeface="+mn-lt"/>
                <a:ea typeface="+mn-ea"/>
                <a:cs typeface="+mn-cs"/>
              </a:rPr>
              <a:t> reasons behind alternative certification: </a:t>
            </a:r>
            <a:r>
              <a:rPr lang="en-US" sz="1200" kern="1200">
                <a:solidFill>
                  <a:schemeClr val="tx1"/>
                </a:solidFill>
                <a:effectLst/>
                <a:latin typeface="+mn-lt"/>
                <a:ea typeface="+mn-ea"/>
                <a:cs typeface="+mn-cs"/>
              </a:rPr>
              <a:t>The reasons for these “alternative” methods of certification vary, but often result from certification costs, disagreement with the paradigm for ensuring credibility, or a political ambition to strengthen the farmers. In some cases ISO 65 type certification is seen as unnecessary. </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endParaRPr lang="en-US"/>
          </a:p>
          <a:p>
            <a:r>
              <a:rPr lang="en-US"/>
              <a:t>A key out put from Torres 1 was the synthesis and documentation of the common themes that underpinned many of the different approaches. This helped to define PGS as described in the </a:t>
            </a:r>
            <a:r>
              <a:rPr lang="en-US" b="1" i="1"/>
              <a:t>IFOAM PGS Guidelines Doc </a:t>
            </a:r>
            <a:r>
              <a:rPr lang="en-US"/>
              <a:t>and create the term </a:t>
            </a:r>
            <a:r>
              <a:rPr lang="en-US" b="1"/>
              <a:t>Participatory Guarantee Systems.</a:t>
            </a:r>
          </a:p>
          <a:p>
            <a:endParaRPr lang="en-US"/>
          </a:p>
        </p:txBody>
      </p:sp>
      <p:sp>
        <p:nvSpPr>
          <p:cNvPr id="4" name="Slide Number Placeholder 3"/>
          <p:cNvSpPr>
            <a:spLocks noGrp="1"/>
          </p:cNvSpPr>
          <p:nvPr>
            <p:ph type="sldNum" sz="quarter" idx="5"/>
          </p:nvPr>
        </p:nvSpPr>
        <p:spPr/>
        <p:txBody>
          <a:bodyPr/>
          <a:lstStyle/>
          <a:p>
            <a:fld id="{BA2FCFE9-3894-284F-AD10-720FE0D3691A}" type="slidenum">
              <a:rPr lang="en-GB" smtClean="0"/>
              <a:t>6</a:t>
            </a:fld>
            <a:endParaRPr lang="en-GB"/>
          </a:p>
        </p:txBody>
      </p:sp>
    </p:spTree>
    <p:extLst>
      <p:ext uri="{BB962C8B-B14F-4D97-AF65-F5344CB8AC3E}">
        <p14:creationId xmlns:p14="http://schemas.microsoft.com/office/powerpoint/2010/main" val="47090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FCFE9-3894-284F-AD10-720FE0D3691A}" type="slidenum">
              <a:rPr lang="en-GB" smtClean="0"/>
              <a:t>7</a:t>
            </a:fld>
            <a:endParaRPr lang="en-GB"/>
          </a:p>
        </p:txBody>
      </p:sp>
    </p:spTree>
    <p:extLst>
      <p:ext uri="{BB962C8B-B14F-4D97-AF65-F5344CB8AC3E}">
        <p14:creationId xmlns:p14="http://schemas.microsoft.com/office/powerpoint/2010/main" val="17052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1. </a:t>
            </a:r>
            <a:r>
              <a:rPr lang="en-US" sz="1200" b="1" kern="1200">
                <a:solidFill>
                  <a:schemeClr val="tx1"/>
                </a:solidFill>
                <a:effectLst/>
                <a:latin typeface="+mn-lt"/>
                <a:ea typeface="+mn-ea"/>
                <a:cs typeface="+mn-cs"/>
              </a:rPr>
              <a:t>Building a Shared</a:t>
            </a:r>
            <a:r>
              <a:rPr lang="en-US" sz="1200" b="1" kern="1200" baseline="0">
                <a:solidFill>
                  <a:schemeClr val="tx1"/>
                </a:solidFill>
                <a:effectLst/>
                <a:latin typeface="+mn-lt"/>
                <a:ea typeface="+mn-ea"/>
                <a:cs typeface="+mn-cs"/>
              </a:rPr>
              <a:t> Vision</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is the starting point of a PGS. This is where the key stakeholders (producers, consumers, NGOs, traders, institutions, governments, etc.) collectively agree to support the principles guiding what the PGS is trying to achieve. </a:t>
            </a:r>
          </a:p>
          <a:p>
            <a:r>
              <a:rPr lang="en-US" sz="1200" kern="1200">
                <a:solidFill>
                  <a:schemeClr val="tx1"/>
                </a:solidFill>
                <a:effectLst/>
                <a:latin typeface="+mn-lt"/>
                <a:ea typeface="+mn-ea"/>
                <a:cs typeface="+mn-cs"/>
              </a:rPr>
              <a:t>The shared vision can embrace organic production goals, as well as goals relating to standards, social justice, fair trade, respect for ecosystems, the autonomy of local communities, cultural differences, and so on. These principles are used to guide both production standards and the rules of how the PGS will operate. </a:t>
            </a:r>
            <a:endParaRPr lang="en-US"/>
          </a:p>
          <a:p>
            <a:r>
              <a:rPr lang="en-US" sz="1200" kern="1200">
                <a:solidFill>
                  <a:schemeClr val="tx1"/>
                </a:solidFill>
                <a:effectLst/>
                <a:latin typeface="+mn-lt"/>
                <a:ea typeface="+mn-ea"/>
                <a:cs typeface="+mn-cs"/>
              </a:rPr>
              <a:t>Shaping the vision in a participatory process is an essential step in the PGS development.</a:t>
            </a:r>
            <a:endParaRPr lang="en-US"/>
          </a:p>
          <a:p>
            <a:r>
              <a:rPr lang="en-US" sz="1200" kern="1200">
                <a:solidFill>
                  <a:schemeClr val="tx1"/>
                </a:solidFill>
                <a:effectLst/>
                <a:latin typeface="+mn-lt"/>
                <a:ea typeface="+mn-ea"/>
                <a:cs typeface="+mn-cs"/>
              </a:rPr>
              <a:t>How the stakeholders collectively share their vision will vary, depending on the local circumstances and the ways in which stakeholder groups are engaged.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2. </a:t>
            </a:r>
            <a:r>
              <a:rPr lang="en-GB" sz="1200" b="1" kern="1200">
                <a:solidFill>
                  <a:schemeClr val="tx1"/>
                </a:solidFill>
                <a:effectLst/>
                <a:latin typeface="+mn-lt"/>
                <a:ea typeface="+mn-ea"/>
                <a:cs typeface="+mn-cs"/>
              </a:rPr>
              <a:t>Participation</a:t>
            </a:r>
            <a:r>
              <a:rPr lang="en-GB" sz="1200" b="1"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is an essential and dynamic part of PGS and is reflected through the active engagement of stakeholders who share a common vision, including producers and consumers, retailers and traders and NGOs among others. All stages of the planning, the development and the operation of PGS are facilitated by these stakeholders, in various capacities. </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The concept of participation embodies the principle of a collective responsibility to ensure the organic integrity of the PGS. </a:t>
            </a:r>
            <a:endParaRPr lang="en-GB">
              <a:effectLst/>
            </a:endParaRP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3. </a:t>
            </a:r>
            <a:r>
              <a:rPr lang="en-GB" sz="1200" b="1" kern="1200">
                <a:solidFill>
                  <a:schemeClr val="tx1"/>
                </a:solidFill>
                <a:effectLst/>
                <a:latin typeface="+mn-lt"/>
                <a:ea typeface="+mn-ea"/>
                <a:cs typeface="+mn-cs"/>
              </a:rPr>
              <a:t>Transparency</a:t>
            </a:r>
            <a:r>
              <a:rPr lang="en-GB" sz="1200" kern="1200">
                <a:solidFill>
                  <a:schemeClr val="tx1"/>
                </a:solidFill>
                <a:effectLst/>
                <a:latin typeface="+mn-lt"/>
                <a:ea typeface="+mn-ea"/>
                <a:cs typeface="+mn-cs"/>
              </a:rPr>
              <a:t> is created by making all stakeholders, including producers and consumers, aware how exactly the guarantee system works. This includes the standards, the organic guarantee process (norms) and the decision-making processes. </a:t>
            </a:r>
            <a:r>
              <a:rPr lang="en-GB" sz="1200" kern="1200" baseline="0">
                <a:solidFill>
                  <a:schemeClr val="tx1"/>
                </a:solidFill>
                <a:effectLst/>
                <a:latin typeface="+mn-lt"/>
                <a:ea typeface="+mn-ea"/>
                <a:cs typeface="+mn-cs"/>
              </a:rPr>
              <a:t> </a:t>
            </a:r>
            <a:r>
              <a:rPr lang="en-GB" sz="1200" b="1" kern="1200">
                <a:solidFill>
                  <a:schemeClr val="tx1"/>
                </a:solidFill>
                <a:effectLst/>
                <a:latin typeface="+mn-lt"/>
                <a:ea typeface="+mn-ea"/>
                <a:cs typeface="+mn-cs"/>
              </a:rPr>
              <a:t>This does not mean that every detail is known by everyone but rather they have at least a basic understanding of how the system functions or have a way to find out. As far as Standards are concerned, most PGS initiatives develop summary version of the standards adopted, as away to make it easier for producers to understand what they are agreeing to comply with.</a:t>
            </a:r>
          </a:p>
          <a:p>
            <a:endParaRPr lang="en-GB" sz="1200" b="1" kern="1200">
              <a:solidFill>
                <a:schemeClr val="tx1"/>
              </a:solidFill>
              <a:effectLst/>
              <a:latin typeface="+mn-lt"/>
              <a:ea typeface="+mn-ea"/>
              <a:cs typeface="+mn-cs"/>
            </a:endParaRPr>
          </a:p>
          <a:p>
            <a:endParaRPr lang="en-GB" sz="1200" b="1" kern="1200">
              <a:solidFill>
                <a:schemeClr val="tx1"/>
              </a:solidFill>
              <a:effectLst/>
              <a:latin typeface="+mn-lt"/>
              <a:ea typeface="+mn-ea"/>
              <a:cs typeface="+mn-cs"/>
            </a:endParaRPr>
          </a:p>
          <a:p>
            <a:r>
              <a:rPr lang="en-GB" sz="1200" kern="1200">
                <a:solidFill>
                  <a:schemeClr val="tx1"/>
                </a:solidFill>
                <a:effectLst/>
                <a:latin typeface="+mn-lt"/>
                <a:ea typeface="+mn-ea"/>
                <a:cs typeface="+mn-cs"/>
              </a:rPr>
              <a:t>4. </a:t>
            </a:r>
            <a:r>
              <a:rPr lang="en-GB" sz="1200" b="1" kern="1200">
                <a:solidFill>
                  <a:schemeClr val="tx1"/>
                </a:solidFill>
                <a:effectLst/>
                <a:latin typeface="+mn-lt"/>
                <a:ea typeface="+mn-ea"/>
                <a:cs typeface="+mn-cs"/>
              </a:rPr>
              <a:t>Trust:</a:t>
            </a:r>
            <a:r>
              <a:rPr lang="en-GB" sz="1200" kern="1200">
                <a:solidFill>
                  <a:schemeClr val="tx1"/>
                </a:solidFill>
                <a:effectLst/>
                <a:latin typeface="+mn-lt"/>
                <a:ea typeface="+mn-ea"/>
                <a:cs typeface="+mn-cs"/>
              </a:rPr>
              <a:t> The integrity base upon which PGS are built is rooted in the idea that producers can be trusted and that the organic guarantee system can be an expression and verification of this trust. Trust is built through the collective development of the shared vision by the key stakeholders and maintained through the continuation to collectively shape and reinforce the vision through the PGS. This idea of ‘trust’ assumes that the individual producer has a commitment to protect nature and the health of consumers through organic production. </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The ways trust is reflected in the PGS may vary and will depend entirely on factors that are culturally specific to the PGS group. </a:t>
            </a:r>
            <a:endParaRPr lang="en-GB">
              <a:effectLst/>
            </a:endParaRP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5. </a:t>
            </a:r>
            <a:r>
              <a:rPr lang="en-GB" sz="1200" b="1" kern="1200">
                <a:solidFill>
                  <a:schemeClr val="tx1"/>
                </a:solidFill>
                <a:effectLst/>
                <a:latin typeface="+mn-lt"/>
                <a:ea typeface="+mn-ea"/>
                <a:cs typeface="+mn-cs"/>
              </a:rPr>
              <a:t>Learning Process</a:t>
            </a:r>
            <a:r>
              <a:rPr lang="en-GB" sz="1200" kern="1200">
                <a:solidFill>
                  <a:schemeClr val="tx1"/>
                </a:solidFill>
                <a:effectLst/>
                <a:latin typeface="+mn-lt"/>
                <a:ea typeface="+mn-ea"/>
                <a:cs typeface="+mn-cs"/>
              </a:rPr>
              <a:t>: Through the exchange of ideas and experiences a </a:t>
            </a:r>
            <a:r>
              <a:rPr lang="en-GB" sz="1200" i="1" kern="1200">
                <a:solidFill>
                  <a:schemeClr val="tx1"/>
                </a:solidFill>
                <a:effectLst/>
                <a:latin typeface="+mn-lt"/>
                <a:ea typeface="+mn-ea"/>
                <a:cs typeface="+mn-cs"/>
              </a:rPr>
              <a:t>learning process </a:t>
            </a:r>
            <a:r>
              <a:rPr lang="en-GB" sz="1200" kern="1200">
                <a:solidFill>
                  <a:schemeClr val="tx1"/>
                </a:solidFill>
                <a:effectLst/>
                <a:latin typeface="+mn-lt"/>
                <a:ea typeface="+mn-ea"/>
                <a:cs typeface="+mn-cs"/>
              </a:rPr>
              <a:t>unfolds and becomes an ongoing dynamic of a PGS. This can include technical aspects, for example to build knowledge on organic standards and organic practices. A social learning process happens when different stakeholder groups get to know each other and gain awareness of each other’s situations through the participation in the PGS. The obtained knowledge is fundamental for the PGS and contributes to how the components are designed. It is key in the development of trust between stakeholders and in the PGS process itself. </a:t>
            </a:r>
            <a:endParaRPr lang="en-GB"/>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6. </a:t>
            </a:r>
            <a:r>
              <a:rPr lang="en-GB" sz="1200" b="1" kern="1200">
                <a:solidFill>
                  <a:schemeClr val="tx1"/>
                </a:solidFill>
                <a:effectLst/>
                <a:latin typeface="+mn-lt"/>
                <a:ea typeface="+mn-ea"/>
                <a:cs typeface="+mn-cs"/>
              </a:rPr>
              <a:t>Horizontality</a:t>
            </a:r>
            <a:r>
              <a:rPr lang="en-GB" sz="1200" kern="1200">
                <a:solidFill>
                  <a:schemeClr val="tx1"/>
                </a:solidFill>
                <a:effectLst/>
                <a:latin typeface="+mn-lt"/>
                <a:ea typeface="+mn-ea"/>
                <a:cs typeface="+mn-cs"/>
              </a:rPr>
              <a:t>: PGS are intended to be non-hierarchical. This is reflected in the overall democratic structure of PGS, where producers are able and encourage to take different roles in specific committees, elections are held in order to appoint people to decision making bodies, and there is alternation/rotation of roles and tasks (not control by one single facilitator, for example).</a:t>
            </a:r>
          </a:p>
          <a:p>
            <a:endParaRPr lang="en-GB">
              <a:effectLst/>
            </a:endParaRPr>
          </a:p>
          <a:p>
            <a:pPr marL="171450" indent="-171450">
              <a:buFontTx/>
              <a:buChar char="-"/>
            </a:pPr>
            <a:endParaRPr lang="en-US" sz="1200" kern="1200" baseline="0">
              <a:solidFill>
                <a:schemeClr val="tx1"/>
              </a:solidFill>
              <a:effectLst/>
              <a:latin typeface="+mn-lt"/>
              <a:ea typeface="+mn-ea"/>
              <a:cs typeface="+mn-cs"/>
            </a:endParaRPr>
          </a:p>
          <a:p>
            <a:pPr marL="171450" indent="-171450">
              <a:buFontTx/>
              <a:buChar char="-"/>
            </a:pPr>
            <a:endParaRPr lang="en-US" sz="1200" kern="1200" baseline="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BA2FCFE9-3894-284F-AD10-720FE0D3691A}" type="slidenum">
              <a:rPr lang="en-GB" smtClean="0"/>
              <a:t>8</a:t>
            </a:fld>
            <a:endParaRPr lang="en-GB"/>
          </a:p>
        </p:txBody>
      </p:sp>
    </p:spTree>
    <p:extLst>
      <p:ext uri="{BB962C8B-B14F-4D97-AF65-F5344CB8AC3E}">
        <p14:creationId xmlns:p14="http://schemas.microsoft.com/office/powerpoint/2010/main" val="205556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C1145-D801-774A-9D42-80961C8B3E0D}" type="slidenum">
              <a:rPr lang="en-US" smtClean="0"/>
              <a:t>9</a:t>
            </a:fld>
            <a:endParaRPr lang="en-US"/>
          </a:p>
        </p:txBody>
      </p:sp>
    </p:spTree>
    <p:extLst>
      <p:ext uri="{BB962C8B-B14F-4D97-AF65-F5344CB8AC3E}">
        <p14:creationId xmlns:p14="http://schemas.microsoft.com/office/powerpoint/2010/main" val="396283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a:p>
        </p:txBody>
      </p:sp>
      <p:sp>
        <p:nvSpPr>
          <p:cNvPr id="4" name="Espaço Reservado para Número de Slide 3"/>
          <p:cNvSpPr>
            <a:spLocks noGrp="1"/>
          </p:cNvSpPr>
          <p:nvPr>
            <p:ph type="sldNum" sz="quarter" idx="5"/>
          </p:nvPr>
        </p:nvSpPr>
        <p:spPr/>
        <p:txBody>
          <a:bodyPr/>
          <a:lstStyle/>
          <a:p>
            <a:fld id="{5FBEBCC7-30F5-FA4E-AB97-39AE8BCFFD7D}" type="slidenum">
              <a:rPr lang="pt-DE" smtClean="0"/>
              <a:t>11</a:t>
            </a:fld>
            <a:endParaRPr lang="pt-DE"/>
          </a:p>
        </p:txBody>
      </p:sp>
    </p:spTree>
    <p:extLst>
      <p:ext uri="{BB962C8B-B14F-4D97-AF65-F5344CB8AC3E}">
        <p14:creationId xmlns:p14="http://schemas.microsoft.com/office/powerpoint/2010/main" val="106538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FCFE9-3894-284F-AD10-720FE0D3691A}" type="slidenum">
              <a:rPr lang="en-GB" smtClean="0"/>
              <a:t>12</a:t>
            </a:fld>
            <a:endParaRPr lang="en-GB"/>
          </a:p>
        </p:txBody>
      </p:sp>
    </p:spTree>
    <p:extLst>
      <p:ext uri="{BB962C8B-B14F-4D97-AF65-F5344CB8AC3E}">
        <p14:creationId xmlns:p14="http://schemas.microsoft.com/office/powerpoint/2010/main" val="164903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With this slide we end our presentation for today.</a:t>
            </a:r>
          </a:p>
          <a:p>
            <a:r>
              <a:rPr lang="en-GB"/>
              <a:t>We still have some homework to do:</a:t>
            </a:r>
          </a:p>
        </p:txBody>
      </p:sp>
      <p:sp>
        <p:nvSpPr>
          <p:cNvPr id="4" name="Slide Number Placeholder 3"/>
          <p:cNvSpPr>
            <a:spLocks noGrp="1"/>
          </p:cNvSpPr>
          <p:nvPr>
            <p:ph type="sldNum" sz="quarter" idx="5"/>
          </p:nvPr>
        </p:nvSpPr>
        <p:spPr/>
        <p:txBody>
          <a:bodyPr/>
          <a:lstStyle/>
          <a:p>
            <a:fld id="{BA2FCFE9-3894-284F-AD10-720FE0D3691A}" type="slidenum">
              <a:rPr lang="en-GB" smtClean="0"/>
              <a:t>13</a:t>
            </a:fld>
            <a:endParaRPr lang="en-GB"/>
          </a:p>
        </p:txBody>
      </p:sp>
    </p:spTree>
    <p:extLst>
      <p:ext uri="{BB962C8B-B14F-4D97-AF65-F5344CB8AC3E}">
        <p14:creationId xmlns:p14="http://schemas.microsoft.com/office/powerpoint/2010/main" val="223430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5FBDA5C5-C3FF-AB4E-AE72-252087808BA7}"/>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212484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6" y="466287"/>
            <a:ext cx="11008727" cy="4000500"/>
          </a:xfrm>
          <a:prstGeom prst="rect">
            <a:avLst/>
          </a:prstGeom>
        </p:spPr>
        <p:txBody>
          <a:bodyPr/>
          <a:lstStyle>
            <a:lvl1pPr>
              <a:defRPr>
                <a:solidFill>
                  <a:schemeClr val="tx1"/>
                </a:solidFill>
              </a:defRPr>
            </a:lvl1pPr>
          </a:lstStyle>
          <a:p>
            <a:endParaRPr lang="en-US"/>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97260"/>
            <a:ext cx="11036886" cy="123381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a:t>Title</a:t>
            </a:r>
          </a:p>
          <a:p>
            <a:pPr lvl="0"/>
            <a:r>
              <a:rPr lang="en-GB"/>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325874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ormAutofit/>
          </a:bodyPr>
          <a:lstStyle>
            <a:lvl1pPr marL="0" indent="0">
              <a:buNone/>
              <a:defRPr sz="2400" b="1" i="0">
                <a:solidFill>
                  <a:srgbClr val="001B71"/>
                </a:solidFill>
              </a:defRPr>
            </a:lvl1pPr>
          </a:lstStyle>
          <a:p>
            <a:pPr lvl="0"/>
            <a:r>
              <a:rPr lang="en-US"/>
              <a:t>Subtitle</a:t>
            </a:r>
          </a:p>
        </p:txBody>
      </p:sp>
      <p:sp>
        <p:nvSpPr>
          <p:cNvPr id="5" name="Text Placeholder 11">
            <a:extLst>
              <a:ext uri="{FF2B5EF4-FFF2-40B4-BE49-F238E27FC236}">
                <a16:creationId xmlns:a16="http://schemas.microsoft.com/office/drawing/2014/main"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
        <p:nvSpPr>
          <p:cNvPr id="7" name="Picture Placeholder 5">
            <a:extLst>
              <a:ext uri="{FF2B5EF4-FFF2-40B4-BE49-F238E27FC236}">
                <a16:creationId xmlns:a16="http://schemas.microsoft.com/office/drawing/2014/main" id="{02AB7F65-3F82-054A-941F-68E8E4690A58}"/>
              </a:ext>
            </a:extLst>
          </p:cNvPr>
          <p:cNvSpPr>
            <a:spLocks noGrp="1"/>
          </p:cNvSpPr>
          <p:nvPr>
            <p:ph type="pic" sz="quarter" idx="14"/>
          </p:nvPr>
        </p:nvSpPr>
        <p:spPr>
          <a:xfrm>
            <a:off x="7894517" y="1763343"/>
            <a:ext cx="3748616" cy="4000500"/>
          </a:xfrm>
          <a:prstGeom prst="rect">
            <a:avLst/>
          </a:prstGeom>
        </p:spPr>
        <p:txBody>
          <a:bodyPr/>
          <a:lstStyle>
            <a:lvl1pPr>
              <a:defRPr sz="2800"/>
            </a:lvl1pPr>
          </a:lstStyle>
          <a:p>
            <a:endParaRPr lang="en-US"/>
          </a:p>
        </p:txBody>
      </p:sp>
    </p:spTree>
    <p:extLst>
      <p:ext uri="{BB962C8B-B14F-4D97-AF65-F5344CB8AC3E}">
        <p14:creationId xmlns:p14="http://schemas.microsoft.com/office/powerpoint/2010/main" val="3836906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362251"/>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rgbClr val="001B71"/>
                </a:solidFill>
              </a:defRPr>
            </a:lvl1pPr>
            <a:lvl2pPr>
              <a:defRPr sz="2400">
                <a:solidFill>
                  <a:srgbClr val="001B71"/>
                </a:solidFill>
              </a:defRPr>
            </a:lvl2pPr>
            <a:lvl3pPr>
              <a:defRPr sz="2000">
                <a:solidFill>
                  <a:srgbClr val="001B71"/>
                </a:solidFill>
              </a:defRPr>
            </a:lvl3pPr>
            <a:lvl4pPr>
              <a:defRPr sz="1800">
                <a:solidFill>
                  <a:srgbClr val="001B71"/>
                </a:solidFill>
              </a:defRPr>
            </a:lvl4pPr>
            <a:lvl5pPr>
              <a:defRPr sz="1800">
                <a:solidFill>
                  <a:srgbClr val="001B71"/>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lvl1pPr>
              <a:defRPr sz="2800"/>
            </a:lvl1pPr>
          </a:lstStyle>
          <a:p>
            <a:endParaRPr lang="en-US"/>
          </a:p>
        </p:txBody>
      </p:sp>
      <p:sp>
        <p:nvSpPr>
          <p:cNvPr id="7" name="Text Placeholder 11">
            <a:extLst>
              <a:ext uri="{FF2B5EF4-FFF2-40B4-BE49-F238E27FC236}">
                <a16:creationId xmlns:a16="http://schemas.microsoft.com/office/drawing/2014/main"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418372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833889"/>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7" name="Text Placeholder 2"/>
          <p:cNvSpPr>
            <a:spLocks noGrp="1"/>
          </p:cNvSpPr>
          <p:nvPr>
            <p:ph idx="1" hasCustomPrompt="1"/>
          </p:nvPr>
        </p:nvSpPr>
        <p:spPr>
          <a:xfrm>
            <a:off x="521797" y="221587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a:t>Bullet points</a:t>
            </a:r>
          </a:p>
          <a:p>
            <a:pPr lvl="0"/>
            <a:r>
              <a:rPr lang="en-CA"/>
              <a:t>Point</a:t>
            </a:r>
          </a:p>
          <a:p>
            <a:pPr lvl="0"/>
            <a:r>
              <a:rPr lang="en-CA"/>
              <a:t>Point</a:t>
            </a:r>
          </a:p>
          <a:p>
            <a:pPr lvl="0"/>
            <a:r>
              <a:rPr lang="en-CA"/>
              <a:t>Point</a:t>
            </a:r>
          </a:p>
          <a:p>
            <a:pPr lvl="0"/>
            <a:r>
              <a:rPr lang="en-CA"/>
              <a:t>Etc.</a:t>
            </a:r>
          </a:p>
        </p:txBody>
      </p:sp>
      <p:sp>
        <p:nvSpPr>
          <p:cNvPr id="8" name="Text Placeholder 11">
            <a:extLst>
              <a:ext uri="{FF2B5EF4-FFF2-40B4-BE49-F238E27FC236}">
                <a16:creationId xmlns:a16="http://schemas.microsoft.com/office/drawing/2014/main"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5483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952887"/>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411635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7" y="466287"/>
            <a:ext cx="6228178" cy="4000500"/>
          </a:xfrm>
          <a:prstGeom prst="rect">
            <a:avLst/>
          </a:prstGeom>
        </p:spPr>
        <p:txBody>
          <a:bodyPr/>
          <a:lstStyle>
            <a:lvl1pPr>
              <a:defRPr>
                <a:solidFill>
                  <a:schemeClr val="tx1"/>
                </a:solidFill>
              </a:defRPr>
            </a:lvl1pPr>
          </a:lstStyle>
          <a:p>
            <a:endParaRPr lang="en-US"/>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40264"/>
            <a:ext cx="6256338" cy="150375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a:t>Title</a:t>
            </a:r>
          </a:p>
          <a:p>
            <a:pPr lvl="0"/>
            <a:r>
              <a:rPr lang="en-GB"/>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a:t>Topic of your meeting</a:t>
            </a:r>
          </a:p>
        </p:txBody>
      </p:sp>
      <p:sp>
        <p:nvSpPr>
          <p:cNvPr id="6" name="Content Placeholder 6">
            <a:extLst>
              <a:ext uri="{FF2B5EF4-FFF2-40B4-BE49-F238E27FC236}">
                <a16:creationId xmlns:a16="http://schemas.microsoft.com/office/drawing/2014/main" id="{701BF796-6CEC-584C-BF50-FC9632642B42}"/>
              </a:ext>
            </a:extLst>
          </p:cNvPr>
          <p:cNvSpPr>
            <a:spLocks noGrp="1"/>
          </p:cNvSpPr>
          <p:nvPr>
            <p:ph sz="quarter" idx="10" hasCustomPrompt="1"/>
          </p:nvPr>
        </p:nvSpPr>
        <p:spPr>
          <a:xfrm>
            <a:off x="7083468" y="466287"/>
            <a:ext cx="4745209" cy="5677730"/>
          </a:xfrm>
          <a:prstGeom prst="rect">
            <a:avLst/>
          </a:prstGeom>
        </p:spPr>
        <p:txBody>
          <a:bodyPr>
            <a:normAutofit/>
          </a:bodyPr>
          <a:lstStyle>
            <a:lvl1pPr marL="0" indent="0">
              <a:buNone/>
              <a:defRPr sz="2000" baseline="0">
                <a:solidFill>
                  <a:schemeClr val="tx1"/>
                </a:solidFill>
              </a:defRPr>
            </a:lvl1pPr>
            <a:lvl2pPr>
              <a:defRPr sz="1800"/>
            </a:lvl2pPr>
            <a:lvl3pPr>
              <a:defRPr sz="1800"/>
            </a:lvl3pPr>
            <a:lvl4pPr>
              <a:defRPr sz="1800"/>
            </a:lvl4pPr>
            <a:lvl5pPr>
              <a:defRPr sz="1800"/>
            </a:lvl5pPr>
          </a:lstStyle>
          <a:p>
            <a:pPr lvl="0"/>
            <a:r>
              <a:rPr lang="en-CA"/>
              <a:t>Regular text paragraph. </a:t>
            </a:r>
          </a:p>
        </p:txBody>
      </p:sp>
    </p:spTree>
    <p:extLst>
      <p:ext uri="{BB962C8B-B14F-4D97-AF65-F5344CB8AC3E}">
        <p14:creationId xmlns:p14="http://schemas.microsoft.com/office/powerpoint/2010/main" val="2137521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F2F2F2"/>
        </a:solid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44546A"/>
              </a:buClr>
              <a:buSzPts val="1300"/>
              <a:buFont typeface="Century Gothic"/>
              <a:buNone/>
              <a:defRPr sz="1300">
                <a:solidFill>
                  <a:srgbClr val="44546A"/>
                </a:solidFill>
                <a:latin typeface="Century Gothic"/>
                <a:ea typeface="Century Gothic"/>
                <a:cs typeface="Century Gothic"/>
                <a:sym typeface="Century Gothic"/>
              </a:defRPr>
            </a:lvl1pPr>
            <a:lvl2pPr marL="0" lvl="1" indent="0" algn="r">
              <a:buClr>
                <a:srgbClr val="44546A"/>
              </a:buClr>
              <a:buSzPts val="1300"/>
              <a:buFont typeface="Century Gothic"/>
              <a:buNone/>
              <a:defRPr sz="1300">
                <a:solidFill>
                  <a:srgbClr val="44546A"/>
                </a:solidFill>
                <a:latin typeface="Century Gothic"/>
                <a:ea typeface="Century Gothic"/>
                <a:cs typeface="Century Gothic"/>
                <a:sym typeface="Century Gothic"/>
              </a:defRPr>
            </a:lvl2pPr>
            <a:lvl3pPr marL="0" lvl="2" indent="0" algn="r">
              <a:buClr>
                <a:srgbClr val="44546A"/>
              </a:buClr>
              <a:buSzPts val="1300"/>
              <a:buFont typeface="Century Gothic"/>
              <a:buNone/>
              <a:defRPr sz="1300">
                <a:solidFill>
                  <a:srgbClr val="44546A"/>
                </a:solidFill>
                <a:latin typeface="Century Gothic"/>
                <a:ea typeface="Century Gothic"/>
                <a:cs typeface="Century Gothic"/>
                <a:sym typeface="Century Gothic"/>
              </a:defRPr>
            </a:lvl3pPr>
            <a:lvl4pPr marL="0" lvl="3" indent="0" algn="r">
              <a:buClr>
                <a:srgbClr val="44546A"/>
              </a:buClr>
              <a:buSzPts val="1300"/>
              <a:buFont typeface="Century Gothic"/>
              <a:buNone/>
              <a:defRPr sz="1300">
                <a:solidFill>
                  <a:srgbClr val="44546A"/>
                </a:solidFill>
                <a:latin typeface="Century Gothic"/>
                <a:ea typeface="Century Gothic"/>
                <a:cs typeface="Century Gothic"/>
                <a:sym typeface="Century Gothic"/>
              </a:defRPr>
            </a:lvl4pPr>
            <a:lvl5pPr marL="0" lvl="4" indent="0" algn="r">
              <a:buClr>
                <a:srgbClr val="44546A"/>
              </a:buClr>
              <a:buSzPts val="1300"/>
              <a:buFont typeface="Century Gothic"/>
              <a:buNone/>
              <a:defRPr sz="1300">
                <a:solidFill>
                  <a:srgbClr val="44546A"/>
                </a:solidFill>
                <a:latin typeface="Century Gothic"/>
                <a:ea typeface="Century Gothic"/>
                <a:cs typeface="Century Gothic"/>
                <a:sym typeface="Century Gothic"/>
              </a:defRPr>
            </a:lvl5pPr>
            <a:lvl6pPr marL="0" lvl="5" indent="0" algn="r">
              <a:buClr>
                <a:srgbClr val="44546A"/>
              </a:buClr>
              <a:buSzPts val="1300"/>
              <a:buFont typeface="Century Gothic"/>
              <a:buNone/>
              <a:defRPr sz="1300">
                <a:solidFill>
                  <a:srgbClr val="44546A"/>
                </a:solidFill>
                <a:latin typeface="Century Gothic"/>
                <a:ea typeface="Century Gothic"/>
                <a:cs typeface="Century Gothic"/>
                <a:sym typeface="Century Gothic"/>
              </a:defRPr>
            </a:lvl6pPr>
            <a:lvl7pPr marL="0" lvl="6" indent="0" algn="r">
              <a:buClr>
                <a:srgbClr val="44546A"/>
              </a:buClr>
              <a:buSzPts val="1300"/>
              <a:buFont typeface="Century Gothic"/>
              <a:buNone/>
              <a:defRPr sz="1300">
                <a:solidFill>
                  <a:srgbClr val="44546A"/>
                </a:solidFill>
                <a:latin typeface="Century Gothic"/>
                <a:ea typeface="Century Gothic"/>
                <a:cs typeface="Century Gothic"/>
                <a:sym typeface="Century Gothic"/>
              </a:defRPr>
            </a:lvl7pPr>
            <a:lvl8pPr marL="0" lvl="7" indent="0" algn="r">
              <a:buClr>
                <a:srgbClr val="44546A"/>
              </a:buClr>
              <a:buSzPts val="1300"/>
              <a:buFont typeface="Century Gothic"/>
              <a:buNone/>
              <a:defRPr sz="1300">
                <a:solidFill>
                  <a:srgbClr val="44546A"/>
                </a:solidFill>
                <a:latin typeface="Century Gothic"/>
                <a:ea typeface="Century Gothic"/>
                <a:cs typeface="Century Gothic"/>
                <a:sym typeface="Century Gothic"/>
              </a:defRPr>
            </a:lvl8pPr>
            <a:lvl9pPr marL="0" lvl="8" indent="0" algn="r">
              <a:buClr>
                <a:srgbClr val="44546A"/>
              </a:buClr>
              <a:buSzPts val="1300"/>
              <a:buFont typeface="Century Gothic"/>
              <a:buNone/>
              <a:defRPr sz="1300">
                <a:solidFill>
                  <a:srgbClr val="44546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31"/>
          <p:cNvPicPr preferRelativeResize="0"/>
          <p:nvPr/>
        </p:nvPicPr>
        <p:blipFill rotWithShape="1">
          <a:blip r:embed="rId2">
            <a:alphaModFix/>
          </a:blip>
          <a:srcRect/>
          <a:stretch/>
        </p:blipFill>
        <p:spPr>
          <a:xfrm>
            <a:off x="10682174" y="523923"/>
            <a:ext cx="980237" cy="569667"/>
          </a:xfrm>
          <a:prstGeom prst="rect">
            <a:avLst/>
          </a:prstGeom>
          <a:noFill/>
          <a:ln>
            <a:noFill/>
          </a:ln>
        </p:spPr>
      </p:pic>
      <p:cxnSp>
        <p:nvCxnSpPr>
          <p:cNvPr id="18" name="Google Shape;18;p31"/>
          <p:cNvCxnSpPr/>
          <p:nvPr/>
        </p:nvCxnSpPr>
        <p:spPr>
          <a:xfrm>
            <a:off x="11662411" y="6217623"/>
            <a:ext cx="529589" cy="0"/>
          </a:xfrm>
          <a:prstGeom prst="straightConnector1">
            <a:avLst/>
          </a:prstGeom>
          <a:noFill/>
          <a:ln w="12700" cap="flat" cmpd="sng">
            <a:solidFill>
              <a:srgbClr val="44546A"/>
            </a:solidFill>
            <a:prstDash val="solid"/>
            <a:miter lim="800000"/>
            <a:headEnd type="none" w="sm" len="sm"/>
            <a:tailEnd type="none" w="sm" len="sm"/>
          </a:ln>
        </p:spPr>
      </p:cxnSp>
    </p:spTree>
    <p:extLst>
      <p:ext uri="{BB962C8B-B14F-4D97-AF65-F5344CB8AC3E}">
        <p14:creationId xmlns:p14="http://schemas.microsoft.com/office/powerpoint/2010/main" val="11242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838200" y="6356352"/>
            <a:ext cx="2743200" cy="365125"/>
          </a:xfrm>
          <a:prstGeom prst="rect">
            <a:avLst/>
          </a:prstGeom>
        </p:spPr>
        <p:txBody>
          <a:bodyPr/>
          <a:lstStyle/>
          <a:p>
            <a:fld id="{6BA3E9F2-8D50-4962-B285-78069E86AD84}" type="datetimeFigureOut">
              <a:rPr lang="pt-BR" smtClean="0"/>
              <a:t>01/10/2024</a:t>
            </a:fld>
            <a:endParaRPr lang="pt-BR"/>
          </a:p>
        </p:txBody>
      </p:sp>
      <p:sp>
        <p:nvSpPr>
          <p:cNvPr id="6" name="Espaço Reservado para Rodapé 5"/>
          <p:cNvSpPr>
            <a:spLocks noGrp="1"/>
          </p:cNvSpPr>
          <p:nvPr>
            <p:ph type="ftr" sz="quarter" idx="11"/>
          </p:nvPr>
        </p:nvSpPr>
        <p:spPr>
          <a:xfrm>
            <a:off x="4038600" y="6356352"/>
            <a:ext cx="4114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610600" y="6356352"/>
            <a:ext cx="2743200" cy="365125"/>
          </a:xfrm>
          <a:prstGeom prst="rect">
            <a:avLst/>
          </a:prstGeom>
        </p:spPr>
        <p:txBody>
          <a:bodyPr/>
          <a:lstStyle/>
          <a:p>
            <a:fld id="{63E1A2BC-E1A0-4C9A-86AD-44AC67FA0D09}" type="slidenum">
              <a:rPr lang="pt-BR" smtClean="0"/>
              <a:t>‹#›</a:t>
            </a:fld>
            <a:endParaRPr lang="pt-BR"/>
          </a:p>
        </p:txBody>
      </p:sp>
    </p:spTree>
    <p:extLst>
      <p:ext uri="{BB962C8B-B14F-4D97-AF65-F5344CB8AC3E}">
        <p14:creationId xmlns:p14="http://schemas.microsoft.com/office/powerpoint/2010/main" val="3211487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3036107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7" y="466287"/>
            <a:ext cx="6228178" cy="4000500"/>
          </a:xfrm>
          <a:prstGeom prst="rect">
            <a:avLst/>
          </a:prstGeom>
        </p:spPr>
        <p:txBody>
          <a:bodyPr/>
          <a:lstStyle>
            <a:lvl1pPr>
              <a:defRPr>
                <a:solidFill>
                  <a:schemeClr val="tx1"/>
                </a:solidFill>
              </a:defRPr>
            </a:lvl1pPr>
          </a:lstStyle>
          <a:p>
            <a:endParaRPr lang="en-US"/>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40264"/>
            <a:ext cx="6256338" cy="150375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a:t>Title</a:t>
            </a:r>
          </a:p>
          <a:p>
            <a:pPr lvl="0"/>
            <a:r>
              <a:rPr lang="en-GB"/>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a:t>Topic of your meeting</a:t>
            </a:r>
          </a:p>
        </p:txBody>
      </p:sp>
      <p:sp>
        <p:nvSpPr>
          <p:cNvPr id="6" name="Content Placeholder 6">
            <a:extLst>
              <a:ext uri="{FF2B5EF4-FFF2-40B4-BE49-F238E27FC236}">
                <a16:creationId xmlns:a16="http://schemas.microsoft.com/office/drawing/2014/main" id="{701BF796-6CEC-584C-BF50-FC9632642B42}"/>
              </a:ext>
            </a:extLst>
          </p:cNvPr>
          <p:cNvSpPr>
            <a:spLocks noGrp="1"/>
          </p:cNvSpPr>
          <p:nvPr>
            <p:ph sz="quarter" idx="10" hasCustomPrompt="1"/>
          </p:nvPr>
        </p:nvSpPr>
        <p:spPr>
          <a:xfrm>
            <a:off x="7083468" y="466287"/>
            <a:ext cx="4745209" cy="5677730"/>
          </a:xfrm>
          <a:prstGeom prst="rect">
            <a:avLst/>
          </a:prstGeom>
        </p:spPr>
        <p:txBody>
          <a:bodyPr>
            <a:normAutofit/>
          </a:bodyPr>
          <a:lstStyle>
            <a:lvl1pPr marL="0" indent="0">
              <a:buNone/>
              <a:defRPr sz="2000" baseline="0">
                <a:solidFill>
                  <a:schemeClr val="tx1"/>
                </a:solidFill>
              </a:defRPr>
            </a:lvl1pPr>
            <a:lvl2pPr>
              <a:defRPr sz="1800"/>
            </a:lvl2pPr>
            <a:lvl3pPr>
              <a:defRPr sz="1800"/>
            </a:lvl3pPr>
            <a:lvl4pPr>
              <a:defRPr sz="1800"/>
            </a:lvl4pPr>
            <a:lvl5pPr>
              <a:defRPr sz="1800"/>
            </a:lvl5pPr>
          </a:lstStyle>
          <a:p>
            <a:pPr lvl="0"/>
            <a:r>
              <a:rPr lang="en-CA"/>
              <a:t>Regular text paragraph. </a:t>
            </a:r>
          </a:p>
        </p:txBody>
      </p:sp>
    </p:spTree>
    <p:extLst>
      <p:ext uri="{BB962C8B-B14F-4D97-AF65-F5344CB8AC3E}">
        <p14:creationId xmlns:p14="http://schemas.microsoft.com/office/powerpoint/2010/main" val="34935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05716" y="1302706"/>
            <a:ext cx="11008727" cy="3383286"/>
          </a:xfrm>
          <a:prstGeom prst="rect">
            <a:avLst/>
          </a:prstGeom>
        </p:spPr>
        <p:txBody>
          <a:bodyPr/>
          <a:lstStyle>
            <a:lvl1pPr>
              <a:defRPr>
                <a:solidFill>
                  <a:srgbClr val="099459"/>
                </a:solidFill>
              </a:defRPr>
            </a:lvl1pPr>
          </a:lstStyle>
          <a:p>
            <a:endParaRPr lang="en-US"/>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577557" y="5106823"/>
            <a:ext cx="11036886" cy="1043456"/>
          </a:xfrm>
          <a:prstGeom prst="rect">
            <a:avLst/>
          </a:prstGeom>
        </p:spPr>
        <p:txBody>
          <a:bodyPr/>
          <a:lstStyle>
            <a:lvl1pPr marL="0" indent="0">
              <a:lnSpc>
                <a:spcPct val="100000"/>
              </a:lnSpc>
              <a:buNone/>
              <a:defRPr sz="3200" b="1">
                <a:solidFill>
                  <a:srgbClr val="099459"/>
                </a:solidFill>
                <a:latin typeface="Calibri" panose="020F0502020204030204" pitchFamily="34" charset="0"/>
                <a:cs typeface="Calibri" panose="020F0502020204030204" pitchFamily="34" charset="0"/>
              </a:defRPr>
            </a:lvl1pPr>
          </a:lstStyle>
          <a:p>
            <a:pPr lvl="0"/>
            <a:r>
              <a:rPr lang="en-GB"/>
              <a:t>Title</a:t>
            </a:r>
          </a:p>
          <a:p>
            <a:pPr lvl="0"/>
            <a:r>
              <a:rPr lang="en-GB"/>
              <a:t>Subtitle (if necessary)</a:t>
            </a:r>
          </a:p>
        </p:txBody>
      </p:sp>
      <p:sp>
        <p:nvSpPr>
          <p:cNvPr id="6" name="Text Placeholder 11">
            <a:extLst>
              <a:ext uri="{FF2B5EF4-FFF2-40B4-BE49-F238E27FC236}">
                <a16:creationId xmlns:a16="http://schemas.microsoft.com/office/drawing/2014/main" id="{50DFBA17-C2B6-D44F-8B1A-0FF5B9F877D8}"/>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2222589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a:solidFill>
                  <a:schemeClr val="tx1"/>
                </a:solidFill>
              </a:defRPr>
            </a:lvl1pPr>
          </a:lstStyle>
          <a:p>
            <a:r>
              <a:rPr lang="en-CA"/>
              <a:t>Click to edit Master title style</a:t>
            </a:r>
            <a:endParaRPr lang="en-US"/>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chemeClr val="tx1"/>
                </a:solidFill>
              </a:defRPr>
            </a:lvl1pPr>
            <a:lvl2pPr>
              <a:defRPr sz="1800"/>
            </a:lvl2pPr>
            <a:lvl3pPr>
              <a:defRPr sz="1800"/>
            </a:lvl3pPr>
            <a:lvl4pPr>
              <a:defRPr sz="1800"/>
            </a:lvl4pPr>
            <a:lvl5pPr>
              <a:defRPr sz="1800"/>
            </a:lvl5pPr>
          </a:lstStyle>
          <a:p>
            <a:pPr lvl="0"/>
            <a:r>
              <a:rPr lang="en-CA"/>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chor="ctr">
            <a:normAutofit/>
          </a:bodyPr>
          <a:lstStyle>
            <a:lvl1pPr marL="0" indent="0">
              <a:buNone/>
              <a:defRPr sz="2400" b="1" i="0">
                <a:solidFill>
                  <a:schemeClr val="tx1"/>
                </a:solidFill>
              </a:defRPr>
            </a:lvl1pPr>
          </a:lstStyle>
          <a:p>
            <a:pPr lvl="0"/>
            <a:r>
              <a:rPr lang="en-US"/>
              <a:t>Subtitle</a:t>
            </a:r>
          </a:p>
        </p:txBody>
      </p:sp>
      <p:sp>
        <p:nvSpPr>
          <p:cNvPr id="7" name="Text Placeholder 11">
            <a:extLst>
              <a:ext uri="{FF2B5EF4-FFF2-40B4-BE49-F238E27FC236}">
                <a16:creationId xmlns:a16="http://schemas.microsoft.com/office/drawing/2014/main" id="{BC19CED2-E0FD-4342-B21F-B5F2D5B13D6F}"/>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a:t>Topic of your meeting</a:t>
            </a:r>
          </a:p>
        </p:txBody>
      </p:sp>
      <p:sp>
        <p:nvSpPr>
          <p:cNvPr id="8" name="Picture Placeholder 5">
            <a:extLst>
              <a:ext uri="{FF2B5EF4-FFF2-40B4-BE49-F238E27FC236}">
                <a16:creationId xmlns:a16="http://schemas.microsoft.com/office/drawing/2014/main" id="{9BA9940B-7D1F-8046-9178-6A6E553D0EA4}"/>
              </a:ext>
            </a:extLst>
          </p:cNvPr>
          <p:cNvSpPr>
            <a:spLocks noGrp="1"/>
          </p:cNvSpPr>
          <p:nvPr>
            <p:ph type="pic" sz="quarter" idx="14"/>
          </p:nvPr>
        </p:nvSpPr>
        <p:spPr>
          <a:xfrm>
            <a:off x="7806702" y="1763343"/>
            <a:ext cx="3748616" cy="4000500"/>
          </a:xfrm>
          <a:prstGeom prst="rect">
            <a:avLst/>
          </a:prstGeom>
        </p:spPr>
        <p:txBody>
          <a:bodyPr/>
          <a:lstStyle/>
          <a:p>
            <a:endParaRPr lang="en-US"/>
          </a:p>
        </p:txBody>
      </p:sp>
    </p:spTree>
    <p:extLst>
      <p:ext uri="{BB962C8B-B14F-4D97-AF65-F5344CB8AC3E}">
        <p14:creationId xmlns:p14="http://schemas.microsoft.com/office/powerpoint/2010/main" val="1466666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4"/>
            <a:ext cx="10972800" cy="996728"/>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p>
            <a:endParaRPr lang="en-US"/>
          </a:p>
        </p:txBody>
      </p:sp>
      <p:sp>
        <p:nvSpPr>
          <p:cNvPr id="8" name="Text Placeholder 11">
            <a:extLst>
              <a:ext uri="{FF2B5EF4-FFF2-40B4-BE49-F238E27FC236}">
                <a16:creationId xmlns:a16="http://schemas.microsoft.com/office/drawing/2014/main" id="{B8DEF6E0-B725-2749-AE9D-0B9D6A980184}"/>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a:t>Topic of your meeting</a:t>
            </a:r>
          </a:p>
        </p:txBody>
      </p:sp>
    </p:spTree>
    <p:extLst>
      <p:ext uri="{BB962C8B-B14F-4D97-AF65-F5344CB8AC3E}">
        <p14:creationId xmlns:p14="http://schemas.microsoft.com/office/powerpoint/2010/main" val="799464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2"/>
            <a:ext cx="10972800" cy="959151"/>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6" name="Text Placeholder 5"/>
          <p:cNvSpPr>
            <a:spLocks noGrp="1"/>
          </p:cNvSpPr>
          <p:nvPr>
            <p:ph type="body" sz="quarter" idx="11" hasCustomPrompt="1"/>
          </p:nvPr>
        </p:nvSpPr>
        <p:spPr>
          <a:xfrm>
            <a:off x="521797" y="1416834"/>
            <a:ext cx="7683500" cy="414028"/>
          </a:xfrm>
          <a:prstGeom prst="rect">
            <a:avLst/>
          </a:prstGeom>
        </p:spPr>
        <p:txBody>
          <a:bodyPr>
            <a:noAutofit/>
          </a:bodyPr>
          <a:lstStyle>
            <a:lvl1pPr marL="0" indent="0">
              <a:buNone/>
              <a:defRPr sz="2800" b="1" i="0">
                <a:solidFill>
                  <a:schemeClr val="tx1"/>
                </a:solidFill>
              </a:defRPr>
            </a:lvl1pPr>
          </a:lstStyle>
          <a:p>
            <a:pPr lvl="0"/>
            <a:r>
              <a:rPr lang="en-US"/>
              <a:t>Subtitle</a:t>
            </a:r>
          </a:p>
        </p:txBody>
      </p:sp>
      <p:sp>
        <p:nvSpPr>
          <p:cNvPr id="7" name="Text Placeholder 2"/>
          <p:cNvSpPr>
            <a:spLocks noGrp="1"/>
          </p:cNvSpPr>
          <p:nvPr>
            <p:ph idx="1" hasCustomPrompt="1"/>
          </p:nvPr>
        </p:nvSpPr>
        <p:spPr>
          <a:xfrm>
            <a:off x="521797" y="209061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a:t>Bullet points</a:t>
            </a:r>
          </a:p>
          <a:p>
            <a:pPr lvl="0"/>
            <a:r>
              <a:rPr lang="en-CA"/>
              <a:t>Point</a:t>
            </a:r>
          </a:p>
          <a:p>
            <a:pPr lvl="0"/>
            <a:r>
              <a:rPr lang="en-CA"/>
              <a:t>Point</a:t>
            </a:r>
          </a:p>
          <a:p>
            <a:pPr lvl="0"/>
            <a:r>
              <a:rPr lang="en-CA"/>
              <a:t>Point</a:t>
            </a:r>
          </a:p>
          <a:p>
            <a:pPr lvl="0"/>
            <a:r>
              <a:rPr lang="en-CA"/>
              <a:t>Etc.</a:t>
            </a:r>
          </a:p>
        </p:txBody>
      </p:sp>
      <p:sp>
        <p:nvSpPr>
          <p:cNvPr id="9" name="Text Placeholder 11">
            <a:extLst>
              <a:ext uri="{FF2B5EF4-FFF2-40B4-BE49-F238E27FC236}">
                <a16:creationId xmlns:a16="http://schemas.microsoft.com/office/drawing/2014/main" id="{44C3E699-A085-374D-B3EF-8914C41BD681}"/>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a:t>Topic of your meeting</a:t>
            </a:r>
          </a:p>
        </p:txBody>
      </p:sp>
    </p:spTree>
    <p:extLst>
      <p:ext uri="{BB962C8B-B14F-4D97-AF65-F5344CB8AC3E}">
        <p14:creationId xmlns:p14="http://schemas.microsoft.com/office/powerpoint/2010/main" val="1933039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4"/>
            <a:ext cx="10972800" cy="865204"/>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77863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7" y="466287"/>
            <a:ext cx="6228178" cy="4000500"/>
          </a:xfrm>
          <a:prstGeom prst="rect">
            <a:avLst/>
          </a:prstGeom>
        </p:spPr>
        <p:txBody>
          <a:bodyPr/>
          <a:lstStyle/>
          <a:p>
            <a:endParaRPr lang="en-US"/>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40263"/>
            <a:ext cx="6256338" cy="1692275"/>
          </a:xfrm>
          <a:prstGeom prst="rect">
            <a:avLst/>
          </a:prstGeom>
        </p:spPr>
        <p:txBody>
          <a:bodyPr/>
          <a:lstStyle>
            <a:lvl1pPr marL="0" indent="0">
              <a:lnSpc>
                <a:spcPct val="100000"/>
              </a:lnSpc>
              <a:buNone/>
              <a:defRPr sz="3200" b="1">
                <a:solidFill>
                  <a:schemeClr val="tx2"/>
                </a:solidFill>
                <a:latin typeface="Calibri" panose="020F0502020204030204" pitchFamily="34" charset="0"/>
                <a:cs typeface="Calibri" panose="020F0502020204030204" pitchFamily="34" charset="0"/>
              </a:defRPr>
            </a:lvl1pPr>
          </a:lstStyle>
          <a:p>
            <a:pPr lvl="0"/>
            <a:r>
              <a:rPr lang="en-GB"/>
              <a:t>Title</a:t>
            </a:r>
          </a:p>
          <a:p>
            <a:pPr lvl="0"/>
            <a:r>
              <a:rPr lang="en-GB"/>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1038618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3403254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6" y="466287"/>
            <a:ext cx="11008727" cy="4000500"/>
          </a:xfrm>
          <a:prstGeom prst="rect">
            <a:avLst/>
          </a:prstGeom>
        </p:spPr>
        <p:txBody>
          <a:bodyPr/>
          <a:lstStyle>
            <a:lvl1pPr>
              <a:defRPr>
                <a:solidFill>
                  <a:schemeClr val="tx1"/>
                </a:solidFill>
              </a:defRPr>
            </a:lvl1pPr>
          </a:lstStyle>
          <a:p>
            <a:endParaRPr lang="en-US"/>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97260"/>
            <a:ext cx="11036886" cy="123381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a:t>Title</a:t>
            </a:r>
          </a:p>
          <a:p>
            <a:pPr lvl="0"/>
            <a:r>
              <a:rPr lang="en-GB"/>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2621276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ormAutofit/>
          </a:bodyPr>
          <a:lstStyle>
            <a:lvl1pPr marL="0" indent="0">
              <a:buNone/>
              <a:defRPr sz="2400" b="1" i="0">
                <a:solidFill>
                  <a:srgbClr val="001B71"/>
                </a:solidFill>
              </a:defRPr>
            </a:lvl1pPr>
          </a:lstStyle>
          <a:p>
            <a:pPr lvl="0"/>
            <a:r>
              <a:rPr lang="en-US"/>
              <a:t>Subtitle</a:t>
            </a:r>
          </a:p>
        </p:txBody>
      </p:sp>
      <p:sp>
        <p:nvSpPr>
          <p:cNvPr id="5" name="Text Placeholder 11">
            <a:extLst>
              <a:ext uri="{FF2B5EF4-FFF2-40B4-BE49-F238E27FC236}">
                <a16:creationId xmlns:a16="http://schemas.microsoft.com/office/drawing/2014/main"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
        <p:nvSpPr>
          <p:cNvPr id="7" name="Picture Placeholder 5">
            <a:extLst>
              <a:ext uri="{FF2B5EF4-FFF2-40B4-BE49-F238E27FC236}">
                <a16:creationId xmlns:a16="http://schemas.microsoft.com/office/drawing/2014/main" id="{02AB7F65-3F82-054A-941F-68E8E4690A58}"/>
              </a:ext>
            </a:extLst>
          </p:cNvPr>
          <p:cNvSpPr>
            <a:spLocks noGrp="1"/>
          </p:cNvSpPr>
          <p:nvPr>
            <p:ph type="pic" sz="quarter" idx="14"/>
          </p:nvPr>
        </p:nvSpPr>
        <p:spPr>
          <a:xfrm>
            <a:off x="7894517" y="1763343"/>
            <a:ext cx="3748616" cy="4000500"/>
          </a:xfrm>
          <a:prstGeom prst="rect">
            <a:avLst/>
          </a:prstGeom>
        </p:spPr>
        <p:txBody>
          <a:bodyPr/>
          <a:lstStyle>
            <a:lvl1pPr>
              <a:defRPr sz="2800"/>
            </a:lvl1pPr>
          </a:lstStyle>
          <a:p>
            <a:endParaRPr lang="en-US"/>
          </a:p>
        </p:txBody>
      </p:sp>
    </p:spTree>
    <p:extLst>
      <p:ext uri="{BB962C8B-B14F-4D97-AF65-F5344CB8AC3E}">
        <p14:creationId xmlns:p14="http://schemas.microsoft.com/office/powerpoint/2010/main" val="1924304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362251"/>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rgbClr val="001B71"/>
                </a:solidFill>
              </a:defRPr>
            </a:lvl1pPr>
            <a:lvl2pPr>
              <a:defRPr sz="2400">
                <a:solidFill>
                  <a:srgbClr val="001B71"/>
                </a:solidFill>
              </a:defRPr>
            </a:lvl2pPr>
            <a:lvl3pPr>
              <a:defRPr sz="2000">
                <a:solidFill>
                  <a:srgbClr val="001B71"/>
                </a:solidFill>
              </a:defRPr>
            </a:lvl3pPr>
            <a:lvl4pPr>
              <a:defRPr sz="1800">
                <a:solidFill>
                  <a:srgbClr val="001B71"/>
                </a:solidFill>
              </a:defRPr>
            </a:lvl4pPr>
            <a:lvl5pPr>
              <a:defRPr sz="1800">
                <a:solidFill>
                  <a:srgbClr val="001B71"/>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lvl1pPr>
              <a:defRPr sz="2800"/>
            </a:lvl1pPr>
          </a:lstStyle>
          <a:p>
            <a:endParaRPr lang="en-US"/>
          </a:p>
        </p:txBody>
      </p:sp>
      <p:sp>
        <p:nvSpPr>
          <p:cNvPr id="7" name="Text Placeholder 11">
            <a:extLst>
              <a:ext uri="{FF2B5EF4-FFF2-40B4-BE49-F238E27FC236}">
                <a16:creationId xmlns:a16="http://schemas.microsoft.com/office/drawing/2014/main"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3222684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833889"/>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7" name="Text Placeholder 2"/>
          <p:cNvSpPr>
            <a:spLocks noGrp="1"/>
          </p:cNvSpPr>
          <p:nvPr>
            <p:ph idx="1" hasCustomPrompt="1"/>
          </p:nvPr>
        </p:nvSpPr>
        <p:spPr>
          <a:xfrm>
            <a:off x="521797" y="221587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a:t>Bullet points</a:t>
            </a:r>
          </a:p>
          <a:p>
            <a:pPr lvl="0"/>
            <a:r>
              <a:rPr lang="en-CA"/>
              <a:t>Point</a:t>
            </a:r>
          </a:p>
          <a:p>
            <a:pPr lvl="0"/>
            <a:r>
              <a:rPr lang="en-CA"/>
              <a:t>Point</a:t>
            </a:r>
          </a:p>
          <a:p>
            <a:pPr lvl="0"/>
            <a:r>
              <a:rPr lang="en-CA"/>
              <a:t>Point</a:t>
            </a:r>
          </a:p>
          <a:p>
            <a:pPr lvl="0"/>
            <a:r>
              <a:rPr lang="en-CA"/>
              <a:t>Etc.</a:t>
            </a:r>
          </a:p>
        </p:txBody>
      </p:sp>
      <p:sp>
        <p:nvSpPr>
          <p:cNvPr id="8" name="Text Placeholder 11">
            <a:extLst>
              <a:ext uri="{FF2B5EF4-FFF2-40B4-BE49-F238E27FC236}">
                <a16:creationId xmlns:a16="http://schemas.microsoft.com/office/drawing/2014/main"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299643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1096898"/>
            <a:ext cx="10972800" cy="818906"/>
          </a:xfrm>
          <a:prstGeom prst="rect">
            <a:avLst/>
          </a:prstGeom>
        </p:spPr>
        <p:txBody>
          <a:bodyPr/>
          <a:lstStyle>
            <a:lvl1pPr>
              <a:defRPr sz="4000">
                <a:solidFill>
                  <a:srgbClr val="099459"/>
                </a:solidFill>
              </a:defRPr>
            </a:lvl1pPr>
          </a:lstStyle>
          <a:p>
            <a:r>
              <a:rPr lang="en-CA"/>
              <a:t>Click to edit Master title style</a:t>
            </a:r>
            <a:endParaRPr lang="en-US"/>
          </a:p>
        </p:txBody>
      </p:sp>
      <p:sp>
        <p:nvSpPr>
          <p:cNvPr id="3" name="Content Placeholder 6"/>
          <p:cNvSpPr>
            <a:spLocks noGrp="1"/>
          </p:cNvSpPr>
          <p:nvPr>
            <p:ph sz="quarter" idx="10" hasCustomPrompt="1"/>
          </p:nvPr>
        </p:nvSpPr>
        <p:spPr>
          <a:xfrm>
            <a:off x="547846" y="2798335"/>
            <a:ext cx="7096117" cy="3673228"/>
          </a:xfrm>
          <a:prstGeom prst="rect">
            <a:avLst/>
          </a:prstGeom>
        </p:spPr>
        <p:txBody>
          <a:bodyPr>
            <a:normAutofit/>
          </a:bodyPr>
          <a:lstStyle>
            <a:lvl1pPr marL="0" indent="0">
              <a:buNone/>
              <a:defRPr sz="1800" baseline="0">
                <a:solidFill>
                  <a:srgbClr val="099459"/>
                </a:solidFill>
              </a:defRPr>
            </a:lvl1pPr>
            <a:lvl2pPr>
              <a:defRPr sz="1800"/>
            </a:lvl2pPr>
            <a:lvl3pPr>
              <a:defRPr sz="1800"/>
            </a:lvl3pPr>
            <a:lvl4pPr>
              <a:defRPr sz="1800"/>
            </a:lvl4pPr>
            <a:lvl5pPr>
              <a:defRPr sz="1800"/>
            </a:lvl5pPr>
          </a:lstStyle>
          <a:p>
            <a:pPr lvl="0"/>
            <a:r>
              <a:rPr lang="en-CA"/>
              <a:t>Regular text paragraph. </a:t>
            </a:r>
          </a:p>
        </p:txBody>
      </p:sp>
      <p:sp>
        <p:nvSpPr>
          <p:cNvPr id="6" name="Text Placeholder 5"/>
          <p:cNvSpPr>
            <a:spLocks noGrp="1"/>
          </p:cNvSpPr>
          <p:nvPr>
            <p:ph type="body" sz="quarter" idx="11" hasCustomPrompt="1"/>
          </p:nvPr>
        </p:nvSpPr>
        <p:spPr>
          <a:xfrm>
            <a:off x="521797" y="2144408"/>
            <a:ext cx="7122166" cy="654050"/>
          </a:xfrm>
          <a:prstGeom prst="rect">
            <a:avLst/>
          </a:prstGeom>
        </p:spPr>
        <p:txBody>
          <a:bodyPr>
            <a:normAutofit/>
          </a:bodyPr>
          <a:lstStyle>
            <a:lvl1pPr marL="0" indent="0">
              <a:buNone/>
              <a:defRPr sz="2400" b="1" i="0">
                <a:solidFill>
                  <a:srgbClr val="099459"/>
                </a:solidFill>
              </a:defRPr>
            </a:lvl1pPr>
          </a:lstStyle>
          <a:p>
            <a:pPr lvl="0"/>
            <a:r>
              <a:rPr lang="en-US"/>
              <a:t>Subtitle</a:t>
            </a:r>
          </a:p>
        </p:txBody>
      </p:sp>
      <p:sp>
        <p:nvSpPr>
          <p:cNvPr id="7" name="Picture Placeholder 5">
            <a:extLst>
              <a:ext uri="{FF2B5EF4-FFF2-40B4-BE49-F238E27FC236}">
                <a16:creationId xmlns:a16="http://schemas.microsoft.com/office/drawing/2014/main" id="{02AB7F65-3F82-054A-941F-68E8E4690A58}"/>
              </a:ext>
            </a:extLst>
          </p:cNvPr>
          <p:cNvSpPr>
            <a:spLocks noGrp="1"/>
          </p:cNvSpPr>
          <p:nvPr>
            <p:ph type="pic" sz="quarter" idx="14"/>
          </p:nvPr>
        </p:nvSpPr>
        <p:spPr>
          <a:xfrm>
            <a:off x="7893496" y="2471063"/>
            <a:ext cx="3748616" cy="4000500"/>
          </a:xfrm>
          <a:prstGeom prst="rect">
            <a:avLst/>
          </a:prstGeom>
        </p:spPr>
        <p:txBody>
          <a:bodyPr/>
          <a:lstStyle>
            <a:lvl1pPr>
              <a:defRPr sz="2800">
                <a:solidFill>
                  <a:srgbClr val="099459"/>
                </a:solidFill>
              </a:defRPr>
            </a:lvl1pPr>
          </a:lstStyle>
          <a:p>
            <a:endParaRPr lang="en-US"/>
          </a:p>
        </p:txBody>
      </p:sp>
      <p:sp>
        <p:nvSpPr>
          <p:cNvPr id="8" name="Text Placeholder 11">
            <a:extLst>
              <a:ext uri="{FF2B5EF4-FFF2-40B4-BE49-F238E27FC236}">
                <a16:creationId xmlns:a16="http://schemas.microsoft.com/office/drawing/2014/main" id="{DD198888-ECEF-2C42-A449-F84C77648B88}"/>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3871117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952887"/>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323280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83A70A-E016-1E4F-A96C-DEE83D7942DB}"/>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2857442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a:solidFill>
                  <a:schemeClr val="tx1"/>
                </a:solidFill>
              </a:defRPr>
            </a:lvl1pPr>
          </a:lstStyle>
          <a:p>
            <a:r>
              <a:rPr lang="en-CA"/>
              <a:t>Click to edit Master title style</a:t>
            </a:r>
            <a:endParaRPr lang="en-US"/>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a:t>Regular text paragraph. </a:t>
            </a:r>
          </a:p>
        </p:txBody>
      </p:sp>
      <p:sp>
        <p:nvSpPr>
          <p:cNvPr id="6" name="Text Placeholder 5"/>
          <p:cNvSpPr>
            <a:spLocks noGrp="1"/>
          </p:cNvSpPr>
          <p:nvPr>
            <p:ph type="body" sz="quarter" idx="11" hasCustomPrompt="1"/>
          </p:nvPr>
        </p:nvSpPr>
        <p:spPr>
          <a:xfrm>
            <a:off x="522818" y="1436688"/>
            <a:ext cx="7683500" cy="654050"/>
          </a:xfrm>
          <a:prstGeom prst="rect">
            <a:avLst/>
          </a:prstGeom>
        </p:spPr>
        <p:txBody>
          <a:bodyPr>
            <a:normAutofit/>
          </a:bodyPr>
          <a:lstStyle>
            <a:lvl1pPr marL="0" indent="0">
              <a:buNone/>
              <a:defRPr sz="2400" b="1" i="0">
                <a:solidFill>
                  <a:srgbClr val="001B71"/>
                </a:solidFill>
              </a:defRPr>
            </a:lvl1pPr>
          </a:lstStyle>
          <a:p>
            <a:pPr lvl="0"/>
            <a:r>
              <a:rPr lang="en-US"/>
              <a:t>Subtitle</a:t>
            </a:r>
          </a:p>
        </p:txBody>
      </p:sp>
      <p:sp>
        <p:nvSpPr>
          <p:cNvPr id="5" name="Text Placeholder 11">
            <a:extLst>
              <a:ext uri="{FF2B5EF4-FFF2-40B4-BE49-F238E27FC236}">
                <a16:creationId xmlns:a16="http://schemas.microsoft.com/office/drawing/2014/main"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659690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D3744-1C90-A34A-8E1D-890C0A021016}"/>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1797" y="293453"/>
            <a:ext cx="10972800" cy="1362251"/>
          </a:xfrm>
          <a:prstGeom prst="rect">
            <a:avLst/>
          </a:prstGeom>
        </p:spPr>
        <p:txBody>
          <a:bodyPr/>
          <a:lstStyle>
            <a:lvl1pPr>
              <a:defRPr>
                <a:solidFill>
                  <a:schemeClr val="tx1"/>
                </a:solidFill>
              </a:defRPr>
            </a:lvl1pPr>
          </a:lstStyle>
          <a:p>
            <a:r>
              <a:rPr lang="en-CA"/>
              <a:t>Click to edit Master title style</a:t>
            </a:r>
            <a:endParaRPr lang="en-US"/>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a:solidFill>
                  <a:srgbClr val="001B71"/>
                </a:solidFill>
              </a:defRPr>
            </a:lvl1pPr>
            <a:lvl2pPr>
              <a:defRPr>
                <a:solidFill>
                  <a:srgbClr val="001B71"/>
                </a:solidFill>
              </a:defRPr>
            </a:lvl2pPr>
            <a:lvl3pPr>
              <a:defRPr>
                <a:solidFill>
                  <a:srgbClr val="001B71"/>
                </a:solidFill>
              </a:defRPr>
            </a:lvl3pPr>
            <a:lvl4pPr>
              <a:defRPr>
                <a:solidFill>
                  <a:srgbClr val="001B71"/>
                </a:solidFill>
              </a:defRPr>
            </a:lvl4pPr>
            <a:lvl5pPr>
              <a:defRPr>
                <a:solidFill>
                  <a:srgbClr val="001B71"/>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p>
            <a:endParaRPr lang="en-US"/>
          </a:p>
        </p:txBody>
      </p:sp>
      <p:sp>
        <p:nvSpPr>
          <p:cNvPr id="7" name="Text Placeholder 11">
            <a:extLst>
              <a:ext uri="{FF2B5EF4-FFF2-40B4-BE49-F238E27FC236}">
                <a16:creationId xmlns:a16="http://schemas.microsoft.com/office/drawing/2014/main"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3525118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378BE5-A157-E045-B7F7-E9C63C19D013}"/>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1797" y="293452"/>
            <a:ext cx="10972800" cy="1240317"/>
          </a:xfrm>
          <a:prstGeom prst="rect">
            <a:avLst/>
          </a:prstGeom>
        </p:spPr>
        <p:txBody>
          <a:bodyPr/>
          <a:lstStyle>
            <a:lvl1pPr>
              <a:defRPr>
                <a:solidFill>
                  <a:schemeClr val="tx1"/>
                </a:solidFill>
              </a:defRPr>
            </a:lvl1pPr>
          </a:lstStyle>
          <a:p>
            <a:r>
              <a:rPr lang="en-CA"/>
              <a:t>Click to edit Master title style</a:t>
            </a:r>
            <a:endParaRPr lang="en-US"/>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rgbClr val="001B71"/>
                </a:solidFill>
              </a:defRPr>
            </a:lvl1pPr>
          </a:lstStyle>
          <a:p>
            <a:pPr lvl="0"/>
            <a:r>
              <a:rPr lang="en-US"/>
              <a:t>Subtitle</a:t>
            </a:r>
          </a:p>
        </p:txBody>
      </p:sp>
      <p:sp>
        <p:nvSpPr>
          <p:cNvPr id="7" name="Text Placeholder 2"/>
          <p:cNvSpPr>
            <a:spLocks noGrp="1"/>
          </p:cNvSpPr>
          <p:nvPr>
            <p:ph idx="1" hasCustomPrompt="1"/>
          </p:nvPr>
        </p:nvSpPr>
        <p:spPr>
          <a:xfrm>
            <a:off x="521797" y="2090616"/>
            <a:ext cx="9931232" cy="3741616"/>
          </a:xfrm>
          <a:prstGeom prst="rect">
            <a:avLst/>
          </a:prstGeom>
        </p:spPr>
        <p:txBody>
          <a:bodyPr vert="horz" lIns="91440" tIns="45720" rIns="91440" bIns="45720" rtlCol="0">
            <a:normAutofit/>
          </a:bodyPr>
          <a:lstStyle>
            <a:lvl1pPr>
              <a:defRPr>
                <a:solidFill>
                  <a:srgbClr val="001B71"/>
                </a:solidFill>
              </a:defRPr>
            </a:lvl1pPr>
          </a:lstStyle>
          <a:p>
            <a:pPr lvl="0"/>
            <a:r>
              <a:rPr lang="en-CA"/>
              <a:t>Bullet points</a:t>
            </a:r>
          </a:p>
          <a:p>
            <a:pPr lvl="0"/>
            <a:r>
              <a:rPr lang="en-CA"/>
              <a:t>Point</a:t>
            </a:r>
          </a:p>
          <a:p>
            <a:pPr lvl="0"/>
            <a:r>
              <a:rPr lang="en-CA"/>
              <a:t>Point</a:t>
            </a:r>
          </a:p>
          <a:p>
            <a:pPr lvl="0"/>
            <a:r>
              <a:rPr lang="en-CA"/>
              <a:t>Point</a:t>
            </a:r>
          </a:p>
          <a:p>
            <a:pPr lvl="0"/>
            <a:r>
              <a:rPr lang="en-CA"/>
              <a:t>Etc.</a:t>
            </a:r>
          </a:p>
        </p:txBody>
      </p:sp>
      <p:sp>
        <p:nvSpPr>
          <p:cNvPr id="8" name="Text Placeholder 11">
            <a:extLst>
              <a:ext uri="{FF2B5EF4-FFF2-40B4-BE49-F238E27FC236}">
                <a16:creationId xmlns:a16="http://schemas.microsoft.com/office/drawing/2014/main"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4080458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FAD287-EBA9-334B-8827-3C5839BB2F45}"/>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1797" y="293453"/>
            <a:ext cx="10972800" cy="1362251"/>
          </a:xfrm>
          <a:prstGeom prst="rect">
            <a:avLst/>
          </a:prstGeom>
        </p:spPr>
        <p:txBody>
          <a:bodyPr/>
          <a:lstStyle>
            <a:lvl1pPr>
              <a:defRPr>
                <a:solidFill>
                  <a:schemeClr val="tx1"/>
                </a:solidFill>
              </a:defRPr>
            </a:lvl1pPr>
          </a:lstStyle>
          <a:p>
            <a:r>
              <a:rPr lang="en-CA"/>
              <a:t>Click to edit Master title style</a:t>
            </a:r>
            <a:endParaRPr lang="en-US"/>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2"/>
                </a:solidFill>
              </a:defRPr>
            </a:lvl1pPr>
          </a:lstStyle>
          <a:p>
            <a:pPr lvl="0"/>
            <a:r>
              <a:rPr lang="en-US"/>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2"/>
                </a:solidFill>
              </a:defRPr>
            </a:lvl1pPr>
          </a:lstStyle>
          <a:p>
            <a:pPr lvl="0"/>
            <a:r>
              <a:rPr lang="en-US"/>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2974325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5BCFE8C-49E4-2640-A41D-478E5A8CB2AE}"/>
              </a:ext>
            </a:extLst>
          </p:cNvPr>
          <p:cNvSpPr>
            <a:spLocks noGrp="1"/>
          </p:cNvSpPr>
          <p:nvPr>
            <p:ph sz="quarter" idx="10" hasCustomPrompt="1"/>
          </p:nvPr>
        </p:nvSpPr>
        <p:spPr>
          <a:xfrm>
            <a:off x="5232400" y="575734"/>
            <a:ext cx="6595533" cy="1058334"/>
          </a:xfrm>
          <a:prstGeom prst="rect">
            <a:avLst/>
          </a:prstGeom>
        </p:spPr>
        <p:txBody>
          <a:bodyPr/>
          <a:lstStyle>
            <a:lvl1pPr marL="0" indent="0" algn="r">
              <a:buNone/>
              <a:defRPr sz="6000">
                <a:solidFill>
                  <a:srgbClr val="099459"/>
                </a:solidFill>
                <a:latin typeface="Calibri" panose="020F0502020204030204" pitchFamily="34" charset="0"/>
                <a:cs typeface="Calibri" panose="020F0502020204030204" pitchFamily="34" charset="0"/>
              </a:defRPr>
            </a:lvl1pPr>
          </a:lstStyle>
          <a:p>
            <a:pPr lvl="0"/>
            <a:r>
              <a:rPr lang="en-GB"/>
              <a:t>Insert Title</a:t>
            </a:r>
          </a:p>
        </p:txBody>
      </p:sp>
      <p:sp>
        <p:nvSpPr>
          <p:cNvPr id="3" name="Content Placeholder 2">
            <a:extLst>
              <a:ext uri="{FF2B5EF4-FFF2-40B4-BE49-F238E27FC236}">
                <a16:creationId xmlns:a16="http://schemas.microsoft.com/office/drawing/2014/main" id="{18577644-0FDC-CE46-96C0-0B30746CF927}"/>
              </a:ext>
            </a:extLst>
          </p:cNvPr>
          <p:cNvSpPr>
            <a:spLocks noGrp="1"/>
          </p:cNvSpPr>
          <p:nvPr>
            <p:ph sz="quarter" idx="11" hasCustomPrompt="1"/>
          </p:nvPr>
        </p:nvSpPr>
        <p:spPr>
          <a:xfrm>
            <a:off x="474133" y="2429933"/>
            <a:ext cx="11353799" cy="1566333"/>
          </a:xfrm>
          <a:prstGeom prst="rect">
            <a:avLst/>
          </a:prstGeom>
        </p:spPr>
        <p:txBody>
          <a:bodyPr/>
          <a:lstStyle>
            <a:lvl1pPr marL="0" indent="0" algn="l">
              <a:buNone/>
              <a:defRPr sz="3600">
                <a:solidFill>
                  <a:srgbClr val="099459"/>
                </a:solidFill>
                <a:latin typeface="Calibri" panose="020F0502020204030204" pitchFamily="34" charset="0"/>
                <a:cs typeface="Calibri" panose="020F0502020204030204" pitchFamily="34" charset="0"/>
              </a:defRPr>
            </a:lvl1pPr>
          </a:lstStyle>
          <a:p>
            <a:pPr lvl="0"/>
            <a:r>
              <a:rPr lang="en-GB"/>
              <a:t>Paragraph</a:t>
            </a:r>
          </a:p>
        </p:txBody>
      </p:sp>
      <p:sp>
        <p:nvSpPr>
          <p:cNvPr id="4" name="Text Placeholder 11">
            <a:extLst>
              <a:ext uri="{FF2B5EF4-FFF2-40B4-BE49-F238E27FC236}">
                <a16:creationId xmlns:a16="http://schemas.microsoft.com/office/drawing/2014/main" id="{03838E09-83F2-2B49-AA15-E522BDDCEABD}"/>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2"/>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278140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2718447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6" y="466287"/>
            <a:ext cx="11008727" cy="4000500"/>
          </a:xfrm>
          <a:prstGeom prst="rect">
            <a:avLst/>
          </a:prstGeom>
        </p:spPr>
        <p:txBody>
          <a:bodyPr/>
          <a:lstStyle>
            <a:lvl1pPr>
              <a:defRPr>
                <a:solidFill>
                  <a:schemeClr val="tx1"/>
                </a:solidFill>
              </a:defRPr>
            </a:lvl1pPr>
          </a:lstStyle>
          <a:p>
            <a:endParaRPr lang="en-US"/>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97260"/>
            <a:ext cx="11036886" cy="123381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a:t>Title</a:t>
            </a:r>
          </a:p>
          <a:p>
            <a:pPr lvl="0"/>
            <a:r>
              <a:rPr lang="en-GB"/>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196310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ormAutofit/>
          </a:bodyPr>
          <a:lstStyle>
            <a:lvl1pPr marL="0" indent="0">
              <a:buNone/>
              <a:defRPr sz="2400" b="1" i="0">
                <a:solidFill>
                  <a:srgbClr val="001B71"/>
                </a:solidFill>
              </a:defRPr>
            </a:lvl1pPr>
          </a:lstStyle>
          <a:p>
            <a:pPr lvl="0"/>
            <a:r>
              <a:rPr lang="en-US"/>
              <a:t>Subtitle</a:t>
            </a:r>
          </a:p>
        </p:txBody>
      </p:sp>
      <p:sp>
        <p:nvSpPr>
          <p:cNvPr id="5" name="Text Placeholder 11">
            <a:extLst>
              <a:ext uri="{FF2B5EF4-FFF2-40B4-BE49-F238E27FC236}">
                <a16:creationId xmlns:a16="http://schemas.microsoft.com/office/drawing/2014/main"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
        <p:nvSpPr>
          <p:cNvPr id="7" name="Picture Placeholder 5">
            <a:extLst>
              <a:ext uri="{FF2B5EF4-FFF2-40B4-BE49-F238E27FC236}">
                <a16:creationId xmlns:a16="http://schemas.microsoft.com/office/drawing/2014/main" id="{02AB7F65-3F82-054A-941F-68E8E4690A58}"/>
              </a:ext>
            </a:extLst>
          </p:cNvPr>
          <p:cNvSpPr>
            <a:spLocks noGrp="1"/>
          </p:cNvSpPr>
          <p:nvPr>
            <p:ph type="pic" sz="quarter" idx="14"/>
          </p:nvPr>
        </p:nvSpPr>
        <p:spPr>
          <a:xfrm>
            <a:off x="7894517" y="1763343"/>
            <a:ext cx="3748616" cy="4000500"/>
          </a:xfrm>
          <a:prstGeom prst="rect">
            <a:avLst/>
          </a:prstGeom>
        </p:spPr>
        <p:txBody>
          <a:bodyPr/>
          <a:lstStyle>
            <a:lvl1pPr>
              <a:defRPr sz="2800"/>
            </a:lvl1pPr>
          </a:lstStyle>
          <a:p>
            <a:endParaRPr lang="en-US"/>
          </a:p>
        </p:txBody>
      </p:sp>
    </p:spTree>
    <p:extLst>
      <p:ext uri="{BB962C8B-B14F-4D97-AF65-F5344CB8AC3E}">
        <p14:creationId xmlns:p14="http://schemas.microsoft.com/office/powerpoint/2010/main" val="293760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637371" y="982384"/>
            <a:ext cx="10972800" cy="1362251"/>
          </a:xfrm>
          <a:prstGeom prst="rect">
            <a:avLst/>
          </a:prstGeom>
        </p:spPr>
        <p:txBody>
          <a:bodyPr/>
          <a:lstStyle>
            <a:lvl1pPr>
              <a:defRPr sz="4000">
                <a:solidFill>
                  <a:srgbClr val="099459"/>
                </a:solidFill>
              </a:defRPr>
            </a:lvl1pPr>
          </a:lstStyle>
          <a:p>
            <a:r>
              <a:rPr lang="en-CA"/>
              <a:t>Click to edit Master title style</a:t>
            </a:r>
            <a:endParaRPr lang="en-US"/>
          </a:p>
        </p:txBody>
      </p:sp>
      <p:sp>
        <p:nvSpPr>
          <p:cNvPr id="4" name="Content Placeholder 3"/>
          <p:cNvSpPr>
            <a:spLocks noGrp="1"/>
          </p:cNvSpPr>
          <p:nvPr>
            <p:ph sz="quarter" idx="10"/>
          </p:nvPr>
        </p:nvSpPr>
        <p:spPr>
          <a:xfrm>
            <a:off x="4739676" y="2472001"/>
            <a:ext cx="6870495" cy="4000315"/>
          </a:xfrm>
          <a:prstGeom prst="rect">
            <a:avLst/>
          </a:prstGeom>
        </p:spPr>
        <p:txBody>
          <a:bodyPr/>
          <a:lstStyle>
            <a:lvl1pPr>
              <a:defRPr sz="2800">
                <a:solidFill>
                  <a:srgbClr val="099459"/>
                </a:solidFill>
              </a:defRPr>
            </a:lvl1pPr>
            <a:lvl2pPr>
              <a:defRPr sz="2400">
                <a:solidFill>
                  <a:srgbClr val="099459"/>
                </a:solidFill>
              </a:defRPr>
            </a:lvl2pPr>
            <a:lvl3pPr>
              <a:defRPr sz="2000">
                <a:solidFill>
                  <a:srgbClr val="099459"/>
                </a:solidFill>
              </a:defRPr>
            </a:lvl3pPr>
            <a:lvl4pPr>
              <a:defRPr sz="1800">
                <a:solidFill>
                  <a:srgbClr val="099459"/>
                </a:solidFill>
              </a:defRPr>
            </a:lvl4pPr>
            <a:lvl5pPr>
              <a:defRPr sz="1800">
                <a:solidFill>
                  <a:srgbClr val="099459"/>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Picture Placeholder 5"/>
          <p:cNvSpPr>
            <a:spLocks noGrp="1"/>
          </p:cNvSpPr>
          <p:nvPr>
            <p:ph type="pic" sz="quarter" idx="11"/>
          </p:nvPr>
        </p:nvSpPr>
        <p:spPr>
          <a:xfrm>
            <a:off x="638391" y="2471694"/>
            <a:ext cx="3748616" cy="4000500"/>
          </a:xfrm>
          <a:prstGeom prst="rect">
            <a:avLst/>
          </a:prstGeom>
        </p:spPr>
        <p:txBody>
          <a:bodyPr/>
          <a:lstStyle>
            <a:lvl1pPr>
              <a:defRPr sz="2800">
                <a:solidFill>
                  <a:srgbClr val="099459"/>
                </a:solidFill>
              </a:defRPr>
            </a:lvl1pPr>
          </a:lstStyle>
          <a:p>
            <a:endParaRPr lang="en-US"/>
          </a:p>
        </p:txBody>
      </p:sp>
      <p:sp>
        <p:nvSpPr>
          <p:cNvPr id="8" name="Text Placeholder 11">
            <a:extLst>
              <a:ext uri="{FF2B5EF4-FFF2-40B4-BE49-F238E27FC236}">
                <a16:creationId xmlns:a16="http://schemas.microsoft.com/office/drawing/2014/main" id="{B29101F3-1CEC-4347-B872-65CA6761A361}"/>
              </a:ext>
            </a:extLst>
          </p:cNvPr>
          <p:cNvSpPr>
            <a:spLocks noGrp="1"/>
          </p:cNvSpPr>
          <p:nvPr>
            <p:ph type="body" sz="quarter" idx="14"/>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4276059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362251"/>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rgbClr val="001B71"/>
                </a:solidFill>
              </a:defRPr>
            </a:lvl1pPr>
            <a:lvl2pPr>
              <a:defRPr sz="2400">
                <a:solidFill>
                  <a:srgbClr val="001B71"/>
                </a:solidFill>
              </a:defRPr>
            </a:lvl2pPr>
            <a:lvl3pPr>
              <a:defRPr sz="2000">
                <a:solidFill>
                  <a:srgbClr val="001B71"/>
                </a:solidFill>
              </a:defRPr>
            </a:lvl3pPr>
            <a:lvl4pPr>
              <a:defRPr sz="1800">
                <a:solidFill>
                  <a:srgbClr val="001B71"/>
                </a:solidFill>
              </a:defRPr>
            </a:lvl4pPr>
            <a:lvl5pPr>
              <a:defRPr sz="1800">
                <a:solidFill>
                  <a:srgbClr val="001B71"/>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lvl1pPr>
              <a:defRPr sz="2800"/>
            </a:lvl1pPr>
          </a:lstStyle>
          <a:p>
            <a:endParaRPr lang="en-US"/>
          </a:p>
        </p:txBody>
      </p:sp>
      <p:sp>
        <p:nvSpPr>
          <p:cNvPr id="7" name="Text Placeholder 11">
            <a:extLst>
              <a:ext uri="{FF2B5EF4-FFF2-40B4-BE49-F238E27FC236}">
                <a16:creationId xmlns:a16="http://schemas.microsoft.com/office/drawing/2014/main"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1221050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833889"/>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7" name="Text Placeholder 2"/>
          <p:cNvSpPr>
            <a:spLocks noGrp="1"/>
          </p:cNvSpPr>
          <p:nvPr>
            <p:ph idx="1" hasCustomPrompt="1"/>
          </p:nvPr>
        </p:nvSpPr>
        <p:spPr>
          <a:xfrm>
            <a:off x="521797" y="221587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a:t>Bullet points</a:t>
            </a:r>
          </a:p>
          <a:p>
            <a:pPr lvl="0"/>
            <a:r>
              <a:rPr lang="en-CA"/>
              <a:t>Point</a:t>
            </a:r>
          </a:p>
          <a:p>
            <a:pPr lvl="0"/>
            <a:r>
              <a:rPr lang="en-CA"/>
              <a:t>Point</a:t>
            </a:r>
          </a:p>
          <a:p>
            <a:pPr lvl="0"/>
            <a:r>
              <a:rPr lang="en-CA"/>
              <a:t>Point</a:t>
            </a:r>
          </a:p>
          <a:p>
            <a:pPr lvl="0"/>
            <a:r>
              <a:rPr lang="en-CA"/>
              <a:t>Etc.</a:t>
            </a:r>
          </a:p>
        </p:txBody>
      </p:sp>
      <p:sp>
        <p:nvSpPr>
          <p:cNvPr id="8" name="Text Placeholder 11">
            <a:extLst>
              <a:ext uri="{FF2B5EF4-FFF2-40B4-BE49-F238E27FC236}">
                <a16:creationId xmlns:a16="http://schemas.microsoft.com/office/drawing/2014/main"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1421642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952887"/>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340978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637371" y="875913"/>
            <a:ext cx="10972800" cy="833889"/>
          </a:xfrm>
          <a:prstGeom prst="rect">
            <a:avLst/>
          </a:prstGeom>
        </p:spPr>
        <p:txBody>
          <a:bodyPr/>
          <a:lstStyle>
            <a:lvl1pPr>
              <a:defRPr sz="4000">
                <a:solidFill>
                  <a:srgbClr val="099459"/>
                </a:solidFill>
              </a:defRPr>
            </a:lvl1pPr>
          </a:lstStyle>
          <a:p>
            <a:r>
              <a:rPr lang="en-CA"/>
              <a:t>Click to edit Master title style</a:t>
            </a:r>
            <a:endParaRPr lang="en-US"/>
          </a:p>
        </p:txBody>
      </p:sp>
      <p:sp>
        <p:nvSpPr>
          <p:cNvPr id="6" name="Text Placeholder 5"/>
          <p:cNvSpPr>
            <a:spLocks noGrp="1"/>
          </p:cNvSpPr>
          <p:nvPr>
            <p:ph type="body" sz="quarter" idx="11" hasCustomPrompt="1"/>
          </p:nvPr>
        </p:nvSpPr>
        <p:spPr>
          <a:xfrm>
            <a:off x="637372" y="2029528"/>
            <a:ext cx="7683500" cy="654050"/>
          </a:xfrm>
          <a:prstGeom prst="rect">
            <a:avLst/>
          </a:prstGeom>
        </p:spPr>
        <p:txBody>
          <a:bodyPr>
            <a:normAutofit/>
          </a:bodyPr>
          <a:lstStyle>
            <a:lvl1pPr marL="0" indent="0">
              <a:buNone/>
              <a:defRPr sz="2400" b="1" i="0">
                <a:solidFill>
                  <a:srgbClr val="099459"/>
                </a:solidFill>
              </a:defRPr>
            </a:lvl1pPr>
          </a:lstStyle>
          <a:p>
            <a:pPr lvl="0"/>
            <a:r>
              <a:rPr lang="en-US"/>
              <a:t>Subtitle</a:t>
            </a:r>
          </a:p>
        </p:txBody>
      </p:sp>
      <p:sp>
        <p:nvSpPr>
          <p:cNvPr id="7" name="Text Placeholder 2"/>
          <p:cNvSpPr>
            <a:spLocks noGrp="1"/>
          </p:cNvSpPr>
          <p:nvPr>
            <p:ph idx="1" hasCustomPrompt="1"/>
          </p:nvPr>
        </p:nvSpPr>
        <p:spPr>
          <a:xfrm>
            <a:off x="637371" y="2798336"/>
            <a:ext cx="9931232" cy="3741616"/>
          </a:xfrm>
          <a:prstGeom prst="rect">
            <a:avLst/>
          </a:prstGeom>
        </p:spPr>
        <p:txBody>
          <a:bodyPr vert="horz" lIns="91440" tIns="45720" rIns="91440" bIns="45720" rtlCol="0">
            <a:normAutofit/>
          </a:bodyPr>
          <a:lstStyle>
            <a:lvl1pPr>
              <a:defRPr sz="2600">
                <a:solidFill>
                  <a:srgbClr val="099459"/>
                </a:solidFill>
              </a:defRPr>
            </a:lvl1pPr>
          </a:lstStyle>
          <a:p>
            <a:pPr lvl="0"/>
            <a:r>
              <a:rPr lang="en-CA"/>
              <a:t>Bullet points</a:t>
            </a:r>
          </a:p>
          <a:p>
            <a:pPr lvl="0"/>
            <a:r>
              <a:rPr lang="en-CA"/>
              <a:t>Point</a:t>
            </a:r>
          </a:p>
          <a:p>
            <a:pPr lvl="0"/>
            <a:r>
              <a:rPr lang="en-CA"/>
              <a:t>Point</a:t>
            </a:r>
          </a:p>
          <a:p>
            <a:pPr lvl="0"/>
            <a:r>
              <a:rPr lang="en-CA"/>
              <a:t>Point</a:t>
            </a:r>
          </a:p>
          <a:p>
            <a:pPr lvl="0"/>
            <a:r>
              <a:rPr lang="en-CA"/>
              <a:t>Etc.</a:t>
            </a:r>
          </a:p>
        </p:txBody>
      </p:sp>
      <p:sp>
        <p:nvSpPr>
          <p:cNvPr id="9" name="Text Placeholder 11">
            <a:extLst>
              <a:ext uri="{FF2B5EF4-FFF2-40B4-BE49-F238E27FC236}">
                <a16:creationId xmlns:a16="http://schemas.microsoft.com/office/drawing/2014/main" id="{DEE29658-1B8E-5E43-8357-6C75315E75A4}"/>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288595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609600" y="1025289"/>
            <a:ext cx="10972800" cy="952887"/>
          </a:xfrm>
          <a:prstGeom prst="rect">
            <a:avLst/>
          </a:prstGeom>
        </p:spPr>
        <p:txBody>
          <a:bodyPr/>
          <a:lstStyle>
            <a:lvl1pPr>
              <a:defRPr sz="4000">
                <a:solidFill>
                  <a:srgbClr val="099459"/>
                </a:solidFill>
              </a:defRPr>
            </a:lvl1pPr>
          </a:lstStyle>
          <a:p>
            <a:r>
              <a:rPr lang="en-CA"/>
              <a:t>Click to edit Master title style</a:t>
            </a:r>
            <a:endParaRPr lang="en-US"/>
          </a:p>
        </p:txBody>
      </p:sp>
      <p:sp>
        <p:nvSpPr>
          <p:cNvPr id="3" name="Content Placeholder 2"/>
          <p:cNvSpPr>
            <a:spLocks noGrp="1"/>
          </p:cNvSpPr>
          <p:nvPr>
            <p:ph sz="half" idx="1"/>
          </p:nvPr>
        </p:nvSpPr>
        <p:spPr>
          <a:xfrm>
            <a:off x="619251" y="2871299"/>
            <a:ext cx="5384800" cy="3986701"/>
          </a:xfrm>
          <a:prstGeom prst="rect">
            <a:avLst/>
          </a:prstGeom>
        </p:spPr>
        <p:txBody>
          <a:bodyPr>
            <a:normAutofit/>
          </a:bodyPr>
          <a:lstStyle>
            <a:lvl1pPr>
              <a:defRPr sz="1600">
                <a:solidFill>
                  <a:srgbClr val="099459"/>
                </a:solidFill>
              </a:defRPr>
            </a:lvl1pPr>
            <a:lvl2pPr>
              <a:defRPr sz="1600">
                <a:solidFill>
                  <a:srgbClr val="099459"/>
                </a:solidFill>
              </a:defRPr>
            </a:lvl2pPr>
            <a:lvl3pPr>
              <a:defRPr sz="1600">
                <a:solidFill>
                  <a:srgbClr val="099459"/>
                </a:solidFill>
              </a:defRPr>
            </a:lvl3pPr>
            <a:lvl4pPr>
              <a:defRPr sz="1600">
                <a:solidFill>
                  <a:srgbClr val="099459"/>
                </a:solidFill>
              </a:defRPr>
            </a:lvl4pPr>
            <a:lvl5pPr>
              <a:defRPr sz="1600">
                <a:solidFill>
                  <a:srgbClr val="099459"/>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285403" y="2871299"/>
            <a:ext cx="5384800" cy="3986701"/>
          </a:xfrm>
          <a:prstGeom prst="rect">
            <a:avLst/>
          </a:prstGeom>
        </p:spPr>
        <p:txBody>
          <a:bodyPr>
            <a:normAutofit/>
          </a:bodyPr>
          <a:lstStyle>
            <a:lvl1pPr>
              <a:defRPr sz="1600">
                <a:solidFill>
                  <a:srgbClr val="099459"/>
                </a:solidFill>
              </a:defRPr>
            </a:lvl1pPr>
            <a:lvl2pPr>
              <a:defRPr sz="1600">
                <a:solidFill>
                  <a:srgbClr val="099459"/>
                </a:solidFill>
              </a:defRPr>
            </a:lvl2pPr>
            <a:lvl3pPr>
              <a:defRPr sz="1600">
                <a:solidFill>
                  <a:srgbClr val="099459"/>
                </a:solidFill>
              </a:defRPr>
            </a:lvl3pPr>
            <a:lvl4pPr>
              <a:defRPr sz="1600">
                <a:solidFill>
                  <a:srgbClr val="099459"/>
                </a:solidFill>
              </a:defRPr>
            </a:lvl4pPr>
            <a:lvl5pPr>
              <a:defRPr sz="1600">
                <a:solidFill>
                  <a:srgbClr val="099459"/>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ext Placeholder 5"/>
          <p:cNvSpPr>
            <a:spLocks noGrp="1"/>
          </p:cNvSpPr>
          <p:nvPr>
            <p:ph type="body" sz="quarter" idx="11" hasCustomPrompt="1"/>
          </p:nvPr>
        </p:nvSpPr>
        <p:spPr>
          <a:xfrm>
            <a:off x="610621" y="2168524"/>
            <a:ext cx="5393431" cy="702774"/>
          </a:xfrm>
          <a:prstGeom prst="rect">
            <a:avLst/>
          </a:prstGeom>
        </p:spPr>
        <p:txBody>
          <a:bodyPr>
            <a:normAutofit/>
          </a:bodyPr>
          <a:lstStyle>
            <a:lvl1pPr marL="0" indent="0">
              <a:buNone/>
              <a:defRPr sz="2400" b="1" i="0">
                <a:solidFill>
                  <a:srgbClr val="099459"/>
                </a:solidFill>
              </a:defRPr>
            </a:lvl1pPr>
          </a:lstStyle>
          <a:p>
            <a:pPr lvl="0"/>
            <a:r>
              <a:rPr lang="en-US"/>
              <a:t>Subtitle</a:t>
            </a:r>
          </a:p>
        </p:txBody>
      </p:sp>
      <p:sp>
        <p:nvSpPr>
          <p:cNvPr id="9" name="Text Placeholder 5"/>
          <p:cNvSpPr>
            <a:spLocks noGrp="1"/>
          </p:cNvSpPr>
          <p:nvPr>
            <p:ph type="body" sz="quarter" idx="12" hasCustomPrompt="1"/>
          </p:nvPr>
        </p:nvSpPr>
        <p:spPr>
          <a:xfrm>
            <a:off x="6276773" y="2168524"/>
            <a:ext cx="5393431" cy="702774"/>
          </a:xfrm>
          <a:prstGeom prst="rect">
            <a:avLst/>
          </a:prstGeom>
        </p:spPr>
        <p:txBody>
          <a:bodyPr>
            <a:normAutofit/>
          </a:bodyPr>
          <a:lstStyle>
            <a:lvl1pPr marL="0" indent="0">
              <a:buNone/>
              <a:defRPr sz="2400" b="1" i="0">
                <a:solidFill>
                  <a:srgbClr val="099459"/>
                </a:solidFill>
              </a:defRPr>
            </a:lvl1pPr>
          </a:lstStyle>
          <a:p>
            <a:pPr lvl="0"/>
            <a:r>
              <a:rPr lang="en-US"/>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43039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6" name="Text Placeholder 11">
            <a:extLst>
              <a:ext uri="{FF2B5EF4-FFF2-40B4-BE49-F238E27FC236}">
                <a16:creationId xmlns:a16="http://schemas.microsoft.com/office/drawing/2014/main" id="{917B11A5-A141-B34A-9EF7-A80A8035242B}"/>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112036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B165C7-BE49-4D4A-867D-1B45EF0BB07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14C64F8-4D31-0140-9F64-E14C85E151DE}"/>
              </a:ext>
            </a:extLst>
          </p:cNvPr>
          <p:cNvSpPr>
            <a:spLocks noGrp="1"/>
          </p:cNvSpPr>
          <p:nvPr>
            <p:ph idx="1"/>
          </p:nvPr>
        </p:nvSpPr>
        <p:spPr/>
        <p:txBody>
          <a:bodyPr/>
          <a:lstStyle/>
          <a:p>
            <a:r>
              <a:rPr lang="es-ES"/>
              <a:t>Editar los estilos de texto del patrón
Segundo nivel
Tercer nivel
Cuarto nivel
Quinto nivel</a:t>
            </a:r>
            <a:endParaRPr lang="es-PE"/>
          </a:p>
        </p:txBody>
      </p:sp>
      <p:sp>
        <p:nvSpPr>
          <p:cNvPr id="4" name="Marcador de fecha 3">
            <a:extLst>
              <a:ext uri="{FF2B5EF4-FFF2-40B4-BE49-F238E27FC236}">
                <a16:creationId xmlns:a16="http://schemas.microsoft.com/office/drawing/2014/main" id="{18DBD735-61BD-E348-8A6E-E6BB18E76FFC}"/>
              </a:ext>
            </a:extLst>
          </p:cNvPr>
          <p:cNvSpPr>
            <a:spLocks noGrp="1"/>
          </p:cNvSpPr>
          <p:nvPr>
            <p:ph type="dt" sz="half" idx="10"/>
          </p:nvPr>
        </p:nvSpPr>
        <p:spPr/>
        <p:txBody>
          <a:bodyPr/>
          <a:lstStyle/>
          <a:p>
            <a:fld id="{CBF62C6B-E93F-474C-8761-B96975F4E65C}" type="datetimeFigureOut">
              <a:rPr lang="es-PE" smtClean="0"/>
              <a:t>1/10/2024</a:t>
            </a:fld>
            <a:endParaRPr lang="es-PE"/>
          </a:p>
        </p:txBody>
      </p:sp>
      <p:sp>
        <p:nvSpPr>
          <p:cNvPr id="5" name="Marcador de pie de página 4">
            <a:extLst>
              <a:ext uri="{FF2B5EF4-FFF2-40B4-BE49-F238E27FC236}">
                <a16:creationId xmlns:a16="http://schemas.microsoft.com/office/drawing/2014/main" id="{8AAE1682-FA8C-3142-BBBC-B646A9ED3D7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EBFAD89-F457-1E46-BED6-15176A45F233}"/>
              </a:ext>
            </a:extLst>
          </p:cNvPr>
          <p:cNvSpPr>
            <a:spLocks noGrp="1"/>
          </p:cNvSpPr>
          <p:nvPr>
            <p:ph type="sldNum" sz="quarter" idx="12"/>
          </p:nvPr>
        </p:nvSpPr>
        <p:spPr/>
        <p:txBody>
          <a:bodyPr/>
          <a:lstStyle/>
          <a:p>
            <a:fld id="{8928D5EC-65C0-6E4C-BDD2-1A6DB51A5824}" type="slidenum">
              <a:rPr lang="es-PE" smtClean="0"/>
              <a:t>‹#›</a:t>
            </a:fld>
            <a:endParaRPr lang="es-PE"/>
          </a:p>
        </p:txBody>
      </p:sp>
    </p:spTree>
    <p:extLst>
      <p:ext uri="{BB962C8B-B14F-4D97-AF65-F5344CB8AC3E}">
        <p14:creationId xmlns:p14="http://schemas.microsoft.com/office/powerpoint/2010/main" val="269729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152130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97E985-5C31-BA4F-9D53-6D1F92F6209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127746" y="0"/>
            <a:ext cx="1002584" cy="601550"/>
          </a:xfrm>
          <a:prstGeom prst="rect">
            <a:avLst/>
          </a:prstGeom>
        </p:spPr>
      </p:pic>
      <p:sp>
        <p:nvSpPr>
          <p:cNvPr id="6" name="Slide Number Placeholder 9">
            <a:extLst>
              <a:ext uri="{FF2B5EF4-FFF2-40B4-BE49-F238E27FC236}">
                <a16:creationId xmlns:a16="http://schemas.microsoft.com/office/drawing/2014/main"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solidFill>
                  <a:schemeClr val="bg2"/>
                </a:solidFill>
                <a:latin typeface="Calibri" panose="020F0502020204030204" pitchFamily="34" charset="0"/>
                <a:cs typeface="Calibri" panose="020F0502020204030204" pitchFamily="34" charset="0"/>
              </a:rPr>
              <a:pPr>
                <a:defRPr/>
              </a:pPr>
              <a:t>‹#›</a:t>
            </a:fld>
            <a:endParaRPr lang="de-DE" sz="1000" b="1">
              <a:solidFill>
                <a:schemeClr val="bg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D9F437F-8B03-B440-ABDF-C5083936D69F}"/>
              </a:ext>
            </a:extLst>
          </p:cNvPr>
          <p:cNvCxnSpPr/>
          <p:nvPr userDrawn="1"/>
        </p:nvCxnSpPr>
        <p:spPr>
          <a:xfrm>
            <a:off x="11742995" y="6479458"/>
            <a:ext cx="0" cy="160593"/>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BA85A284-937E-564E-8265-482D9D2BC83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849615" y="31315"/>
            <a:ext cx="1182655" cy="709593"/>
          </a:xfrm>
          <a:prstGeom prst="rect">
            <a:avLst/>
          </a:prstGeom>
        </p:spPr>
      </p:pic>
      <p:cxnSp>
        <p:nvCxnSpPr>
          <p:cNvPr id="11" name="Straight Connector 10">
            <a:extLst>
              <a:ext uri="{FF2B5EF4-FFF2-40B4-BE49-F238E27FC236}">
                <a16:creationId xmlns:a16="http://schemas.microsoft.com/office/drawing/2014/main" id="{BF1EEF19-D119-0049-BAB6-40F80A7CFE14}"/>
              </a:ext>
            </a:extLst>
          </p:cNvPr>
          <p:cNvCxnSpPr>
            <a:cxnSpLocks/>
          </p:cNvCxnSpPr>
          <p:nvPr userDrawn="1"/>
        </p:nvCxnSpPr>
        <p:spPr>
          <a:xfrm>
            <a:off x="110067" y="753533"/>
            <a:ext cx="11971866" cy="0"/>
          </a:xfrm>
          <a:prstGeom prst="line">
            <a:avLst/>
          </a:prstGeom>
          <a:ln w="28575">
            <a:solidFill>
              <a:srgbClr val="09945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20826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63" r:id="rId7"/>
    <p:sldLayoutId id="2147483767" r:id="rId8"/>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99459"/>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latin typeface="Calibri" panose="020F0502020204030204" pitchFamily="34" charset="0"/>
                <a:cs typeface="Calibri" panose="020F0502020204030204" pitchFamily="34" charset="0"/>
              </a:rPr>
              <a:pPr>
                <a:defRPr/>
              </a:pPr>
              <a:t>‹#›</a:t>
            </a:fld>
            <a:endParaRPr lang="de-DE" sz="1000" b="1">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D9F437F-8B03-B440-ABDF-C5083936D69F}"/>
              </a:ext>
            </a:extLst>
          </p:cNvPr>
          <p:cNvCxnSpPr/>
          <p:nvPr userDrawn="1"/>
        </p:nvCxnSpPr>
        <p:spPr>
          <a:xfrm>
            <a:off x="11742995" y="6479458"/>
            <a:ext cx="0" cy="1605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B346B86-7389-2142-9353-2E349D31DDE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Tree>
    <p:extLst>
      <p:ext uri="{BB962C8B-B14F-4D97-AF65-F5344CB8AC3E}">
        <p14:creationId xmlns:p14="http://schemas.microsoft.com/office/powerpoint/2010/main" val="41874852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5" r:id="rId7"/>
    <p:sldLayoutId id="2147483768" r:id="rId8"/>
    <p:sldLayoutId id="2147483769" r:id="rId9"/>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372"/>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latin typeface="Calibri" panose="020F0502020204030204" pitchFamily="34" charset="0"/>
                <a:cs typeface="Calibri" panose="020F0502020204030204" pitchFamily="34" charset="0"/>
              </a:rPr>
              <a:pPr>
                <a:defRPr/>
              </a:pPr>
              <a:t>‹#›</a:t>
            </a:fld>
            <a:endParaRPr lang="de-DE" sz="1000" b="1">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D9F437F-8B03-B440-ABDF-C5083936D69F}"/>
              </a:ext>
            </a:extLst>
          </p:cNvPr>
          <p:cNvCxnSpPr/>
          <p:nvPr userDrawn="1"/>
        </p:nvCxnSpPr>
        <p:spPr>
          <a:xfrm>
            <a:off x="11742995" y="6479458"/>
            <a:ext cx="0" cy="1605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B346B86-7389-2142-9353-2E349D31DDE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Tree>
    <p:extLst>
      <p:ext uri="{BB962C8B-B14F-4D97-AF65-F5344CB8AC3E}">
        <p14:creationId xmlns:p14="http://schemas.microsoft.com/office/powerpoint/2010/main" val="1068500900"/>
      </p:ext>
    </p:extLst>
  </p:cSld>
  <p:clrMap bg1="lt1" tx1="dk1" bg2="lt2" tx2="dk2" accent1="accent1" accent2="accent2" accent3="accent3" accent4="accent4" accent5="accent5" accent6="accent6" hlink="hlink" folHlink="folHlink"/>
  <p:sldLayoutIdLst>
    <p:sldLayoutId id="2147483719" r:id="rId1"/>
    <p:sldLayoutId id="2147483712" r:id="rId2"/>
    <p:sldLayoutId id="2147483714" r:id="rId3"/>
    <p:sldLayoutId id="2147483715" r:id="rId4"/>
    <p:sldLayoutId id="2147483716" r:id="rId5"/>
    <p:sldLayoutId id="2147483717" r:id="rId6"/>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latin typeface="Calibri" panose="020F0502020204030204" pitchFamily="34" charset="0"/>
                <a:cs typeface="Calibri" panose="020F0502020204030204" pitchFamily="34" charset="0"/>
              </a:rPr>
              <a:pPr>
                <a:defRPr/>
              </a:pPr>
              <a:t>‹#›</a:t>
            </a:fld>
            <a:endParaRPr lang="de-DE" sz="1000" b="1">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D9F437F-8B03-B440-ABDF-C5083936D69F}"/>
              </a:ext>
            </a:extLst>
          </p:cNvPr>
          <p:cNvCxnSpPr/>
          <p:nvPr userDrawn="1"/>
        </p:nvCxnSpPr>
        <p:spPr>
          <a:xfrm>
            <a:off x="11742995" y="6479458"/>
            <a:ext cx="0" cy="1605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B346B86-7389-2142-9353-2E349D31DDE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Tree>
    <p:extLst>
      <p:ext uri="{BB962C8B-B14F-4D97-AF65-F5344CB8AC3E}">
        <p14:creationId xmlns:p14="http://schemas.microsoft.com/office/powerpoint/2010/main" val="1265672959"/>
      </p:ext>
    </p:extLst>
  </p:cSld>
  <p:clrMap bg1="lt1" tx1="dk1" bg2="lt2" tx2="dk2" accent1="accent1" accent2="accent2" accent3="accent3" accent4="accent4" accent5="accent5" accent6="accent6" hlink="hlink" folHlink="folHlink"/>
  <p:sldLayoutIdLst>
    <p:sldLayoutId id="2147483705" r:id="rId1"/>
    <p:sldLayoutId id="2147483728" r:id="rId2"/>
    <p:sldLayoutId id="2147483729" r:id="rId3"/>
    <p:sldLayoutId id="2147483730" r:id="rId4"/>
    <p:sldLayoutId id="2147483731" r:id="rId5"/>
    <p:sldLayoutId id="2147483732" r:id="rId6"/>
    <p:sldLayoutId id="2147483733" r:id="rId7"/>
    <p:sldLayoutId id="2147483706" r:id="rId8"/>
    <p:sldLayoutId id="2147483707" r:id="rId9"/>
    <p:sldLayoutId id="2147483708" r:id="rId10"/>
    <p:sldLayoutId id="2147483709" r:id="rId11"/>
    <p:sldLayoutId id="2147483710" r:id="rId12"/>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solidFill>
                  <a:schemeClr val="bg2"/>
                </a:solidFill>
                <a:latin typeface="Calibri" panose="020F0502020204030204" pitchFamily="34" charset="0"/>
                <a:cs typeface="Calibri" panose="020F0502020204030204" pitchFamily="34" charset="0"/>
              </a:rPr>
              <a:pPr>
                <a:defRPr/>
              </a:pPr>
              <a:t>‹#›</a:t>
            </a:fld>
            <a:endParaRPr lang="de-DE" sz="1000" b="1">
              <a:solidFill>
                <a:schemeClr val="bg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D9F437F-8B03-B440-ABDF-C5083936D69F}"/>
              </a:ext>
            </a:extLst>
          </p:cNvPr>
          <p:cNvCxnSpPr/>
          <p:nvPr userDrawn="1"/>
        </p:nvCxnSpPr>
        <p:spPr>
          <a:xfrm>
            <a:off x="11742995" y="6479458"/>
            <a:ext cx="0" cy="160593"/>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EACC21EB-A124-1B41-A8F4-E5249EDB11E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437717" y="6118735"/>
            <a:ext cx="1182655" cy="709593"/>
          </a:xfrm>
          <a:prstGeom prst="rect">
            <a:avLst/>
          </a:prstGeom>
        </p:spPr>
      </p:pic>
    </p:spTree>
    <p:extLst>
      <p:ext uri="{BB962C8B-B14F-4D97-AF65-F5344CB8AC3E}">
        <p14:creationId xmlns:p14="http://schemas.microsoft.com/office/powerpoint/2010/main" val="100174061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1AA2-C90F-5B40-9136-60C5087CD865}"/>
              </a:ext>
            </a:extLst>
          </p:cNvPr>
          <p:cNvSpPr>
            <a:spLocks noGrp="1"/>
          </p:cNvSpPr>
          <p:nvPr>
            <p:ph type="title"/>
          </p:nvPr>
        </p:nvSpPr>
        <p:spPr>
          <a:xfrm>
            <a:off x="521797" y="527913"/>
            <a:ext cx="10972800" cy="833889"/>
          </a:xfrm>
        </p:spPr>
        <p:txBody>
          <a:bodyPr/>
          <a:lstStyle/>
          <a:p>
            <a:r>
              <a:rPr lang="en-GB"/>
              <a:t>PGS Introduction</a:t>
            </a:r>
            <a:endParaRPr lang="en-US"/>
          </a:p>
        </p:txBody>
      </p:sp>
      <p:sp>
        <p:nvSpPr>
          <p:cNvPr id="4" name="Content Placeholder 3">
            <a:extLst>
              <a:ext uri="{FF2B5EF4-FFF2-40B4-BE49-F238E27FC236}">
                <a16:creationId xmlns:a16="http://schemas.microsoft.com/office/drawing/2014/main" id="{4D73D538-7FD7-914E-A428-557D26D6E672}"/>
              </a:ext>
            </a:extLst>
          </p:cNvPr>
          <p:cNvSpPr>
            <a:spLocks noGrp="1"/>
          </p:cNvSpPr>
          <p:nvPr>
            <p:ph idx="1"/>
          </p:nvPr>
        </p:nvSpPr>
        <p:spPr>
          <a:xfrm>
            <a:off x="937845" y="1711570"/>
            <a:ext cx="9515183" cy="4245922"/>
          </a:xfrm>
        </p:spPr>
        <p:txBody>
          <a:bodyPr>
            <a:normAutofit/>
          </a:bodyPr>
          <a:lstStyle/>
          <a:p>
            <a:pPr marL="0" lvl="0" indent="0">
              <a:buNone/>
            </a:pPr>
            <a:endParaRPr lang="en-US" b="1"/>
          </a:p>
          <a:p>
            <a:r>
              <a:rPr lang="en-US" b="1"/>
              <a:t>Why PGS?</a:t>
            </a:r>
            <a:br>
              <a:rPr lang="en-US" b="1"/>
            </a:br>
            <a:endParaRPr lang="en-US"/>
          </a:p>
          <a:p>
            <a:pPr lvl="0"/>
            <a:r>
              <a:rPr lang="en-US" b="1"/>
              <a:t>What is PGS? </a:t>
            </a:r>
          </a:p>
          <a:p>
            <a:pPr lvl="0"/>
            <a:endParaRPr lang="en-US" b="1"/>
          </a:p>
          <a:p>
            <a:pPr lvl="0"/>
            <a:r>
              <a:rPr lang="en-US" b="1"/>
              <a:t>How PGS works? </a:t>
            </a:r>
            <a:br>
              <a:rPr lang="en-US" b="1"/>
            </a:br>
            <a:endParaRPr lang="en-DE"/>
          </a:p>
          <a:p>
            <a:endParaRPr lang="en-US" b="1"/>
          </a:p>
          <a:p>
            <a:pPr lvl="0"/>
            <a:endParaRPr lang="en-DE"/>
          </a:p>
        </p:txBody>
      </p:sp>
    </p:spTree>
    <p:extLst>
      <p:ext uri="{BB962C8B-B14F-4D97-AF65-F5344CB8AC3E}">
        <p14:creationId xmlns:p14="http://schemas.microsoft.com/office/powerpoint/2010/main" val="2608443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0C5CD04-8FA7-59B3-20ED-AD7323BA4B5F}"/>
              </a:ext>
            </a:extLst>
          </p:cNvPr>
          <p:cNvSpPr>
            <a:spLocks noGrp="1"/>
          </p:cNvSpPr>
          <p:nvPr>
            <p:ph type="title"/>
          </p:nvPr>
        </p:nvSpPr>
        <p:spPr/>
        <p:txBody>
          <a:bodyPr/>
          <a:lstStyle/>
          <a:p>
            <a:endParaRPr lang="es-PE"/>
          </a:p>
        </p:txBody>
      </p:sp>
      <p:pic>
        <p:nvPicPr>
          <p:cNvPr id="8" name="Imagen 7">
            <a:extLst>
              <a:ext uri="{FF2B5EF4-FFF2-40B4-BE49-F238E27FC236}">
                <a16:creationId xmlns:a16="http://schemas.microsoft.com/office/drawing/2014/main" id="{FD83AFD3-E930-F0B6-3D58-8EBCC9DA11E4}"/>
              </a:ext>
            </a:extLst>
          </p:cNvPr>
          <p:cNvPicPr>
            <a:picLocks noChangeAspect="1"/>
          </p:cNvPicPr>
          <p:nvPr/>
        </p:nvPicPr>
        <p:blipFill>
          <a:blip r:embed="rId3"/>
          <a:stretch>
            <a:fillRect/>
          </a:stretch>
        </p:blipFill>
        <p:spPr>
          <a:xfrm>
            <a:off x="372137" y="724830"/>
            <a:ext cx="10810487" cy="6133170"/>
          </a:xfrm>
          <a:prstGeom prst="rect">
            <a:avLst/>
          </a:prstGeom>
        </p:spPr>
      </p:pic>
      <p:sp>
        <p:nvSpPr>
          <p:cNvPr id="9" name="CuadroTexto 8">
            <a:extLst>
              <a:ext uri="{FF2B5EF4-FFF2-40B4-BE49-F238E27FC236}">
                <a16:creationId xmlns:a16="http://schemas.microsoft.com/office/drawing/2014/main" id="{6996D131-F766-D548-72D2-97D67D0BC932}"/>
              </a:ext>
            </a:extLst>
          </p:cNvPr>
          <p:cNvSpPr txBox="1"/>
          <p:nvPr/>
        </p:nvSpPr>
        <p:spPr>
          <a:xfrm>
            <a:off x="1219202" y="201610"/>
            <a:ext cx="5971507" cy="523220"/>
          </a:xfrm>
          <a:prstGeom prst="rect">
            <a:avLst/>
          </a:prstGeom>
          <a:noFill/>
        </p:spPr>
        <p:txBody>
          <a:bodyPr wrap="none" rtlCol="0">
            <a:spAutoFit/>
          </a:bodyPr>
          <a:lstStyle/>
          <a:p>
            <a:r>
              <a:rPr lang="es-PE" sz="2800" b="1">
                <a:solidFill>
                  <a:srgbClr val="7030A0"/>
                </a:solidFill>
              </a:rPr>
              <a:t>PGS MAP:  https://pgs.ifoam.bio/ </a:t>
            </a:r>
          </a:p>
        </p:txBody>
      </p:sp>
    </p:spTree>
    <p:extLst>
      <p:ext uri="{BB962C8B-B14F-4D97-AF65-F5344CB8AC3E}">
        <p14:creationId xmlns:p14="http://schemas.microsoft.com/office/powerpoint/2010/main" val="322883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AF3C09AD-5EAF-5644-B9F8-DBA439BB8EC3}"/>
              </a:ext>
            </a:extLst>
          </p:cNvPr>
          <p:cNvSpPr txBox="1">
            <a:spLocks/>
          </p:cNvSpPr>
          <p:nvPr/>
        </p:nvSpPr>
        <p:spPr>
          <a:xfrm>
            <a:off x="852953" y="1130343"/>
            <a:ext cx="6837803"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pPr algn="l"/>
            <a:r>
              <a:rPr lang="en-US" sz="3200">
                <a:solidFill>
                  <a:srgbClr val="099459"/>
                </a:solidFill>
              </a:rPr>
              <a:t>PGS aim to</a:t>
            </a:r>
          </a:p>
        </p:txBody>
      </p:sp>
      <p:sp>
        <p:nvSpPr>
          <p:cNvPr id="17" name="Rectangle 16">
            <a:extLst>
              <a:ext uri="{FF2B5EF4-FFF2-40B4-BE49-F238E27FC236}">
                <a16:creationId xmlns:a16="http://schemas.microsoft.com/office/drawing/2014/main" id="{413FD7EB-7281-2642-9E0B-BDF1E4BC513B}"/>
              </a:ext>
            </a:extLst>
          </p:cNvPr>
          <p:cNvSpPr/>
          <p:nvPr/>
        </p:nvSpPr>
        <p:spPr>
          <a:xfrm>
            <a:off x="214978" y="310667"/>
            <a:ext cx="4041491" cy="338554"/>
          </a:xfrm>
          <a:prstGeom prst="rect">
            <a:avLst/>
          </a:prstGeom>
        </p:spPr>
        <p:txBody>
          <a:bodyPr wrap="none">
            <a:spAutoFit/>
          </a:bodyPr>
          <a:lstStyle/>
          <a:p>
            <a:r>
              <a:rPr lang="en-US" sz="1600" b="1">
                <a:solidFill>
                  <a:srgbClr val="099459"/>
                </a:solidFill>
              </a:rPr>
              <a:t>Participatory Guarantee Systems (PGS)</a:t>
            </a:r>
            <a:endParaRPr lang="en-GB" sz="1600">
              <a:solidFill>
                <a:srgbClr val="099459"/>
              </a:solidFill>
            </a:endParaRPr>
          </a:p>
        </p:txBody>
      </p:sp>
      <p:sp>
        <p:nvSpPr>
          <p:cNvPr id="7" name="Content Placeholder 2">
            <a:extLst>
              <a:ext uri="{FF2B5EF4-FFF2-40B4-BE49-F238E27FC236}">
                <a16:creationId xmlns:a16="http://schemas.microsoft.com/office/drawing/2014/main" id="{FAF3F0FE-6424-C342-AAB7-C8ABF857CB15}"/>
              </a:ext>
            </a:extLst>
          </p:cNvPr>
          <p:cNvSpPr txBox="1">
            <a:spLocks/>
          </p:cNvSpPr>
          <p:nvPr/>
        </p:nvSpPr>
        <p:spPr>
          <a:xfrm>
            <a:off x="1193800" y="1930400"/>
            <a:ext cx="9626600" cy="22987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598"/>
              </a:spcBef>
            </a:pPr>
            <a:r>
              <a:rPr lang="en-US" sz="2400">
                <a:solidFill>
                  <a:schemeClr val="tx2"/>
                </a:solidFill>
                <a:latin typeface="Calibri" panose="020F0502020204030204" pitchFamily="34" charset="0"/>
                <a:ea typeface="SimSun" pitchFamily="2"/>
                <a:cs typeface="Calibri" panose="020F0502020204030204" pitchFamily="34" charset="0"/>
              </a:rPr>
              <a:t>… provide a </a:t>
            </a:r>
            <a:r>
              <a:rPr lang="en-US" sz="2400" b="1">
                <a:solidFill>
                  <a:schemeClr val="tx2"/>
                </a:solidFill>
                <a:latin typeface="Calibri" panose="020F0502020204030204" pitchFamily="34" charset="0"/>
                <a:ea typeface="SimSun" pitchFamily="2"/>
                <a:cs typeface="Calibri" panose="020F0502020204030204" pitchFamily="34" charset="0"/>
              </a:rPr>
              <a:t>credible</a:t>
            </a:r>
            <a:r>
              <a:rPr lang="en-US" sz="2400">
                <a:solidFill>
                  <a:schemeClr val="tx2"/>
                </a:solidFill>
                <a:latin typeface="Calibri" panose="020F0502020204030204" pitchFamily="34" charset="0"/>
                <a:ea typeface="SimSun" pitchFamily="2"/>
                <a:cs typeface="Calibri" panose="020F0502020204030204" pitchFamily="34" charset="0"/>
              </a:rPr>
              <a:t> organic guarantee to consumers seeking organic produce</a:t>
            </a:r>
          </a:p>
          <a:p>
            <a:pPr>
              <a:spcBef>
                <a:spcPts val="598"/>
              </a:spcBef>
            </a:pPr>
            <a:r>
              <a:rPr lang="en-US" sz="2400">
                <a:solidFill>
                  <a:schemeClr val="tx2"/>
                </a:solidFill>
                <a:latin typeface="Calibri" panose="020F0502020204030204" pitchFamily="34" charset="0"/>
                <a:ea typeface="SimSun" pitchFamily="2"/>
                <a:cs typeface="Calibri" panose="020F0502020204030204" pitchFamily="34" charset="0"/>
              </a:rPr>
              <a:t>… at a </a:t>
            </a:r>
            <a:r>
              <a:rPr lang="en-US" sz="2400" b="1">
                <a:solidFill>
                  <a:schemeClr val="tx2"/>
                </a:solidFill>
                <a:latin typeface="Calibri" panose="020F0502020204030204" pitchFamily="34" charset="0"/>
                <a:ea typeface="SimSun" pitchFamily="2"/>
                <a:cs typeface="Calibri" panose="020F0502020204030204" pitchFamily="34" charset="0"/>
              </a:rPr>
              <a:t>reasonable</a:t>
            </a:r>
            <a:r>
              <a:rPr lang="en-US" sz="2400">
                <a:solidFill>
                  <a:schemeClr val="tx2"/>
                </a:solidFill>
                <a:latin typeface="Calibri" panose="020F0502020204030204" pitchFamily="34" charset="0"/>
                <a:ea typeface="SimSun" pitchFamily="2"/>
                <a:cs typeface="Calibri" panose="020F0502020204030204" pitchFamily="34" charset="0"/>
              </a:rPr>
              <a:t> </a:t>
            </a:r>
            <a:r>
              <a:rPr lang="en-US" sz="2400" b="1">
                <a:solidFill>
                  <a:schemeClr val="tx2"/>
                </a:solidFill>
                <a:latin typeface="Calibri" panose="020F0502020204030204" pitchFamily="34" charset="0"/>
                <a:ea typeface="SimSun" pitchFamily="2"/>
                <a:cs typeface="Calibri" panose="020F0502020204030204" pitchFamily="34" charset="0"/>
              </a:rPr>
              <a:t>cost</a:t>
            </a:r>
            <a:r>
              <a:rPr lang="en-US" sz="2400">
                <a:solidFill>
                  <a:schemeClr val="tx2"/>
                </a:solidFill>
                <a:latin typeface="Calibri" panose="020F0502020204030204" pitchFamily="34" charset="0"/>
                <a:ea typeface="SimSun" pitchFamily="2"/>
                <a:cs typeface="Calibri" panose="020F0502020204030204" pitchFamily="34" charset="0"/>
              </a:rPr>
              <a:t> for the farmer</a:t>
            </a:r>
          </a:p>
          <a:p>
            <a:pPr>
              <a:spcBef>
                <a:spcPts val="598"/>
              </a:spcBef>
            </a:pPr>
            <a:r>
              <a:rPr lang="is-IS" sz="2400">
                <a:solidFill>
                  <a:schemeClr val="tx2"/>
                </a:solidFill>
                <a:latin typeface="Calibri" panose="020F0502020204030204" pitchFamily="34" charset="0"/>
                <a:ea typeface="SimSun" pitchFamily="2"/>
                <a:cs typeface="Calibri" panose="020F0502020204030204" pitchFamily="34" charset="0"/>
              </a:rPr>
              <a:t>… in a way that is managed by the </a:t>
            </a:r>
            <a:r>
              <a:rPr lang="is-IS" sz="2400" b="1">
                <a:solidFill>
                  <a:schemeClr val="tx2"/>
                </a:solidFill>
                <a:latin typeface="Calibri" panose="020F0502020204030204" pitchFamily="34" charset="0"/>
                <a:ea typeface="SimSun" pitchFamily="2"/>
                <a:cs typeface="Calibri" panose="020F0502020204030204" pitchFamily="34" charset="0"/>
              </a:rPr>
              <a:t>farmers and stakeholders themselves</a:t>
            </a:r>
            <a:r>
              <a:rPr lang="is-IS" sz="2400">
                <a:solidFill>
                  <a:schemeClr val="tx2"/>
                </a:solidFill>
                <a:latin typeface="Calibri" panose="020F0502020204030204" pitchFamily="34" charset="0"/>
                <a:ea typeface="SimSun" pitchFamily="2"/>
                <a:cs typeface="Calibri" panose="020F0502020204030204" pitchFamily="34" charset="0"/>
              </a:rPr>
              <a:t>.</a:t>
            </a:r>
            <a:endParaRPr lang="en-US" sz="2400">
              <a:solidFill>
                <a:schemeClr val="tx2"/>
              </a:solidFill>
              <a:latin typeface="Calibri" panose="020F0502020204030204" pitchFamily="34" charset="0"/>
              <a:ea typeface="SimSun" pitchFamily="2"/>
              <a:cs typeface="Calibri" panose="020F0502020204030204" pitchFamily="34" charset="0"/>
            </a:endParaRPr>
          </a:p>
          <a:p>
            <a:pPr>
              <a:spcBef>
                <a:spcPts val="598"/>
              </a:spcBef>
            </a:pPr>
            <a:endParaRPr lang="en-US" sz="2400">
              <a:solidFill>
                <a:schemeClr val="tx2"/>
              </a:solidFill>
              <a:latin typeface="Calibri" panose="020F0502020204030204" pitchFamily="34" charset="0"/>
              <a:ea typeface="SimSun" pitchFamily="2"/>
              <a:cs typeface="Calibri" panose="020F0502020204030204" pitchFamily="34" charset="0"/>
            </a:endParaRPr>
          </a:p>
        </p:txBody>
      </p:sp>
      <p:sp>
        <p:nvSpPr>
          <p:cNvPr id="4" name="TextBox 3">
            <a:extLst>
              <a:ext uri="{FF2B5EF4-FFF2-40B4-BE49-F238E27FC236}">
                <a16:creationId xmlns:a16="http://schemas.microsoft.com/office/drawing/2014/main" id="{9F5E8640-B2FF-E041-84C6-FD747BBC6A4B}"/>
              </a:ext>
            </a:extLst>
          </p:cNvPr>
          <p:cNvSpPr txBox="1"/>
          <p:nvPr/>
        </p:nvSpPr>
        <p:spPr>
          <a:xfrm>
            <a:off x="1193800" y="4218709"/>
            <a:ext cx="9537700" cy="2462213"/>
          </a:xfrm>
          <a:prstGeom prst="rect">
            <a:avLst/>
          </a:prstGeom>
          <a:noFill/>
        </p:spPr>
        <p:txBody>
          <a:bodyPr wrap="square" rtlCol="0">
            <a:spAutoFit/>
          </a:bodyPr>
          <a:lstStyle/>
          <a:p>
            <a:pPr>
              <a:spcBef>
                <a:spcPts val="598"/>
              </a:spcBef>
            </a:pPr>
            <a:r>
              <a:rPr lang="en-US" sz="2400" b="1">
                <a:solidFill>
                  <a:schemeClr val="tx2"/>
                </a:solidFill>
                <a:latin typeface="Calibri" panose="020F0502020204030204" pitchFamily="34" charset="0"/>
                <a:ea typeface="SimSun" pitchFamily="2"/>
                <a:cs typeface="Calibri" panose="020F0502020204030204" pitchFamily="34" charset="0"/>
              </a:rPr>
              <a:t>Active participation </a:t>
            </a:r>
            <a:r>
              <a:rPr lang="en-US" sz="2400">
                <a:solidFill>
                  <a:schemeClr val="tx2"/>
                </a:solidFill>
                <a:latin typeface="Calibri" panose="020F0502020204030204" pitchFamily="34" charset="0"/>
                <a:ea typeface="SimSun" pitchFamily="2"/>
                <a:cs typeface="Calibri" panose="020F0502020204030204" pitchFamily="34" charset="0"/>
              </a:rPr>
              <a:t>on the part of the stakeholders results in greater </a:t>
            </a:r>
            <a:r>
              <a:rPr lang="en-US" sz="2400" b="1">
                <a:solidFill>
                  <a:schemeClr val="tx2"/>
                </a:solidFill>
                <a:latin typeface="Calibri" panose="020F0502020204030204" pitchFamily="34" charset="0"/>
                <a:ea typeface="SimSun" pitchFamily="2"/>
                <a:cs typeface="Calibri" panose="020F0502020204030204" pitchFamily="34" charset="0"/>
              </a:rPr>
              <a:t>empowerment</a:t>
            </a:r>
            <a:r>
              <a:rPr lang="en-US" sz="2400">
                <a:solidFill>
                  <a:schemeClr val="tx2"/>
                </a:solidFill>
                <a:latin typeface="Calibri" panose="020F0502020204030204" pitchFamily="34" charset="0"/>
                <a:ea typeface="SimSun" pitchFamily="2"/>
                <a:cs typeface="Calibri" panose="020F0502020204030204" pitchFamily="34" charset="0"/>
              </a:rPr>
              <a:t> but also greater (and shared) </a:t>
            </a:r>
            <a:r>
              <a:rPr lang="en-US" sz="2400" b="1">
                <a:solidFill>
                  <a:schemeClr val="tx2"/>
                </a:solidFill>
                <a:latin typeface="Calibri" panose="020F0502020204030204" pitchFamily="34" charset="0"/>
                <a:ea typeface="SimSun" pitchFamily="2"/>
                <a:cs typeface="Calibri" panose="020F0502020204030204" pitchFamily="34" charset="0"/>
              </a:rPr>
              <a:t>responsibility</a:t>
            </a:r>
            <a:r>
              <a:rPr lang="en-US" sz="2400">
                <a:solidFill>
                  <a:schemeClr val="tx2"/>
                </a:solidFill>
                <a:latin typeface="Calibri" panose="020F0502020204030204" pitchFamily="34" charset="0"/>
                <a:ea typeface="SimSun" pitchFamily="2"/>
                <a:cs typeface="Calibri" panose="020F0502020204030204" pitchFamily="34" charset="0"/>
              </a:rPr>
              <a:t>.</a:t>
            </a:r>
          </a:p>
          <a:p>
            <a:pPr>
              <a:spcBef>
                <a:spcPts val="598"/>
              </a:spcBef>
            </a:pPr>
            <a:endParaRPr lang="en-US" sz="2400">
              <a:solidFill>
                <a:schemeClr val="tx2"/>
              </a:solidFill>
              <a:latin typeface="Calibri" panose="020F0502020204030204" pitchFamily="34" charset="0"/>
              <a:ea typeface="SimSun" pitchFamily="2"/>
              <a:cs typeface="Calibri" panose="020F0502020204030204" pitchFamily="34" charset="0"/>
            </a:endParaRPr>
          </a:p>
          <a:p>
            <a:pPr>
              <a:spcBef>
                <a:spcPts val="598"/>
              </a:spcBef>
            </a:pPr>
            <a:r>
              <a:rPr lang="en-US" sz="2400">
                <a:solidFill>
                  <a:schemeClr val="tx2"/>
                </a:solidFill>
                <a:latin typeface="Calibri" panose="020F0502020204030204" pitchFamily="34" charset="0"/>
                <a:ea typeface="SimSun" pitchFamily="2"/>
                <a:cs typeface="Calibri" panose="020F0502020204030204" pitchFamily="34" charset="0"/>
              </a:rPr>
              <a:t>Replacing external professional work by volunteer internal work means less expenses, but more time input.</a:t>
            </a:r>
          </a:p>
          <a:p>
            <a:endParaRPr lang="fr-FR"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026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AF3C09AD-5EAF-5644-B9F8-DBA439BB8EC3}"/>
              </a:ext>
            </a:extLst>
          </p:cNvPr>
          <p:cNvSpPr txBox="1">
            <a:spLocks/>
          </p:cNvSpPr>
          <p:nvPr/>
        </p:nvSpPr>
        <p:spPr>
          <a:xfrm>
            <a:off x="150825" y="134301"/>
            <a:ext cx="4144796"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pPr algn="l"/>
            <a:r>
              <a:rPr lang="en-US" sz="2800">
                <a:solidFill>
                  <a:srgbClr val="099459"/>
                </a:solidFill>
              </a:rPr>
              <a:t>Challenges of PGS</a:t>
            </a:r>
          </a:p>
        </p:txBody>
      </p:sp>
      <p:sp>
        <p:nvSpPr>
          <p:cNvPr id="14" name="TextBox 13">
            <a:extLst>
              <a:ext uri="{FF2B5EF4-FFF2-40B4-BE49-F238E27FC236}">
                <a16:creationId xmlns:a16="http://schemas.microsoft.com/office/drawing/2014/main" id="{6B37A370-5204-194E-82E6-EF8C8611638C}"/>
              </a:ext>
            </a:extLst>
          </p:cNvPr>
          <p:cNvSpPr txBox="1"/>
          <p:nvPr/>
        </p:nvSpPr>
        <p:spPr>
          <a:xfrm>
            <a:off x="762000" y="1465385"/>
            <a:ext cx="10951028" cy="4315027"/>
          </a:xfrm>
          <a:prstGeom prst="rect">
            <a:avLst/>
          </a:prstGeom>
          <a:noFill/>
        </p:spPr>
        <p:txBody>
          <a:bodyPr wrap="square" rtlCol="0">
            <a:spAutoFit/>
          </a:bodyPr>
          <a:lstStyle/>
          <a:p>
            <a:pPr marL="342900" indent="-342900">
              <a:lnSpc>
                <a:spcPct val="90000"/>
              </a:lnSpc>
              <a:spcBef>
                <a:spcPct val="70000"/>
              </a:spcBef>
              <a:buFont typeface="Arial" panose="020B0604020202020204" pitchFamily="34" charset="0"/>
              <a:buChar char="•"/>
            </a:pPr>
            <a:r>
              <a:rPr lang="en-US" sz="2800">
                <a:solidFill>
                  <a:srgbClr val="002372"/>
                </a:solidFill>
                <a:latin typeface="Calibri" panose="020F0502020204030204" pitchFamily="34" charset="0"/>
                <a:cs typeface="Calibri" panose="020F0502020204030204" pitchFamily="34" charset="0"/>
              </a:rPr>
              <a:t>Requires high degree of dedication from stakeholders</a:t>
            </a:r>
          </a:p>
          <a:p>
            <a:pPr marL="342900" indent="-342900">
              <a:lnSpc>
                <a:spcPct val="90000"/>
              </a:lnSpc>
              <a:spcBef>
                <a:spcPct val="70000"/>
              </a:spcBef>
              <a:buFont typeface="Arial" panose="020B0604020202020204" pitchFamily="34" charset="0"/>
              <a:buChar char="•"/>
            </a:pPr>
            <a:r>
              <a:rPr lang="en-US" sz="2800">
                <a:solidFill>
                  <a:srgbClr val="002372"/>
                </a:solidFill>
                <a:latin typeface="Calibri" panose="020F0502020204030204" pitchFamily="34" charset="0"/>
                <a:cs typeface="Calibri" panose="020F0502020204030204" pitchFamily="34" charset="0"/>
              </a:rPr>
              <a:t>Long term process for capacity building</a:t>
            </a:r>
          </a:p>
          <a:p>
            <a:pPr marL="342900" indent="-342900">
              <a:lnSpc>
                <a:spcPct val="90000"/>
              </a:lnSpc>
              <a:spcBef>
                <a:spcPct val="70000"/>
              </a:spcBef>
              <a:buFont typeface="Arial" panose="020B0604020202020204" pitchFamily="34" charset="0"/>
              <a:buChar char="•"/>
            </a:pPr>
            <a:r>
              <a:rPr lang="en-US" sz="2800">
                <a:solidFill>
                  <a:srgbClr val="002372"/>
                </a:solidFill>
                <a:latin typeface="Calibri" panose="020F0502020204030204" pitchFamily="34" charset="0"/>
                <a:cs typeface="Calibri" panose="020F0502020204030204" pitchFamily="34" charset="0"/>
              </a:rPr>
              <a:t>Not everywhere recognized</a:t>
            </a:r>
          </a:p>
          <a:p>
            <a:pPr marL="342900" indent="-342900">
              <a:lnSpc>
                <a:spcPct val="90000"/>
              </a:lnSpc>
              <a:spcBef>
                <a:spcPct val="70000"/>
              </a:spcBef>
              <a:buFont typeface="Arial" panose="020B0604020202020204" pitchFamily="34" charset="0"/>
              <a:buChar char="•"/>
            </a:pPr>
            <a:r>
              <a:rPr lang="en-US" sz="2800">
                <a:solidFill>
                  <a:srgbClr val="002372"/>
                </a:solidFill>
                <a:latin typeface="Calibri" panose="020F0502020204030204" pitchFamily="34" charset="0"/>
                <a:cs typeface="Calibri" panose="020F0502020204030204" pitchFamily="34" charset="0"/>
              </a:rPr>
              <a:t>Complex social organization (collective)</a:t>
            </a:r>
          </a:p>
          <a:p>
            <a:pPr marL="342900" indent="-342900">
              <a:lnSpc>
                <a:spcPct val="90000"/>
              </a:lnSpc>
              <a:spcBef>
                <a:spcPct val="70000"/>
              </a:spcBef>
              <a:buFont typeface="Arial" panose="020B0604020202020204" pitchFamily="34" charset="0"/>
              <a:buChar char="•"/>
            </a:pPr>
            <a:r>
              <a:rPr lang="en-US" sz="2800">
                <a:solidFill>
                  <a:srgbClr val="002372"/>
                </a:solidFill>
                <a:latin typeface="Calibri" panose="020F0502020204030204" pitchFamily="34" charset="0"/>
                <a:cs typeface="Calibri" panose="020F0502020204030204" pitchFamily="34" charset="0"/>
              </a:rPr>
              <a:t>A lot of voluntary work</a:t>
            </a:r>
          </a:p>
          <a:p>
            <a:pPr marL="342900" indent="-342900">
              <a:lnSpc>
                <a:spcPct val="90000"/>
              </a:lnSpc>
              <a:spcBef>
                <a:spcPct val="70000"/>
              </a:spcBef>
              <a:buFont typeface="Arial" panose="020B0604020202020204" pitchFamily="34" charset="0"/>
              <a:buChar char="•"/>
            </a:pPr>
            <a:r>
              <a:rPr lang="en-US" sz="2800">
                <a:solidFill>
                  <a:srgbClr val="002372"/>
                </a:solidFill>
                <a:latin typeface="Calibri" panose="020F0502020204030204" pitchFamily="34" charset="0"/>
                <a:cs typeface="Calibri" panose="020F0502020204030204" pitchFamily="34" charset="0"/>
              </a:rPr>
              <a:t>Limitation in the oversight of anonymous, long distance market channels</a:t>
            </a:r>
          </a:p>
        </p:txBody>
      </p:sp>
    </p:spTree>
    <p:extLst>
      <p:ext uri="{BB962C8B-B14F-4D97-AF65-F5344CB8AC3E}">
        <p14:creationId xmlns:p14="http://schemas.microsoft.com/office/powerpoint/2010/main" val="101072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AF3C09AD-5EAF-5644-B9F8-DBA439BB8EC3}"/>
              </a:ext>
            </a:extLst>
          </p:cNvPr>
          <p:cNvSpPr txBox="1">
            <a:spLocks/>
          </p:cNvSpPr>
          <p:nvPr/>
        </p:nvSpPr>
        <p:spPr>
          <a:xfrm>
            <a:off x="150825" y="134301"/>
            <a:ext cx="7029904"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pPr algn="l"/>
            <a:r>
              <a:rPr lang="en-US" sz="2800">
                <a:solidFill>
                  <a:srgbClr val="099459"/>
                </a:solidFill>
              </a:rPr>
              <a:t>Why PGS – and when/when not</a:t>
            </a:r>
          </a:p>
        </p:txBody>
      </p:sp>
      <p:sp>
        <p:nvSpPr>
          <p:cNvPr id="14" name="TextBox 13">
            <a:extLst>
              <a:ext uri="{FF2B5EF4-FFF2-40B4-BE49-F238E27FC236}">
                <a16:creationId xmlns:a16="http://schemas.microsoft.com/office/drawing/2014/main" id="{6B37A370-5204-194E-82E6-EF8C8611638C}"/>
              </a:ext>
            </a:extLst>
          </p:cNvPr>
          <p:cNvSpPr txBox="1"/>
          <p:nvPr/>
        </p:nvSpPr>
        <p:spPr>
          <a:xfrm>
            <a:off x="478971" y="1465385"/>
            <a:ext cx="11234057" cy="3711785"/>
          </a:xfrm>
          <a:prstGeom prst="rect">
            <a:avLst/>
          </a:prstGeom>
          <a:noFill/>
        </p:spPr>
        <p:txBody>
          <a:bodyPr wrap="square" rtlCol="0">
            <a:spAutoFit/>
          </a:bodyPr>
          <a:lstStyle/>
          <a:p>
            <a:pPr>
              <a:lnSpc>
                <a:spcPct val="90000"/>
              </a:lnSpc>
              <a:spcBef>
                <a:spcPct val="70000"/>
              </a:spcBef>
            </a:pPr>
            <a:r>
              <a:rPr lang="en-US" sz="2800">
                <a:solidFill>
                  <a:srgbClr val="002372"/>
                </a:solidFill>
                <a:latin typeface="Calibri" panose="020F0502020204030204" pitchFamily="34" charset="0"/>
                <a:cs typeface="Calibri" panose="020F0502020204030204" pitchFamily="34" charset="0"/>
              </a:rPr>
              <a:t>PGS a lot of work and long-time effort: </a:t>
            </a:r>
          </a:p>
          <a:p>
            <a:pPr marL="457200" indent="-457200">
              <a:lnSpc>
                <a:spcPct val="90000"/>
              </a:lnSpc>
              <a:spcBef>
                <a:spcPct val="70000"/>
              </a:spcBef>
              <a:buFontTx/>
              <a:buChar char="-"/>
            </a:pPr>
            <a:r>
              <a:rPr lang="en-US" sz="2800">
                <a:solidFill>
                  <a:srgbClr val="002372"/>
                </a:solidFill>
                <a:latin typeface="Calibri" panose="020F0502020204030204" pitchFamily="34" charset="0"/>
                <a:cs typeface="Calibri" panose="020F0502020204030204" pitchFamily="34" charset="0"/>
              </a:rPr>
              <a:t>Will only work if there is a clear need for it and clear benefits for stakeholders involved</a:t>
            </a:r>
          </a:p>
          <a:p>
            <a:pPr marL="457200" indent="-457200">
              <a:lnSpc>
                <a:spcPct val="90000"/>
              </a:lnSpc>
              <a:spcBef>
                <a:spcPct val="70000"/>
              </a:spcBef>
              <a:buFontTx/>
              <a:buChar char="-"/>
            </a:pPr>
            <a:r>
              <a:rPr lang="en-US" sz="2800">
                <a:solidFill>
                  <a:srgbClr val="002372"/>
                </a:solidFill>
                <a:latin typeface="Calibri" panose="020F0502020204030204" pitchFamily="34" charset="0"/>
                <a:cs typeface="Calibri" panose="020F0502020204030204" pitchFamily="34" charset="0"/>
              </a:rPr>
              <a:t>PGS alternative to third party certification. There are situations where third party certification is more suitable. There are situations where PGS is more suitable. There are situations where neither is needed. </a:t>
            </a:r>
          </a:p>
          <a:p>
            <a:pPr>
              <a:lnSpc>
                <a:spcPct val="90000"/>
              </a:lnSpc>
              <a:spcBef>
                <a:spcPct val="70000"/>
              </a:spcBef>
            </a:pPr>
            <a:r>
              <a:rPr lang="en-US" sz="2800">
                <a:solidFill>
                  <a:srgbClr val="002372"/>
                </a:solidFill>
                <a:latin typeface="Calibri" panose="020F0502020204030204" pitchFamily="34" charset="0"/>
                <a:cs typeface="Calibri" panose="020F0502020204030204" pitchFamily="34" charset="0"/>
                <a:sym typeface="Wingdings" pitchFamily="2" charset="2"/>
              </a:rPr>
              <a:t> understand your situation and the needs and conditions well! </a:t>
            </a:r>
            <a:endParaRPr lang="en-US" sz="2800">
              <a:solidFill>
                <a:srgbClr val="00237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03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BC285-1704-B148-8F18-897C703ABF19}"/>
              </a:ext>
            </a:extLst>
          </p:cNvPr>
          <p:cNvSpPr>
            <a:spLocks noGrp="1"/>
          </p:cNvSpPr>
          <p:nvPr>
            <p:ph sz="quarter" idx="12"/>
          </p:nvPr>
        </p:nvSpPr>
        <p:spPr>
          <a:xfrm>
            <a:off x="753035" y="1049172"/>
            <a:ext cx="10476548" cy="4975109"/>
          </a:xfrm>
        </p:spPr>
        <p:txBody>
          <a:bodyPr/>
          <a:lstStyle/>
          <a:p>
            <a:r>
              <a:rPr lang="en-US"/>
              <a:t>PGS develops where the need has been identified:</a:t>
            </a:r>
            <a:br>
              <a:rPr lang="en-US"/>
            </a:br>
            <a:endParaRPr lang="en-US" b="0">
              <a:solidFill>
                <a:schemeClr val="tx2"/>
              </a:solidFill>
            </a:endParaRPr>
          </a:p>
          <a:p>
            <a:pPr marL="342900" indent="-342900">
              <a:buFont typeface="Arial" panose="020B0604020202020204" pitchFamily="34" charset="0"/>
              <a:buChar char="•"/>
            </a:pPr>
            <a:r>
              <a:rPr lang="en-US" sz="2800" b="0">
                <a:solidFill>
                  <a:schemeClr val="tx2"/>
                </a:solidFill>
              </a:rPr>
              <a:t>Local market for organic products exists or is developing.</a:t>
            </a:r>
          </a:p>
          <a:p>
            <a:pPr marL="342900" indent="-342900">
              <a:buFont typeface="Arial" panose="020B0604020202020204" pitchFamily="34" charset="0"/>
              <a:buChar char="•"/>
            </a:pPr>
            <a:r>
              <a:rPr lang="en-US" sz="2800" b="0">
                <a:solidFill>
                  <a:schemeClr val="tx2"/>
                </a:solidFill>
              </a:rPr>
              <a:t>Local suppliers of organic products exist or are developing.</a:t>
            </a:r>
          </a:p>
          <a:p>
            <a:pPr marL="342900" indent="-342900">
              <a:buFont typeface="Arial" panose="020B0604020202020204" pitchFamily="34" charset="0"/>
              <a:buChar char="•"/>
            </a:pPr>
            <a:r>
              <a:rPr lang="en-US" sz="2800" b="0">
                <a:solidFill>
                  <a:schemeClr val="tx2"/>
                </a:solidFill>
              </a:rPr>
              <a:t>Smallholders need access to a guarantee.</a:t>
            </a:r>
          </a:p>
          <a:p>
            <a:pPr marL="342900" indent="-342900">
              <a:buFont typeface="Arial" panose="020B0604020202020204" pitchFamily="34" charset="0"/>
              <a:buChar char="•"/>
            </a:pPr>
            <a:r>
              <a:rPr lang="en-US" sz="2800" b="0">
                <a:solidFill>
                  <a:schemeClr val="tx2"/>
                </a:solidFill>
              </a:rPr>
              <a:t>Customers need assurance.</a:t>
            </a:r>
          </a:p>
          <a:p>
            <a:pPr marL="342900" indent="-342900">
              <a:buFont typeface="Arial" panose="020B0604020202020204" pitchFamily="34" charset="0"/>
              <a:buChar char="•"/>
            </a:pPr>
            <a:r>
              <a:rPr lang="en-US" sz="2800" b="0">
                <a:solidFill>
                  <a:schemeClr val="tx2"/>
                </a:solidFill>
              </a:rPr>
              <a:t>Short supply chains.</a:t>
            </a:r>
          </a:p>
          <a:p>
            <a:pPr marL="342900" indent="-342900">
              <a:buFont typeface="Arial" panose="020B0604020202020204" pitchFamily="34" charset="0"/>
              <a:buChar char="•"/>
            </a:pPr>
            <a:endParaRPr lang="en-US" sz="2800" b="0">
              <a:solidFill>
                <a:schemeClr val="tx2"/>
              </a:solidFill>
            </a:endParaRPr>
          </a:p>
          <a:p>
            <a:r>
              <a:rPr lang="en-US" sz="2800" b="0">
                <a:solidFill>
                  <a:schemeClr val="tx2"/>
                </a:solidFill>
              </a:rPr>
              <a:t>-&gt; From a shared need comes a shared vision</a:t>
            </a:r>
          </a:p>
        </p:txBody>
      </p:sp>
      <p:sp>
        <p:nvSpPr>
          <p:cNvPr id="5" name="Text Placeholder 6">
            <a:extLst>
              <a:ext uri="{FF2B5EF4-FFF2-40B4-BE49-F238E27FC236}">
                <a16:creationId xmlns:a16="http://schemas.microsoft.com/office/drawing/2014/main" id="{7269AA8F-A192-3741-89BF-1B25021AC188}"/>
              </a:ext>
            </a:extLst>
          </p:cNvPr>
          <p:cNvSpPr txBox="1">
            <a:spLocks/>
          </p:cNvSpPr>
          <p:nvPr/>
        </p:nvSpPr>
        <p:spPr>
          <a:xfrm>
            <a:off x="0" y="207427"/>
            <a:ext cx="7683500" cy="65405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0994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latin typeface="+mj-lt"/>
                <a:cs typeface="Calibri" panose="020F0502020204030204" pitchFamily="34" charset="0"/>
              </a:rPr>
              <a:t>Why do we want a PGS? </a:t>
            </a:r>
          </a:p>
        </p:txBody>
      </p:sp>
    </p:spTree>
    <p:extLst>
      <p:ext uri="{BB962C8B-B14F-4D97-AF65-F5344CB8AC3E}">
        <p14:creationId xmlns:p14="http://schemas.microsoft.com/office/powerpoint/2010/main" val="288203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PGS and 3</a:t>
            </a:r>
            <a:r>
              <a:rPr lang="en-US" baseline="30000"/>
              <a:t>rd</a:t>
            </a:r>
            <a:r>
              <a:rPr lang="en-US"/>
              <a:t> party</a:t>
            </a:r>
          </a:p>
        </p:txBody>
      </p:sp>
      <p:graphicFrame>
        <p:nvGraphicFramePr>
          <p:cNvPr id="5" name="Content Placeholder 4"/>
          <p:cNvGraphicFramePr>
            <a:graphicFrameLocks noGrp="1"/>
          </p:cNvGraphicFramePr>
          <p:nvPr>
            <p:ph idx="1"/>
          </p:nvPr>
        </p:nvGraphicFramePr>
        <p:xfrm>
          <a:off x="971805" y="1709802"/>
          <a:ext cx="9931400" cy="4994973"/>
        </p:xfrm>
        <a:graphic>
          <a:graphicData uri="http://schemas.openxmlformats.org/drawingml/2006/table">
            <a:tbl>
              <a:tblPr firstRow="1" bandRow="1">
                <a:tableStyleId>{5C22544A-7EE6-4342-B048-85BDC9FD1C3A}</a:tableStyleId>
              </a:tblPr>
              <a:tblGrid>
                <a:gridCol w="4723184">
                  <a:extLst>
                    <a:ext uri="{9D8B030D-6E8A-4147-A177-3AD203B41FA5}">
                      <a16:colId xmlns:a16="http://schemas.microsoft.com/office/drawing/2014/main" val="20000"/>
                    </a:ext>
                  </a:extLst>
                </a:gridCol>
                <a:gridCol w="5208216">
                  <a:extLst>
                    <a:ext uri="{9D8B030D-6E8A-4147-A177-3AD203B41FA5}">
                      <a16:colId xmlns:a16="http://schemas.microsoft.com/office/drawing/2014/main" val="20001"/>
                    </a:ext>
                  </a:extLst>
                </a:gridCol>
              </a:tblGrid>
              <a:tr h="483933">
                <a:tc>
                  <a:txBody>
                    <a:bodyPr/>
                    <a:lstStyle/>
                    <a:p>
                      <a:r>
                        <a:rPr lang="en-US" sz="2000">
                          <a:solidFill>
                            <a:schemeClr val="tx2"/>
                          </a:solidFill>
                        </a:rPr>
                        <a:t>Third</a:t>
                      </a:r>
                      <a:r>
                        <a:rPr lang="en-US" sz="2000" baseline="0">
                          <a:solidFill>
                            <a:schemeClr val="tx2"/>
                          </a:solidFill>
                        </a:rPr>
                        <a:t> party certification</a:t>
                      </a:r>
                      <a:endParaRPr lang="en-US" sz="2000">
                        <a:solidFill>
                          <a:schemeClr val="tx2"/>
                        </a:solidFill>
                      </a:endParaRPr>
                    </a:p>
                  </a:txBody>
                  <a:tcPr/>
                </a:tc>
                <a:tc>
                  <a:txBody>
                    <a:bodyPr/>
                    <a:lstStyle/>
                    <a:p>
                      <a:r>
                        <a:rPr lang="en-US" sz="2000">
                          <a:solidFill>
                            <a:schemeClr val="tx2"/>
                          </a:solidFill>
                        </a:rPr>
                        <a:t>PGS</a:t>
                      </a:r>
                    </a:p>
                  </a:txBody>
                  <a:tcPr/>
                </a:tc>
                <a:extLst>
                  <a:ext uri="{0D108BD9-81ED-4DB2-BD59-A6C34878D82A}">
                    <a16:rowId xmlns:a16="http://schemas.microsoft.com/office/drawing/2014/main" val="10000"/>
                  </a:ext>
                </a:extLst>
              </a:tr>
              <a:tr h="370840">
                <a:tc>
                  <a:txBody>
                    <a:bodyPr/>
                    <a:lstStyle/>
                    <a:p>
                      <a:r>
                        <a:rPr lang="en-US" sz="2000">
                          <a:solidFill>
                            <a:schemeClr val="tx2"/>
                          </a:solidFill>
                        </a:rPr>
                        <a:t>Certifies the product</a:t>
                      </a:r>
                    </a:p>
                  </a:txBody>
                  <a:tcPr/>
                </a:tc>
                <a:tc>
                  <a:txBody>
                    <a:bodyPr/>
                    <a:lstStyle/>
                    <a:p>
                      <a:r>
                        <a:rPr lang="en-US" sz="2000">
                          <a:solidFill>
                            <a:schemeClr val="tx2"/>
                          </a:solidFill>
                        </a:rPr>
                        <a:t>Certifies the farm / each farmer has a certificate</a:t>
                      </a:r>
                    </a:p>
                  </a:txBody>
                  <a:tcPr/>
                </a:tc>
                <a:extLst>
                  <a:ext uri="{0D108BD9-81ED-4DB2-BD59-A6C34878D82A}">
                    <a16:rowId xmlns:a16="http://schemas.microsoft.com/office/drawing/2014/main" val="2047355539"/>
                  </a:ext>
                </a:extLst>
              </a:tr>
              <a:tr h="370840">
                <a:tc>
                  <a:txBody>
                    <a:bodyPr/>
                    <a:lstStyle/>
                    <a:p>
                      <a:r>
                        <a:rPr lang="en-US" sz="2000" b="1">
                          <a:solidFill>
                            <a:srgbClr val="FF0000"/>
                          </a:solidFill>
                        </a:rPr>
                        <a:t>Independent</a:t>
                      </a:r>
                      <a:r>
                        <a:rPr lang="en-US" sz="2000">
                          <a:solidFill>
                            <a:schemeClr val="tx2"/>
                          </a:solidFill>
                        </a:rPr>
                        <a:t> from</a:t>
                      </a:r>
                      <a:r>
                        <a:rPr lang="en-US" sz="2000" baseline="0">
                          <a:solidFill>
                            <a:schemeClr val="tx2"/>
                          </a:solidFill>
                        </a:rPr>
                        <a:t> stakeholders</a:t>
                      </a:r>
                      <a:endParaRPr lang="en-US" sz="2000">
                        <a:solidFill>
                          <a:schemeClr val="tx2"/>
                        </a:solidFill>
                      </a:endParaRPr>
                    </a:p>
                  </a:txBody>
                  <a:tcPr/>
                </a:tc>
                <a:tc>
                  <a:txBody>
                    <a:bodyPr/>
                    <a:lstStyle/>
                    <a:p>
                      <a:r>
                        <a:rPr lang="en-US" sz="2000" b="1">
                          <a:solidFill>
                            <a:srgbClr val="FF0000"/>
                          </a:solidFill>
                        </a:rPr>
                        <a:t>Participatory</a:t>
                      </a:r>
                      <a:r>
                        <a:rPr lang="en-US" sz="2000">
                          <a:solidFill>
                            <a:schemeClr val="tx2"/>
                          </a:solidFill>
                        </a:rPr>
                        <a:t> (stakeholder</a:t>
                      </a:r>
                      <a:r>
                        <a:rPr lang="en-US" sz="2000" baseline="0">
                          <a:solidFill>
                            <a:schemeClr val="tx2"/>
                          </a:solidFill>
                        </a:rPr>
                        <a:t> involvement)</a:t>
                      </a:r>
                      <a:endParaRPr lang="en-US" sz="2000">
                        <a:solidFill>
                          <a:schemeClr val="tx2"/>
                        </a:solidFill>
                      </a:endParaRPr>
                    </a:p>
                  </a:txBody>
                  <a:tcPr/>
                </a:tc>
                <a:extLst>
                  <a:ext uri="{0D108BD9-81ED-4DB2-BD59-A6C34878D82A}">
                    <a16:rowId xmlns:a16="http://schemas.microsoft.com/office/drawing/2014/main" val="10002"/>
                  </a:ext>
                </a:extLst>
              </a:tr>
              <a:tr h="370840">
                <a:tc>
                  <a:txBody>
                    <a:bodyPr/>
                    <a:lstStyle/>
                    <a:p>
                      <a:r>
                        <a:rPr lang="en-US" sz="2000">
                          <a:solidFill>
                            <a:schemeClr val="tx2"/>
                          </a:solidFill>
                        </a:rPr>
                        <a:t>In</a:t>
                      </a:r>
                      <a:r>
                        <a:rPr lang="en-US" sz="2000" baseline="0">
                          <a:solidFill>
                            <a:schemeClr val="tx2"/>
                          </a:solidFill>
                        </a:rPr>
                        <a:t> accordance with international norms</a:t>
                      </a:r>
                      <a:endParaRPr lang="en-US" sz="2000">
                        <a:solidFill>
                          <a:schemeClr val="tx2"/>
                        </a:solidFill>
                      </a:endParaRPr>
                    </a:p>
                  </a:txBody>
                  <a:tcPr/>
                </a:tc>
                <a:tc>
                  <a:txBody>
                    <a:bodyPr/>
                    <a:lstStyle/>
                    <a:p>
                      <a:r>
                        <a:rPr lang="en-US" sz="2000">
                          <a:solidFill>
                            <a:schemeClr val="tx2"/>
                          </a:solidFill>
                        </a:rPr>
                        <a:t>Following</a:t>
                      </a:r>
                      <a:r>
                        <a:rPr lang="en-US" sz="2000" baseline="0">
                          <a:solidFill>
                            <a:schemeClr val="tx2"/>
                          </a:solidFill>
                        </a:rPr>
                        <a:t> general PGS international principles but locally adapted</a:t>
                      </a:r>
                    </a:p>
                    <a:p>
                      <a:r>
                        <a:rPr lang="en-US" sz="2000" baseline="0">
                          <a:solidFill>
                            <a:schemeClr val="tx2"/>
                          </a:solidFill>
                        </a:rPr>
                        <a:t>Normally complying the national norms if exists, hence, also international norms.</a:t>
                      </a:r>
                      <a:endParaRPr lang="en-US" sz="2000">
                        <a:solidFill>
                          <a:schemeClr val="tx2"/>
                        </a:solidFill>
                      </a:endParaRPr>
                    </a:p>
                  </a:txBody>
                  <a:tcPr/>
                </a:tc>
                <a:extLst>
                  <a:ext uri="{0D108BD9-81ED-4DB2-BD59-A6C34878D82A}">
                    <a16:rowId xmlns:a16="http://schemas.microsoft.com/office/drawing/2014/main" val="10003"/>
                  </a:ext>
                </a:extLst>
              </a:tr>
              <a:tr h="370840">
                <a:tc>
                  <a:txBody>
                    <a:bodyPr/>
                    <a:lstStyle/>
                    <a:p>
                      <a:r>
                        <a:rPr lang="en-US" sz="2000">
                          <a:solidFill>
                            <a:schemeClr val="tx2"/>
                          </a:solidFill>
                        </a:rPr>
                        <a:t>Gives access to international markets (with right channels)</a:t>
                      </a:r>
                    </a:p>
                  </a:txBody>
                  <a:tcPr/>
                </a:tc>
                <a:tc>
                  <a:txBody>
                    <a:bodyPr/>
                    <a:lstStyle/>
                    <a:p>
                      <a:r>
                        <a:rPr lang="en-US" sz="2000">
                          <a:solidFill>
                            <a:schemeClr val="tx2"/>
                          </a:solidFill>
                        </a:rPr>
                        <a:t>Priority given to domestic markets, exceptionally intra-regional/international</a:t>
                      </a:r>
                    </a:p>
                  </a:txBody>
                  <a:tcPr/>
                </a:tc>
                <a:extLst>
                  <a:ext uri="{0D108BD9-81ED-4DB2-BD59-A6C34878D82A}">
                    <a16:rowId xmlns:a16="http://schemas.microsoft.com/office/drawing/2014/main" val="10004"/>
                  </a:ext>
                </a:extLst>
              </a:tr>
              <a:tr h="370840">
                <a:tc>
                  <a:txBody>
                    <a:bodyPr/>
                    <a:lstStyle/>
                    <a:p>
                      <a:r>
                        <a:rPr lang="en-US" sz="2000">
                          <a:solidFill>
                            <a:schemeClr val="tx2"/>
                          </a:solidFill>
                        </a:rPr>
                        <a:t>Normal guarantee system</a:t>
                      </a:r>
                      <a:r>
                        <a:rPr lang="en-US" sz="2000" baseline="0">
                          <a:solidFill>
                            <a:schemeClr val="tx2"/>
                          </a:solidFill>
                        </a:rPr>
                        <a:t> in government organic regulations</a:t>
                      </a:r>
                      <a:endParaRPr lang="en-US" sz="2000">
                        <a:solidFill>
                          <a:schemeClr val="tx2"/>
                        </a:solidFill>
                      </a:endParaRPr>
                    </a:p>
                  </a:txBody>
                  <a:tcPr/>
                </a:tc>
                <a:tc>
                  <a:txBody>
                    <a:bodyPr/>
                    <a:lstStyle/>
                    <a:p>
                      <a:r>
                        <a:rPr lang="en-US" sz="2000">
                          <a:solidFill>
                            <a:schemeClr val="tx2"/>
                          </a:solidFill>
                        </a:rPr>
                        <a:t>Often</a:t>
                      </a:r>
                      <a:r>
                        <a:rPr lang="en-US" sz="2000" baseline="0">
                          <a:solidFill>
                            <a:schemeClr val="tx2"/>
                          </a:solidFill>
                        </a:rPr>
                        <a:t> not recognized by governments</a:t>
                      </a:r>
                      <a:endParaRPr lang="en-US" sz="2000">
                        <a:solidFill>
                          <a:schemeClr val="tx2"/>
                        </a:solidFill>
                      </a:endParaRPr>
                    </a:p>
                  </a:txBody>
                  <a:tcPr/>
                </a:tc>
                <a:extLst>
                  <a:ext uri="{0D108BD9-81ED-4DB2-BD59-A6C34878D82A}">
                    <a16:rowId xmlns:a16="http://schemas.microsoft.com/office/drawing/2014/main" val="10005"/>
                  </a:ext>
                </a:extLst>
              </a:tr>
              <a:tr h="370840">
                <a:tc>
                  <a:txBody>
                    <a:bodyPr/>
                    <a:lstStyle/>
                    <a:p>
                      <a:r>
                        <a:rPr lang="en-US" sz="2000">
                          <a:solidFill>
                            <a:schemeClr val="tx2"/>
                          </a:solidFill>
                        </a:rPr>
                        <a:t>Deals only with</a:t>
                      </a:r>
                      <a:r>
                        <a:rPr lang="en-US" sz="2000" baseline="0">
                          <a:solidFill>
                            <a:schemeClr val="tx2"/>
                          </a:solidFill>
                        </a:rPr>
                        <a:t> certification</a:t>
                      </a:r>
                      <a:endParaRPr lang="en-US" sz="2000">
                        <a:solidFill>
                          <a:schemeClr val="tx2"/>
                        </a:solidFill>
                      </a:endParaRPr>
                    </a:p>
                  </a:txBody>
                  <a:tcPr/>
                </a:tc>
                <a:tc>
                  <a:txBody>
                    <a:bodyPr/>
                    <a:lstStyle/>
                    <a:p>
                      <a:r>
                        <a:rPr lang="en-US" sz="2000">
                          <a:solidFill>
                            <a:schemeClr val="tx2"/>
                          </a:solidFill>
                        </a:rPr>
                        <a:t>Combines with other</a:t>
                      </a:r>
                      <a:r>
                        <a:rPr lang="en-US" sz="2000" baseline="0">
                          <a:solidFill>
                            <a:schemeClr val="tx2"/>
                          </a:solidFill>
                        </a:rPr>
                        <a:t> functions, e.g. capacity building, marketing, etc.</a:t>
                      </a:r>
                      <a:endParaRPr lang="en-US" sz="2000">
                        <a:solidFill>
                          <a:schemeClr val="tx2"/>
                        </a:solidFill>
                      </a:endParaRPr>
                    </a:p>
                  </a:txBody>
                  <a:tcPr/>
                </a:tc>
                <a:extLst>
                  <a:ext uri="{0D108BD9-81ED-4DB2-BD59-A6C34878D82A}">
                    <a16:rowId xmlns:a16="http://schemas.microsoft.com/office/drawing/2014/main" val="10006"/>
                  </a:ext>
                </a:extLst>
              </a:tr>
            </a:tbl>
          </a:graphicData>
        </a:graphic>
      </p:graphicFrame>
      <p:sp>
        <p:nvSpPr>
          <p:cNvPr id="4" name="Marcador de texto 3">
            <a:extLst>
              <a:ext uri="{FF2B5EF4-FFF2-40B4-BE49-F238E27FC236}">
                <a16:creationId xmlns:a16="http://schemas.microsoft.com/office/drawing/2014/main" id="{408D2536-2385-C1F1-D8E0-D67C941CA2E3}"/>
              </a:ext>
            </a:extLst>
          </p:cNvPr>
          <p:cNvSpPr>
            <a:spLocks noGrp="1"/>
          </p:cNvSpPr>
          <p:nvPr>
            <p:ph type="body" sz="quarter" idx="13"/>
          </p:nvPr>
        </p:nvSpPr>
        <p:spPr/>
        <p:txBody>
          <a:bodyPr/>
          <a:lstStyle/>
          <a:p>
            <a:endParaRPr lang="es-ES_tradnl"/>
          </a:p>
        </p:txBody>
      </p:sp>
    </p:spTree>
    <p:extLst>
      <p:ext uri="{BB962C8B-B14F-4D97-AF65-F5344CB8AC3E}">
        <p14:creationId xmlns:p14="http://schemas.microsoft.com/office/powerpoint/2010/main" val="326977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9C58C-36B9-DEA0-821E-1043BDC4051F}"/>
              </a:ext>
            </a:extLst>
          </p:cNvPr>
          <p:cNvSpPr>
            <a:spLocks noGrp="1"/>
          </p:cNvSpPr>
          <p:nvPr>
            <p:ph type="title"/>
          </p:nvPr>
        </p:nvSpPr>
        <p:spPr/>
        <p:txBody>
          <a:bodyPr/>
          <a:lstStyle/>
          <a:p>
            <a:endParaRPr lang="es-PE"/>
          </a:p>
        </p:txBody>
      </p:sp>
      <p:pic>
        <p:nvPicPr>
          <p:cNvPr id="7" name="Marcador de contenido 6">
            <a:extLst>
              <a:ext uri="{FF2B5EF4-FFF2-40B4-BE49-F238E27FC236}">
                <a16:creationId xmlns:a16="http://schemas.microsoft.com/office/drawing/2014/main" id="{A3BB2E14-C01C-1397-A9C8-C1DAE17299FB}"/>
              </a:ext>
            </a:extLst>
          </p:cNvPr>
          <p:cNvPicPr>
            <a:picLocks noGrp="1" noChangeAspect="1"/>
          </p:cNvPicPr>
          <p:nvPr>
            <p:ph idx="1"/>
          </p:nvPr>
        </p:nvPicPr>
        <p:blipFill>
          <a:blip r:embed="rId2"/>
          <a:stretch>
            <a:fillRect/>
          </a:stretch>
        </p:blipFill>
        <p:spPr/>
      </p:pic>
      <p:sp>
        <p:nvSpPr>
          <p:cNvPr id="4" name="Marcador de fecha 3">
            <a:extLst>
              <a:ext uri="{FF2B5EF4-FFF2-40B4-BE49-F238E27FC236}">
                <a16:creationId xmlns:a16="http://schemas.microsoft.com/office/drawing/2014/main" id="{EA1C5D8E-95BD-83A4-3661-B0BC7D44EDB3}"/>
              </a:ext>
            </a:extLst>
          </p:cNvPr>
          <p:cNvSpPr>
            <a:spLocks noGrp="1"/>
          </p:cNvSpPr>
          <p:nvPr>
            <p:ph type="dt" sz="half" idx="10"/>
          </p:nvPr>
        </p:nvSpPr>
        <p:spPr/>
        <p:txBody>
          <a:bodyPr/>
          <a:lstStyle/>
          <a:p>
            <a:fld id="{0BD25A24-C7AB-604A-BF90-EC774F1C679D}" type="datetime1">
              <a:rPr lang="es-PE" smtClean="0"/>
              <a:t>1/10/2024</a:t>
            </a:fld>
            <a:endParaRPr lang="es-PE"/>
          </a:p>
        </p:txBody>
      </p:sp>
      <p:sp>
        <p:nvSpPr>
          <p:cNvPr id="5" name="Marcador de número de diapositiva 4">
            <a:extLst>
              <a:ext uri="{FF2B5EF4-FFF2-40B4-BE49-F238E27FC236}">
                <a16:creationId xmlns:a16="http://schemas.microsoft.com/office/drawing/2014/main" id="{FDE7D694-D8D3-8EE8-19C7-197A15A69332}"/>
              </a:ext>
            </a:extLst>
          </p:cNvPr>
          <p:cNvSpPr>
            <a:spLocks noGrp="1"/>
          </p:cNvSpPr>
          <p:nvPr>
            <p:ph type="sldNum" sz="quarter" idx="12"/>
          </p:nvPr>
        </p:nvSpPr>
        <p:spPr/>
        <p:txBody>
          <a:bodyPr/>
          <a:lstStyle/>
          <a:p>
            <a:fld id="{8928D5EC-65C0-6E4C-BDD2-1A6DB51A5824}" type="slidenum">
              <a:rPr lang="es-PE" smtClean="0"/>
              <a:t>17</a:t>
            </a:fld>
            <a:endParaRPr lang="es-PE"/>
          </a:p>
        </p:txBody>
      </p:sp>
      <p:pic>
        <p:nvPicPr>
          <p:cNvPr id="11" name="Imagen 10">
            <a:extLst>
              <a:ext uri="{FF2B5EF4-FFF2-40B4-BE49-F238E27FC236}">
                <a16:creationId xmlns:a16="http://schemas.microsoft.com/office/drawing/2014/main" id="{7E280466-E12D-8568-1026-377F22798827}"/>
              </a:ext>
            </a:extLst>
          </p:cNvPr>
          <p:cNvPicPr>
            <a:picLocks noChangeAspect="1"/>
          </p:cNvPicPr>
          <p:nvPr/>
        </p:nvPicPr>
        <p:blipFill>
          <a:blip r:embed="rId3"/>
          <a:stretch>
            <a:fillRect/>
          </a:stretch>
        </p:blipFill>
        <p:spPr>
          <a:xfrm>
            <a:off x="914400" y="0"/>
            <a:ext cx="10112991" cy="6868886"/>
          </a:xfrm>
          <a:prstGeom prst="rect">
            <a:avLst/>
          </a:prstGeom>
        </p:spPr>
      </p:pic>
    </p:spTree>
    <p:extLst>
      <p:ext uri="{BB962C8B-B14F-4D97-AF65-F5344CB8AC3E}">
        <p14:creationId xmlns:p14="http://schemas.microsoft.com/office/powerpoint/2010/main" val="411744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1815D44-2F04-78BE-4DB3-ED89913A66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4" name="Imagen 3">
            <a:extLst>
              <a:ext uri="{FF2B5EF4-FFF2-40B4-BE49-F238E27FC236}">
                <a16:creationId xmlns:a16="http://schemas.microsoft.com/office/drawing/2014/main" id="{9B71C10A-DB27-F235-0F52-18345D081C7D}"/>
              </a:ext>
            </a:extLst>
          </p:cNvPr>
          <p:cNvPicPr>
            <a:picLocks noChangeAspect="1"/>
          </p:cNvPicPr>
          <p:nvPr/>
        </p:nvPicPr>
        <p:blipFill>
          <a:blip r:embed="rId2"/>
          <a:stretch>
            <a:fillRect/>
          </a:stretch>
        </p:blipFill>
        <p:spPr>
          <a:xfrm>
            <a:off x="163789" y="403659"/>
            <a:ext cx="10415563" cy="6338764"/>
          </a:xfrm>
          <a:prstGeom prst="rect">
            <a:avLst/>
          </a:prstGeom>
        </p:spPr>
      </p:pic>
    </p:spTree>
    <p:extLst>
      <p:ext uri="{BB962C8B-B14F-4D97-AF65-F5344CB8AC3E}">
        <p14:creationId xmlns:p14="http://schemas.microsoft.com/office/powerpoint/2010/main" val="214372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F409831-35E6-6ECF-8BEB-7DCC42FF56B5}"/>
              </a:ext>
            </a:extLst>
          </p:cNvPr>
          <p:cNvSpPr>
            <a:spLocks noGrp="1"/>
          </p:cNvSpPr>
          <p:nvPr>
            <p:ph type="body" sz="quarter" idx="13"/>
          </p:nvPr>
        </p:nvSpPr>
        <p:spPr/>
        <p:txBody>
          <a:bodyPr/>
          <a:lstStyle/>
          <a:p>
            <a:endParaRPr lang="es-PE"/>
          </a:p>
        </p:txBody>
      </p:sp>
      <p:pic>
        <p:nvPicPr>
          <p:cNvPr id="9" name="Marcador de contenido 8">
            <a:extLst>
              <a:ext uri="{FF2B5EF4-FFF2-40B4-BE49-F238E27FC236}">
                <a16:creationId xmlns:a16="http://schemas.microsoft.com/office/drawing/2014/main" id="{AE9A6A82-2733-87C5-B18F-0877485E393D}"/>
              </a:ext>
            </a:extLst>
          </p:cNvPr>
          <p:cNvPicPr>
            <a:picLocks noGrp="1" noChangeAspect="1"/>
          </p:cNvPicPr>
          <p:nvPr>
            <p:ph sz="half" idx="4294967295"/>
          </p:nvPr>
        </p:nvPicPr>
        <p:blipFill>
          <a:blip r:embed="rId2"/>
          <a:stretch>
            <a:fillRect/>
          </a:stretch>
        </p:blipFill>
        <p:spPr>
          <a:xfrm>
            <a:off x="0" y="2755900"/>
            <a:ext cx="3810000" cy="2870200"/>
          </a:xfrm>
        </p:spPr>
      </p:pic>
      <p:sp>
        <p:nvSpPr>
          <p:cNvPr id="5" name="Marcador de fecha 4">
            <a:extLst>
              <a:ext uri="{FF2B5EF4-FFF2-40B4-BE49-F238E27FC236}">
                <a16:creationId xmlns:a16="http://schemas.microsoft.com/office/drawing/2014/main" id="{3221B5A2-D2A2-0756-FBA9-EB6A64DB9E96}"/>
              </a:ext>
            </a:extLst>
          </p:cNvPr>
          <p:cNvSpPr>
            <a:spLocks noGrp="1"/>
          </p:cNvSpPr>
          <p:nvPr>
            <p:ph type="dt" sz="half" idx="4294967295"/>
          </p:nvPr>
        </p:nvSpPr>
        <p:spPr>
          <a:xfrm>
            <a:off x="0" y="6356350"/>
            <a:ext cx="2743200" cy="365125"/>
          </a:xfrm>
          <a:prstGeom prst="rect">
            <a:avLst/>
          </a:prstGeom>
        </p:spPr>
        <p:txBody>
          <a:bodyPr/>
          <a:lstStyle/>
          <a:p>
            <a:fld id="{941700A8-8790-6B40-B250-2D1CC5CA384F}" type="datetime1">
              <a:rPr lang="en-US" smtClean="0"/>
              <a:t>10/1/2024</a:t>
            </a:fld>
            <a:endParaRPr lang="en-US"/>
          </a:p>
        </p:txBody>
      </p:sp>
      <p:sp>
        <p:nvSpPr>
          <p:cNvPr id="6" name="Marcador de número de diapositiva 5">
            <a:extLst>
              <a:ext uri="{FF2B5EF4-FFF2-40B4-BE49-F238E27FC236}">
                <a16:creationId xmlns:a16="http://schemas.microsoft.com/office/drawing/2014/main" id="{DEE285B5-8950-C44B-EA18-8EC1ECE3F615}"/>
              </a:ext>
            </a:extLst>
          </p:cNvPr>
          <p:cNvSpPr>
            <a:spLocks noGrp="1"/>
          </p:cNvSpPr>
          <p:nvPr>
            <p:ph type="sldNum" sz="quarter" idx="4294967295"/>
          </p:nvPr>
        </p:nvSpPr>
        <p:spPr>
          <a:xfrm>
            <a:off x="9448800" y="6356350"/>
            <a:ext cx="2743200" cy="365125"/>
          </a:xfrm>
          <a:prstGeom prst="rect">
            <a:avLst/>
          </a:prstGeom>
        </p:spPr>
        <p:txBody>
          <a:bodyPr/>
          <a:lstStyle/>
          <a:p>
            <a:fld id="{07CE569E-9B7C-4CB9-AB80-C0841F922CFF}" type="slidenum">
              <a:rPr lang="en-US" smtClean="0"/>
              <a:t>4</a:t>
            </a:fld>
            <a:endParaRPr lang="en-US"/>
          </a:p>
        </p:txBody>
      </p:sp>
      <p:pic>
        <p:nvPicPr>
          <p:cNvPr id="3076" name="Picture 4" descr="Inicio - LETIS S.A.">
            <a:extLst>
              <a:ext uri="{FF2B5EF4-FFF2-40B4-BE49-F238E27FC236}">
                <a16:creationId xmlns:a16="http://schemas.microsoft.com/office/drawing/2014/main" id="{06620E8F-DFC3-5A91-75FB-440E21E0BFA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0" y="3429000"/>
            <a:ext cx="1422400" cy="142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los dos Produtos Orgânicos no Brasil. Fonte. Portal Orgânico, | Download  Scientific Diagram">
            <a:extLst>
              <a:ext uri="{FF2B5EF4-FFF2-40B4-BE49-F238E27FC236}">
                <a16:creationId xmlns:a16="http://schemas.microsoft.com/office/drawing/2014/main" id="{08BC50D7-D41A-48A6-EDEF-8F554E88F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40" y="1559144"/>
            <a:ext cx="5349271" cy="1422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mienza a operar acuerdo de agricultura orgánica con Brasil - Atentos">
            <a:extLst>
              <a:ext uri="{FF2B5EF4-FFF2-40B4-BE49-F238E27FC236}">
                <a16:creationId xmlns:a16="http://schemas.microsoft.com/office/drawing/2014/main" id="{96FD1B8E-CC51-AA20-8435-71692B20F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3" y="3429000"/>
            <a:ext cx="3078372" cy="311368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6A3BEF13-5486-8DD3-05A7-0E6B0C8BFE3E}"/>
              </a:ext>
            </a:extLst>
          </p:cNvPr>
          <p:cNvPicPr>
            <a:picLocks noChangeAspect="1"/>
          </p:cNvPicPr>
          <p:nvPr/>
        </p:nvPicPr>
        <p:blipFill>
          <a:blip r:embed="rId6"/>
          <a:stretch>
            <a:fillRect/>
          </a:stretch>
        </p:blipFill>
        <p:spPr>
          <a:xfrm>
            <a:off x="3137470" y="4851400"/>
            <a:ext cx="2006600" cy="1854200"/>
          </a:xfrm>
          <a:prstGeom prst="rect">
            <a:avLst/>
          </a:prstGeom>
        </p:spPr>
      </p:pic>
      <p:pic>
        <p:nvPicPr>
          <p:cNvPr id="3080" name="Picture 8" descr="The organic logo - European Commission">
            <a:extLst>
              <a:ext uri="{FF2B5EF4-FFF2-40B4-BE49-F238E27FC236}">
                <a16:creationId xmlns:a16="http://schemas.microsoft.com/office/drawing/2014/main" id="{15CD01F0-ECC4-5FB9-5ECD-99B32BFE22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559144"/>
            <a:ext cx="2137486" cy="1422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abelling with Demeter">
            <a:extLst>
              <a:ext uri="{FF2B5EF4-FFF2-40B4-BE49-F238E27FC236}">
                <a16:creationId xmlns:a16="http://schemas.microsoft.com/office/drawing/2014/main" id="{03B31958-8CCC-52F2-DEFB-37BA6D5C9D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9116" y="1736634"/>
            <a:ext cx="2324448" cy="106742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BD59592E-0AF5-C086-88D2-A391514E39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6160" y="2981544"/>
            <a:ext cx="1470115" cy="170223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3D08094F-A1D1-F427-9887-22F7E21F194E}"/>
              </a:ext>
            </a:extLst>
          </p:cNvPr>
          <p:cNvPicPr>
            <a:picLocks noChangeAspect="1"/>
          </p:cNvPicPr>
          <p:nvPr/>
        </p:nvPicPr>
        <p:blipFill>
          <a:blip r:embed="rId10"/>
          <a:stretch>
            <a:fillRect/>
          </a:stretch>
        </p:blipFill>
        <p:spPr>
          <a:xfrm>
            <a:off x="9656159" y="4861840"/>
            <a:ext cx="1470115" cy="1833320"/>
          </a:xfrm>
          <a:prstGeom prst="rect">
            <a:avLst/>
          </a:prstGeom>
        </p:spPr>
      </p:pic>
      <p:pic>
        <p:nvPicPr>
          <p:cNvPr id="3086" name="Picture 14" descr="UN delegates from mountainous countries to meet in Aspen in September">
            <a:extLst>
              <a:ext uri="{FF2B5EF4-FFF2-40B4-BE49-F238E27FC236}">
                <a16:creationId xmlns:a16="http://schemas.microsoft.com/office/drawing/2014/main" id="{A115AAAD-7627-DADA-E62A-04FFD2B835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2150" y="3125076"/>
            <a:ext cx="2565185" cy="155870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kilimohai organic mark">
            <a:extLst>
              <a:ext uri="{FF2B5EF4-FFF2-40B4-BE49-F238E27FC236}">
                <a16:creationId xmlns:a16="http://schemas.microsoft.com/office/drawing/2014/main" id="{1EA8208A-A4C5-FEB7-D2FC-48B2CB6246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8598" y="4985844"/>
            <a:ext cx="1424991" cy="142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6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9C58C-36B9-DEA0-821E-1043BDC4051F}"/>
              </a:ext>
            </a:extLst>
          </p:cNvPr>
          <p:cNvSpPr>
            <a:spLocks noGrp="1"/>
          </p:cNvSpPr>
          <p:nvPr>
            <p:ph type="title"/>
          </p:nvPr>
        </p:nvSpPr>
        <p:spPr/>
        <p:txBody>
          <a:bodyPr/>
          <a:lstStyle/>
          <a:p>
            <a:endParaRPr lang="es-PE"/>
          </a:p>
        </p:txBody>
      </p:sp>
      <p:pic>
        <p:nvPicPr>
          <p:cNvPr id="7" name="Marcador de contenido 6">
            <a:extLst>
              <a:ext uri="{FF2B5EF4-FFF2-40B4-BE49-F238E27FC236}">
                <a16:creationId xmlns:a16="http://schemas.microsoft.com/office/drawing/2014/main" id="{A3BB2E14-C01C-1397-A9C8-C1DAE17299FB}"/>
              </a:ext>
            </a:extLst>
          </p:cNvPr>
          <p:cNvPicPr>
            <a:picLocks noGrp="1" noChangeAspect="1"/>
          </p:cNvPicPr>
          <p:nvPr>
            <p:ph idx="1"/>
          </p:nvPr>
        </p:nvPicPr>
        <p:blipFill>
          <a:blip r:embed="rId3"/>
          <a:stretch>
            <a:fillRect/>
          </a:stretch>
        </p:blipFill>
        <p:spPr/>
      </p:pic>
      <p:sp>
        <p:nvSpPr>
          <p:cNvPr id="4" name="Marcador de fecha 3">
            <a:extLst>
              <a:ext uri="{FF2B5EF4-FFF2-40B4-BE49-F238E27FC236}">
                <a16:creationId xmlns:a16="http://schemas.microsoft.com/office/drawing/2014/main" id="{EA1C5D8E-95BD-83A4-3661-B0BC7D44EDB3}"/>
              </a:ext>
            </a:extLst>
          </p:cNvPr>
          <p:cNvSpPr>
            <a:spLocks noGrp="1"/>
          </p:cNvSpPr>
          <p:nvPr>
            <p:ph type="dt" sz="half" idx="10"/>
          </p:nvPr>
        </p:nvSpPr>
        <p:spPr/>
        <p:txBody>
          <a:bodyPr/>
          <a:lstStyle/>
          <a:p>
            <a:fld id="{0BD25A24-C7AB-604A-BF90-EC774F1C679D}" type="datetime1">
              <a:rPr lang="es-PE" smtClean="0"/>
              <a:t>1/10/2024</a:t>
            </a:fld>
            <a:endParaRPr lang="es-PE"/>
          </a:p>
        </p:txBody>
      </p:sp>
      <p:sp>
        <p:nvSpPr>
          <p:cNvPr id="5" name="Marcador de número de diapositiva 4">
            <a:extLst>
              <a:ext uri="{FF2B5EF4-FFF2-40B4-BE49-F238E27FC236}">
                <a16:creationId xmlns:a16="http://schemas.microsoft.com/office/drawing/2014/main" id="{FDE7D694-D8D3-8EE8-19C7-197A15A69332}"/>
              </a:ext>
            </a:extLst>
          </p:cNvPr>
          <p:cNvSpPr>
            <a:spLocks noGrp="1"/>
          </p:cNvSpPr>
          <p:nvPr>
            <p:ph type="sldNum" sz="quarter" idx="12"/>
          </p:nvPr>
        </p:nvSpPr>
        <p:spPr/>
        <p:txBody>
          <a:bodyPr/>
          <a:lstStyle/>
          <a:p>
            <a:fld id="{8928D5EC-65C0-6E4C-BDD2-1A6DB51A5824}" type="slidenum">
              <a:rPr lang="es-PE" smtClean="0"/>
              <a:t>5</a:t>
            </a:fld>
            <a:endParaRPr lang="es-PE"/>
          </a:p>
        </p:txBody>
      </p:sp>
      <p:pic>
        <p:nvPicPr>
          <p:cNvPr id="11" name="Imagen 10">
            <a:extLst>
              <a:ext uri="{FF2B5EF4-FFF2-40B4-BE49-F238E27FC236}">
                <a16:creationId xmlns:a16="http://schemas.microsoft.com/office/drawing/2014/main" id="{7E280466-E12D-8568-1026-377F22798827}"/>
              </a:ext>
            </a:extLst>
          </p:cNvPr>
          <p:cNvPicPr>
            <a:picLocks noChangeAspect="1"/>
          </p:cNvPicPr>
          <p:nvPr/>
        </p:nvPicPr>
        <p:blipFill>
          <a:blip r:embed="rId4"/>
          <a:stretch>
            <a:fillRect/>
          </a:stretch>
        </p:blipFill>
        <p:spPr>
          <a:xfrm>
            <a:off x="891250" y="0"/>
            <a:ext cx="10112991" cy="6868886"/>
          </a:xfrm>
          <a:prstGeom prst="rect">
            <a:avLst/>
          </a:prstGeom>
          <a:solidFill>
            <a:schemeClr val="tx1">
              <a:lumMod val="85000"/>
            </a:schemeClr>
          </a:solidFill>
        </p:spPr>
      </p:pic>
      <p:sp>
        <p:nvSpPr>
          <p:cNvPr id="3" name="Rectángulo 2">
            <a:extLst>
              <a:ext uri="{FF2B5EF4-FFF2-40B4-BE49-F238E27FC236}">
                <a16:creationId xmlns:a16="http://schemas.microsoft.com/office/drawing/2014/main" id="{63CF2384-C87F-868F-D024-67D51F32E0A5}"/>
              </a:ext>
            </a:extLst>
          </p:cNvPr>
          <p:cNvSpPr/>
          <p:nvPr/>
        </p:nvSpPr>
        <p:spPr>
          <a:xfrm>
            <a:off x="8218026" y="1875100"/>
            <a:ext cx="2002420" cy="972272"/>
          </a:xfrm>
          <a:prstGeom prst="rect">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76896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D560-91DD-B74E-B98C-5645134BCC78}"/>
              </a:ext>
            </a:extLst>
          </p:cNvPr>
          <p:cNvSpPr>
            <a:spLocks noGrp="1"/>
          </p:cNvSpPr>
          <p:nvPr>
            <p:ph type="title"/>
          </p:nvPr>
        </p:nvSpPr>
        <p:spPr>
          <a:xfrm>
            <a:off x="741930" y="849923"/>
            <a:ext cx="10972800" cy="818906"/>
          </a:xfrm>
        </p:spPr>
        <p:txBody>
          <a:bodyPr/>
          <a:lstStyle/>
          <a:p>
            <a:pPr algn="l"/>
            <a:r>
              <a:rPr lang="en-US"/>
              <a:t>Why PGS?</a:t>
            </a:r>
          </a:p>
        </p:txBody>
      </p:sp>
      <p:sp>
        <p:nvSpPr>
          <p:cNvPr id="3" name="Content Placeholder 2">
            <a:extLst>
              <a:ext uri="{FF2B5EF4-FFF2-40B4-BE49-F238E27FC236}">
                <a16:creationId xmlns:a16="http://schemas.microsoft.com/office/drawing/2014/main" id="{D50FA553-B85D-C749-85D3-2F3E0C88568C}"/>
              </a:ext>
            </a:extLst>
          </p:cNvPr>
          <p:cNvSpPr>
            <a:spLocks noGrp="1"/>
          </p:cNvSpPr>
          <p:nvPr>
            <p:ph sz="quarter" idx="10"/>
          </p:nvPr>
        </p:nvSpPr>
        <p:spPr>
          <a:xfrm>
            <a:off x="461064" y="1982936"/>
            <a:ext cx="5547133" cy="4724026"/>
          </a:xfrm>
        </p:spPr>
        <p:txBody>
          <a:bodyPr>
            <a:noAutofit/>
          </a:bodyPr>
          <a:lstStyle/>
          <a:p>
            <a:pPr marL="342900" indent="-342900">
              <a:buFont typeface="Arial" panose="020B0604020202020204" pitchFamily="34" charset="0"/>
              <a:buChar char="•"/>
            </a:pPr>
            <a:r>
              <a:rPr lang="en-US" sz="2400">
                <a:solidFill>
                  <a:schemeClr val="tx2"/>
                </a:solidFill>
                <a:latin typeface="Calibri" panose="020F0502020204030204" pitchFamily="34" charset="0"/>
                <a:cs typeface="Calibri" panose="020F0502020204030204" pitchFamily="34" charset="0"/>
              </a:rPr>
              <a:t>Need for a guarantee system for a local organic market.</a:t>
            </a:r>
            <a:endParaRPr lang="en-US" sz="1500">
              <a:solidFill>
                <a:schemeClr val="tx2"/>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a:solidFill>
                  <a:schemeClr val="tx2"/>
                </a:solidFill>
                <a:latin typeface="Calibri" panose="020F0502020204030204" pitchFamily="34" charset="0"/>
                <a:cs typeface="Calibri" panose="020F0502020204030204" pitchFamily="34" charset="0"/>
              </a:rPr>
              <a:t>High third party certification costs</a:t>
            </a:r>
            <a:endParaRPr lang="en-US" sz="1500">
              <a:solidFill>
                <a:schemeClr val="tx2"/>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a:solidFill>
                  <a:schemeClr val="tx2"/>
                </a:solidFill>
                <a:latin typeface="Calibri" panose="020F0502020204030204" pitchFamily="34" charset="0"/>
                <a:cs typeface="Calibri" panose="020F0502020204030204" pitchFamily="34" charset="0"/>
              </a:rPr>
              <a:t>Disagreement with the paradigm for ensuring credibility</a:t>
            </a:r>
          </a:p>
          <a:p>
            <a:pPr marL="342900" indent="-342900">
              <a:buFont typeface="Arial" panose="020B0604020202020204" pitchFamily="34" charset="0"/>
              <a:buChar char="•"/>
            </a:pPr>
            <a:r>
              <a:rPr lang="en-US" sz="2400">
                <a:solidFill>
                  <a:schemeClr val="tx2"/>
                </a:solidFill>
                <a:latin typeface="Calibri" panose="020F0502020204030204" pitchFamily="34" charset="0"/>
                <a:cs typeface="Calibri" panose="020F0502020204030204" pitchFamily="34" charset="0"/>
              </a:rPr>
              <a:t>Ambition to strengthen and empower farmers</a:t>
            </a:r>
            <a:endParaRPr lang="en-US" sz="1500">
              <a:solidFill>
                <a:schemeClr val="tx2"/>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a:solidFill>
                  <a:schemeClr val="tx2"/>
                </a:solidFill>
                <a:latin typeface="Calibri" panose="020F0502020204030204" pitchFamily="34" charset="0"/>
                <a:cs typeface="Calibri" panose="020F0502020204030204" pitchFamily="34" charset="0"/>
              </a:rPr>
              <a:t>Creation of opportunities for technical exchange and learning</a:t>
            </a:r>
          </a:p>
          <a:p>
            <a:pPr marL="342900" indent="-342900">
              <a:buFont typeface="Arial" panose="020B0604020202020204" pitchFamily="34" charset="0"/>
              <a:buChar char="•"/>
            </a:pPr>
            <a:endParaRPr lang="en-US" sz="1500">
              <a:solidFill>
                <a:schemeClr val="tx2"/>
              </a:solidFill>
              <a:latin typeface="Calibri" panose="020F0502020204030204" pitchFamily="34" charset="0"/>
              <a:cs typeface="Calibri" panose="020F0502020204030204" pitchFamily="34" charset="0"/>
            </a:endParaRPr>
          </a:p>
        </p:txBody>
      </p:sp>
      <p:pic>
        <p:nvPicPr>
          <p:cNvPr id="7" name="Picture 6" descr="Seminario internacional de certificacao alternativa001.jpg">
            <a:extLst>
              <a:ext uri="{FF2B5EF4-FFF2-40B4-BE49-F238E27FC236}">
                <a16:creationId xmlns:a16="http://schemas.microsoft.com/office/drawing/2014/main" id="{D9E40A01-44E6-3843-AB38-8184F34B4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197" y="1436077"/>
            <a:ext cx="6096000" cy="4572000"/>
          </a:xfrm>
          <a:prstGeom prst="rect">
            <a:avLst/>
          </a:prstGeom>
        </p:spPr>
      </p:pic>
    </p:spTree>
    <p:extLst>
      <p:ext uri="{BB962C8B-B14F-4D97-AF65-F5344CB8AC3E}">
        <p14:creationId xmlns:p14="http://schemas.microsoft.com/office/powerpoint/2010/main" val="70795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AF3C09AD-5EAF-5644-B9F8-DBA439BB8EC3}"/>
              </a:ext>
            </a:extLst>
          </p:cNvPr>
          <p:cNvSpPr txBox="1">
            <a:spLocks/>
          </p:cNvSpPr>
          <p:nvPr/>
        </p:nvSpPr>
        <p:spPr>
          <a:xfrm>
            <a:off x="852954" y="1130343"/>
            <a:ext cx="10005546"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pPr algn="l"/>
            <a:r>
              <a:rPr lang="en-US" sz="3200">
                <a:solidFill>
                  <a:srgbClr val="099459"/>
                </a:solidFill>
              </a:rPr>
              <a:t>What is PGS?</a:t>
            </a:r>
          </a:p>
        </p:txBody>
      </p:sp>
      <p:sp>
        <p:nvSpPr>
          <p:cNvPr id="17" name="Rectangle 16">
            <a:extLst>
              <a:ext uri="{FF2B5EF4-FFF2-40B4-BE49-F238E27FC236}">
                <a16:creationId xmlns:a16="http://schemas.microsoft.com/office/drawing/2014/main" id="{413FD7EB-7281-2642-9E0B-BDF1E4BC513B}"/>
              </a:ext>
            </a:extLst>
          </p:cNvPr>
          <p:cNvSpPr/>
          <p:nvPr/>
        </p:nvSpPr>
        <p:spPr>
          <a:xfrm>
            <a:off x="214978" y="310667"/>
            <a:ext cx="2089033" cy="461665"/>
          </a:xfrm>
          <a:prstGeom prst="rect">
            <a:avLst/>
          </a:prstGeom>
        </p:spPr>
        <p:txBody>
          <a:bodyPr wrap="none">
            <a:spAutoFit/>
          </a:bodyPr>
          <a:lstStyle/>
          <a:p>
            <a:r>
              <a:rPr lang="en-US" sz="2400" b="1">
                <a:solidFill>
                  <a:srgbClr val="099459"/>
                </a:solidFill>
              </a:rPr>
              <a:t>What is PGS?</a:t>
            </a:r>
            <a:endParaRPr lang="en-GB" sz="2400">
              <a:solidFill>
                <a:srgbClr val="099459"/>
              </a:solidFill>
            </a:endParaRPr>
          </a:p>
        </p:txBody>
      </p:sp>
      <p:sp>
        <p:nvSpPr>
          <p:cNvPr id="23" name="Content Placeholder 2">
            <a:extLst>
              <a:ext uri="{FF2B5EF4-FFF2-40B4-BE49-F238E27FC236}">
                <a16:creationId xmlns:a16="http://schemas.microsoft.com/office/drawing/2014/main" id="{D6EA6108-556D-5541-A7F7-75E1DA235FF2}"/>
              </a:ext>
            </a:extLst>
          </p:cNvPr>
          <p:cNvSpPr txBox="1">
            <a:spLocks/>
          </p:cNvSpPr>
          <p:nvPr/>
        </p:nvSpPr>
        <p:spPr>
          <a:xfrm>
            <a:off x="939015" y="4102496"/>
            <a:ext cx="10114104" cy="182089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a:solidFill>
                  <a:schemeClr val="tx2"/>
                </a:solidFill>
                <a:latin typeface="Calibri" panose="020F0502020204030204" pitchFamily="34" charset="0"/>
                <a:cs typeface="Calibri" panose="020F0502020204030204" pitchFamily="34" charset="0"/>
              </a:rPr>
              <a:t>To understand – be clear first: </a:t>
            </a:r>
          </a:p>
          <a:p>
            <a:r>
              <a:rPr lang="en-US" sz="2400" b="1">
                <a:solidFill>
                  <a:schemeClr val="tx2"/>
                </a:solidFill>
                <a:latin typeface="Calibri" panose="020F0502020204030204" pitchFamily="34" charset="0"/>
                <a:cs typeface="Calibri" panose="020F0502020204030204" pitchFamily="34" charset="0"/>
              </a:rPr>
              <a:t>What is Organic Agriculture?</a:t>
            </a:r>
          </a:p>
          <a:p>
            <a:r>
              <a:rPr lang="en-US" sz="2400" b="1">
                <a:solidFill>
                  <a:schemeClr val="tx2"/>
                </a:solidFill>
                <a:latin typeface="Calibri" panose="020F0502020204030204" pitchFamily="34" charset="0"/>
                <a:cs typeface="Calibri" panose="020F0502020204030204" pitchFamily="34" charset="0"/>
              </a:rPr>
              <a:t>What is an Organic Guarantee System and why is it needed?</a:t>
            </a:r>
          </a:p>
          <a:p>
            <a:endParaRPr lang="en-US" sz="2400">
              <a:solidFill>
                <a:schemeClr val="tx2"/>
              </a:solidFill>
              <a:latin typeface="Calibri" panose="020F0502020204030204" pitchFamily="34" charset="0"/>
              <a:cs typeface="Calibri" panose="020F0502020204030204" pitchFamily="34" charset="0"/>
            </a:endParaRPr>
          </a:p>
          <a:p>
            <a:endParaRPr lang="en-US" sz="2400">
              <a:solidFill>
                <a:schemeClr val="tx2"/>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18B1307A-8AC1-8249-87E8-69C681AD71DC}"/>
              </a:ext>
            </a:extLst>
          </p:cNvPr>
          <p:cNvSpPr/>
          <p:nvPr/>
        </p:nvSpPr>
        <p:spPr>
          <a:xfrm>
            <a:off x="852953" y="2030876"/>
            <a:ext cx="10114103" cy="1569660"/>
          </a:xfrm>
          <a:prstGeom prst="rect">
            <a:avLst/>
          </a:prstGeom>
        </p:spPr>
        <p:txBody>
          <a:bodyPr wrap="square">
            <a:spAutoFit/>
          </a:bodyPr>
          <a:lstStyle/>
          <a:p>
            <a:pPr algn="ctr"/>
            <a:r>
              <a:rPr lang="en-US" sz="2400" i="1">
                <a:solidFill>
                  <a:srgbClr val="099459"/>
                </a:solidFill>
                <a:latin typeface="Calibri" panose="020F0502020204030204" pitchFamily="34" charset="0"/>
                <a:cs typeface="Calibri" panose="020F0502020204030204" pitchFamily="34" charset="0"/>
              </a:rPr>
              <a:t>Participatory Guarantee Systems (PGS) are locally focused quality assurance systems. They certify producers based on active participation of stakeholders and are built on a foundation of trust, social networks and knowledge exchange.</a:t>
            </a:r>
          </a:p>
          <a:p>
            <a:pPr algn="ctr"/>
            <a:r>
              <a:rPr lang="en-US" sz="2400">
                <a:solidFill>
                  <a:schemeClr val="tx2"/>
                </a:solidFill>
                <a:latin typeface="Calibri" panose="020F0502020204030204" pitchFamily="34" charset="0"/>
                <a:cs typeface="Calibri" panose="020F0502020204030204" pitchFamily="34" charset="0"/>
              </a:rPr>
              <a:t>(Definition IFOAM – Organics International 2008)</a:t>
            </a:r>
          </a:p>
        </p:txBody>
      </p:sp>
    </p:spTree>
    <p:extLst>
      <p:ext uri="{BB962C8B-B14F-4D97-AF65-F5344CB8AC3E}">
        <p14:creationId xmlns:p14="http://schemas.microsoft.com/office/powerpoint/2010/main" val="284775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AF3C09AD-5EAF-5644-B9F8-DBA439BB8EC3}"/>
              </a:ext>
            </a:extLst>
          </p:cNvPr>
          <p:cNvSpPr txBox="1">
            <a:spLocks/>
          </p:cNvSpPr>
          <p:nvPr/>
        </p:nvSpPr>
        <p:spPr>
          <a:xfrm>
            <a:off x="129659" y="148105"/>
            <a:ext cx="4144796"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pPr algn="l"/>
            <a:r>
              <a:rPr lang="en-US" sz="3200">
                <a:solidFill>
                  <a:srgbClr val="099459"/>
                </a:solidFill>
              </a:rPr>
              <a:t>PGS key elements</a:t>
            </a:r>
          </a:p>
        </p:txBody>
      </p:sp>
      <p:pic>
        <p:nvPicPr>
          <p:cNvPr id="16" name="Picture 15" descr="Screen Shot 2016-07-14 at 17.07.59.png">
            <a:extLst>
              <a:ext uri="{FF2B5EF4-FFF2-40B4-BE49-F238E27FC236}">
                <a16:creationId xmlns:a16="http://schemas.microsoft.com/office/drawing/2014/main" id="{E8830AD8-A1A6-8548-827A-C28345EE2C2C}"/>
              </a:ext>
            </a:extLst>
          </p:cNvPr>
          <p:cNvPicPr>
            <a:picLocks noChangeAspect="1"/>
          </p:cNvPicPr>
          <p:nvPr/>
        </p:nvPicPr>
        <p:blipFill rotWithShape="1">
          <a:blip r:embed="rId3">
            <a:extLst>
              <a:ext uri="{28A0092B-C50C-407E-A947-70E740481C1C}">
                <a14:useLocalDpi xmlns:a14="http://schemas.microsoft.com/office/drawing/2010/main" val="0"/>
              </a:ext>
            </a:extLst>
          </a:blip>
          <a:srcRect r="6349" b="6444"/>
          <a:stretch/>
        </p:blipFill>
        <p:spPr>
          <a:xfrm>
            <a:off x="2852101" y="3429000"/>
            <a:ext cx="2025422" cy="1661323"/>
          </a:xfrm>
          <a:prstGeom prst="rect">
            <a:avLst/>
          </a:prstGeom>
        </p:spPr>
      </p:pic>
      <p:pic>
        <p:nvPicPr>
          <p:cNvPr id="19" name="Picture 18" descr="Screen Shot 2016-07-14 at 17.26.41.png">
            <a:extLst>
              <a:ext uri="{FF2B5EF4-FFF2-40B4-BE49-F238E27FC236}">
                <a16:creationId xmlns:a16="http://schemas.microsoft.com/office/drawing/2014/main" id="{414EF6AD-89CB-9148-B178-1F8387C5DD81}"/>
              </a:ext>
            </a:extLst>
          </p:cNvPr>
          <p:cNvPicPr>
            <a:picLocks noChangeAspect="1"/>
          </p:cNvPicPr>
          <p:nvPr/>
        </p:nvPicPr>
        <p:blipFill rotWithShape="1">
          <a:blip r:embed="rId4">
            <a:extLst>
              <a:ext uri="{28A0092B-C50C-407E-A947-70E740481C1C}">
                <a14:useLocalDpi xmlns:a14="http://schemas.microsoft.com/office/drawing/2010/main" val="0"/>
              </a:ext>
            </a:extLst>
          </a:blip>
          <a:srcRect l="9561" t="5766" r="5684"/>
          <a:stretch/>
        </p:blipFill>
        <p:spPr>
          <a:xfrm>
            <a:off x="4877523" y="1832177"/>
            <a:ext cx="2011748" cy="1661323"/>
          </a:xfrm>
          <a:prstGeom prst="rect">
            <a:avLst/>
          </a:prstGeom>
        </p:spPr>
      </p:pic>
      <p:pic>
        <p:nvPicPr>
          <p:cNvPr id="20" name="Picture 19" descr="Screen Shot 2016-07-14 at 17.29.49.png">
            <a:extLst>
              <a:ext uri="{FF2B5EF4-FFF2-40B4-BE49-F238E27FC236}">
                <a16:creationId xmlns:a16="http://schemas.microsoft.com/office/drawing/2014/main" id="{55E2121B-6219-5B43-A482-BBCBCD4A8347}"/>
              </a:ext>
            </a:extLst>
          </p:cNvPr>
          <p:cNvPicPr>
            <a:picLocks noChangeAspect="1"/>
          </p:cNvPicPr>
          <p:nvPr/>
        </p:nvPicPr>
        <p:blipFill rotWithShape="1">
          <a:blip r:embed="rId5">
            <a:extLst>
              <a:ext uri="{28A0092B-C50C-407E-A947-70E740481C1C}">
                <a14:useLocalDpi xmlns:a14="http://schemas.microsoft.com/office/drawing/2010/main" val="0"/>
              </a:ext>
            </a:extLst>
          </a:blip>
          <a:srcRect l="10645" t="64691" r="7085" b="4692"/>
          <a:stretch/>
        </p:blipFill>
        <p:spPr>
          <a:xfrm>
            <a:off x="6806792" y="3428998"/>
            <a:ext cx="2094227" cy="1665067"/>
          </a:xfrm>
          <a:prstGeom prst="rect">
            <a:avLst/>
          </a:prstGeom>
        </p:spPr>
      </p:pic>
      <p:pic>
        <p:nvPicPr>
          <p:cNvPr id="21" name="Picture 20" descr="Screen Shot 2016-07-14 at 17.29.49.png">
            <a:extLst>
              <a:ext uri="{FF2B5EF4-FFF2-40B4-BE49-F238E27FC236}">
                <a16:creationId xmlns:a16="http://schemas.microsoft.com/office/drawing/2014/main" id="{D718DEBE-8CE9-6940-9642-329B4DA7550E}"/>
              </a:ext>
            </a:extLst>
          </p:cNvPr>
          <p:cNvPicPr>
            <a:picLocks noChangeAspect="1"/>
          </p:cNvPicPr>
          <p:nvPr/>
        </p:nvPicPr>
        <p:blipFill rotWithShape="1">
          <a:blip r:embed="rId5">
            <a:extLst>
              <a:ext uri="{28A0092B-C50C-407E-A947-70E740481C1C}">
                <a14:useLocalDpi xmlns:a14="http://schemas.microsoft.com/office/drawing/2010/main" val="0"/>
              </a:ext>
            </a:extLst>
          </a:blip>
          <a:srcRect l="9622" t="1727" r="9622" b="68643"/>
          <a:stretch/>
        </p:blipFill>
        <p:spPr>
          <a:xfrm>
            <a:off x="6889271" y="1832178"/>
            <a:ext cx="2011748" cy="1600564"/>
          </a:xfrm>
          <a:prstGeom prst="rect">
            <a:avLst/>
          </a:prstGeom>
        </p:spPr>
      </p:pic>
      <p:pic>
        <p:nvPicPr>
          <p:cNvPr id="22" name="Picture 21" descr="Screen Shot 2016-07-14 at 17.29.49.png">
            <a:extLst>
              <a:ext uri="{FF2B5EF4-FFF2-40B4-BE49-F238E27FC236}">
                <a16:creationId xmlns:a16="http://schemas.microsoft.com/office/drawing/2014/main" id="{90ECC798-437F-E640-8541-24FF043C9609}"/>
              </a:ext>
            </a:extLst>
          </p:cNvPr>
          <p:cNvPicPr>
            <a:picLocks noChangeAspect="1"/>
          </p:cNvPicPr>
          <p:nvPr/>
        </p:nvPicPr>
        <p:blipFill rotWithShape="1">
          <a:blip r:embed="rId5">
            <a:extLst>
              <a:ext uri="{28A0092B-C50C-407E-A947-70E740481C1C}">
                <a14:useLocalDpi xmlns:a14="http://schemas.microsoft.com/office/drawing/2010/main" val="0"/>
              </a:ext>
            </a:extLst>
          </a:blip>
          <a:srcRect l="11600" t="32491" r="8654" b="36451"/>
          <a:stretch/>
        </p:blipFill>
        <p:spPr>
          <a:xfrm>
            <a:off x="2858938" y="1832176"/>
            <a:ext cx="2025422" cy="1612494"/>
          </a:xfrm>
          <a:prstGeom prst="rect">
            <a:avLst/>
          </a:prstGeom>
        </p:spPr>
      </p:pic>
      <p:pic>
        <p:nvPicPr>
          <p:cNvPr id="23" name="Picture 22" descr="Screen Shot 2016-07-14 at 17.27.44.png">
            <a:extLst>
              <a:ext uri="{FF2B5EF4-FFF2-40B4-BE49-F238E27FC236}">
                <a16:creationId xmlns:a16="http://schemas.microsoft.com/office/drawing/2014/main" id="{A6592F22-0F7B-A84C-9E98-3D36303FC73C}"/>
              </a:ext>
            </a:extLst>
          </p:cNvPr>
          <p:cNvPicPr>
            <a:picLocks noChangeAspect="1"/>
          </p:cNvPicPr>
          <p:nvPr/>
        </p:nvPicPr>
        <p:blipFill rotWithShape="1">
          <a:blip r:embed="rId6">
            <a:extLst>
              <a:ext uri="{28A0092B-C50C-407E-A947-70E740481C1C}">
                <a14:useLocalDpi xmlns:a14="http://schemas.microsoft.com/office/drawing/2010/main" val="0"/>
              </a:ext>
            </a:extLst>
          </a:blip>
          <a:srcRect l="20080" r="2991"/>
          <a:stretch/>
        </p:blipFill>
        <p:spPr>
          <a:xfrm>
            <a:off x="4877524" y="3429000"/>
            <a:ext cx="2011748" cy="1661323"/>
          </a:xfrm>
          <a:prstGeom prst="rect">
            <a:avLst/>
          </a:prstGeom>
        </p:spPr>
      </p:pic>
    </p:spTree>
    <p:extLst>
      <p:ext uri="{BB962C8B-B14F-4D97-AF65-F5344CB8AC3E}">
        <p14:creationId xmlns:p14="http://schemas.microsoft.com/office/powerpoint/2010/main" val="101923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71" y="-112"/>
            <a:ext cx="10972800" cy="833889"/>
          </a:xfrm>
        </p:spPr>
        <p:txBody>
          <a:bodyPr/>
          <a:lstStyle/>
          <a:p>
            <a:r>
              <a:rPr lang="en-US"/>
              <a:t>The growth of PGS</a:t>
            </a:r>
            <a:endParaRPr lang="en-US">
              <a:solidFill>
                <a:srgbClr val="FF0000"/>
              </a:solidFill>
            </a:endParaRPr>
          </a:p>
        </p:txBody>
      </p:sp>
      <p:sp>
        <p:nvSpPr>
          <p:cNvPr id="6" name="Marcador de texto 5">
            <a:extLst>
              <a:ext uri="{FF2B5EF4-FFF2-40B4-BE49-F238E27FC236}">
                <a16:creationId xmlns:a16="http://schemas.microsoft.com/office/drawing/2014/main" id="{A14D846C-E11B-AFA3-9444-850967D819B5}"/>
              </a:ext>
            </a:extLst>
          </p:cNvPr>
          <p:cNvSpPr>
            <a:spLocks noGrp="1"/>
          </p:cNvSpPr>
          <p:nvPr>
            <p:ph type="body" sz="quarter" idx="13"/>
          </p:nvPr>
        </p:nvSpPr>
        <p:spPr/>
        <p:txBody>
          <a:bodyPr/>
          <a:lstStyle/>
          <a:p>
            <a:endParaRPr lang="es-ES_tradnl"/>
          </a:p>
        </p:txBody>
      </p:sp>
      <p:graphicFrame>
        <p:nvGraphicFramePr>
          <p:cNvPr id="4" name="Gráfico 3">
            <a:extLst>
              <a:ext uri="{FF2B5EF4-FFF2-40B4-BE49-F238E27FC236}">
                <a16:creationId xmlns:a16="http://schemas.microsoft.com/office/drawing/2014/main" id="{E7A204D3-FC18-7E4C-3047-9AC44F748581}"/>
              </a:ext>
            </a:extLst>
          </p:cNvPr>
          <p:cNvGraphicFramePr>
            <a:graphicFrameLocks/>
          </p:cNvGraphicFramePr>
          <p:nvPr/>
        </p:nvGraphicFramePr>
        <p:xfrm>
          <a:off x="2664372" y="1245475"/>
          <a:ext cx="6227380" cy="4603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92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A74E9-6BA9-3A94-9A50-84AFB5244364}"/>
              </a:ext>
            </a:extLst>
          </p:cNvPr>
          <p:cNvSpPr>
            <a:spLocks noGrp="1"/>
          </p:cNvSpPr>
          <p:nvPr>
            <p:ph type="title"/>
          </p:nvPr>
        </p:nvSpPr>
        <p:spPr>
          <a:xfrm>
            <a:off x="609600" y="0"/>
            <a:ext cx="10972800" cy="833889"/>
          </a:xfrm>
        </p:spPr>
        <p:txBody>
          <a:bodyPr/>
          <a:lstStyle/>
          <a:p>
            <a:endParaRPr lang="es-PE"/>
          </a:p>
        </p:txBody>
      </p:sp>
      <p:sp>
        <p:nvSpPr>
          <p:cNvPr id="5" name="Marcador de texto 4">
            <a:extLst>
              <a:ext uri="{FF2B5EF4-FFF2-40B4-BE49-F238E27FC236}">
                <a16:creationId xmlns:a16="http://schemas.microsoft.com/office/drawing/2014/main" id="{D77278F9-4D82-28F6-DAFC-F39346391BF5}"/>
              </a:ext>
            </a:extLst>
          </p:cNvPr>
          <p:cNvSpPr>
            <a:spLocks noGrp="1"/>
          </p:cNvSpPr>
          <p:nvPr>
            <p:ph type="body" sz="quarter" idx="13"/>
          </p:nvPr>
        </p:nvSpPr>
        <p:spPr/>
        <p:txBody>
          <a:bodyPr/>
          <a:lstStyle/>
          <a:p>
            <a:endParaRPr lang="es-PE"/>
          </a:p>
        </p:txBody>
      </p:sp>
      <p:sp>
        <p:nvSpPr>
          <p:cNvPr id="7" name="CuadroTexto 6">
            <a:extLst>
              <a:ext uri="{FF2B5EF4-FFF2-40B4-BE49-F238E27FC236}">
                <a16:creationId xmlns:a16="http://schemas.microsoft.com/office/drawing/2014/main" id="{C57751B5-7EDE-8543-A53C-BFA00A04A60B}"/>
              </a:ext>
            </a:extLst>
          </p:cNvPr>
          <p:cNvSpPr txBox="1"/>
          <p:nvPr/>
        </p:nvSpPr>
        <p:spPr>
          <a:xfrm>
            <a:off x="810763" y="5490920"/>
            <a:ext cx="2419252" cy="2031325"/>
          </a:xfrm>
          <a:prstGeom prst="rect">
            <a:avLst/>
          </a:prstGeom>
          <a:noFill/>
        </p:spPr>
        <p:txBody>
          <a:bodyPr wrap="none" rtlCol="0">
            <a:spAutoFit/>
          </a:bodyPr>
          <a:lstStyle/>
          <a:p>
            <a:r>
              <a:rPr lang="es-PE" b="1">
                <a:solidFill>
                  <a:srgbClr val="7030A0"/>
                </a:solidFill>
              </a:rPr>
              <a:t>India: </a:t>
            </a:r>
          </a:p>
          <a:p>
            <a:r>
              <a:rPr lang="es-PE" b="1">
                <a:solidFill>
                  <a:srgbClr val="7030A0"/>
                </a:solidFill>
              </a:rPr>
              <a:t>64,475 PGS</a:t>
            </a:r>
          </a:p>
          <a:p>
            <a:r>
              <a:rPr lang="es-PE" b="1">
                <a:solidFill>
                  <a:srgbClr val="7030A0"/>
                </a:solidFill>
              </a:rPr>
              <a:t>1’805,141 producers</a:t>
            </a:r>
          </a:p>
          <a:p>
            <a:r>
              <a:rPr lang="es-PE" b="1">
                <a:solidFill>
                  <a:srgbClr val="7030A0"/>
                </a:solidFill>
              </a:rPr>
              <a:t>1’035,847 has.</a:t>
            </a:r>
          </a:p>
          <a:p>
            <a:endParaRPr lang="es-PE" b="1">
              <a:solidFill>
                <a:srgbClr val="7030A0"/>
              </a:solidFill>
            </a:endParaRPr>
          </a:p>
          <a:p>
            <a:endParaRPr lang="es-PE" b="1">
              <a:solidFill>
                <a:srgbClr val="7030A0"/>
              </a:solidFill>
            </a:endParaRPr>
          </a:p>
          <a:p>
            <a:endParaRPr lang="es-PE" b="1">
              <a:solidFill>
                <a:srgbClr val="7030A0"/>
              </a:solidFill>
            </a:endParaRPr>
          </a:p>
        </p:txBody>
      </p:sp>
      <p:graphicFrame>
        <p:nvGraphicFramePr>
          <p:cNvPr id="8" name="Gráfico 7">
            <a:extLst>
              <a:ext uri="{FF2B5EF4-FFF2-40B4-BE49-F238E27FC236}">
                <a16:creationId xmlns:a16="http://schemas.microsoft.com/office/drawing/2014/main" id="{E113D048-47E6-4239-26A7-57810ADD9BD5}"/>
              </a:ext>
            </a:extLst>
          </p:cNvPr>
          <p:cNvGraphicFramePr>
            <a:graphicFrameLocks/>
          </p:cNvGraphicFramePr>
          <p:nvPr/>
        </p:nvGraphicFramePr>
        <p:xfrm>
          <a:off x="6759572" y="2025869"/>
          <a:ext cx="5432427" cy="40463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A8D76ED4-B604-4DE4-06EE-D0529A5CE000}"/>
              </a:ext>
            </a:extLst>
          </p:cNvPr>
          <p:cNvGraphicFramePr>
            <a:graphicFrameLocks/>
          </p:cNvGraphicFramePr>
          <p:nvPr/>
        </p:nvGraphicFramePr>
        <p:xfrm>
          <a:off x="1" y="1004108"/>
          <a:ext cx="6523250" cy="4486812"/>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BDBCEBB2-6F8D-42D2-E33F-CAF652D042BC}"/>
              </a:ext>
            </a:extLst>
          </p:cNvPr>
          <p:cNvSpPr txBox="1"/>
          <p:nvPr/>
        </p:nvSpPr>
        <p:spPr>
          <a:xfrm>
            <a:off x="3614396" y="5539535"/>
            <a:ext cx="2419252" cy="1477328"/>
          </a:xfrm>
          <a:prstGeom prst="rect">
            <a:avLst/>
          </a:prstGeom>
          <a:noFill/>
        </p:spPr>
        <p:txBody>
          <a:bodyPr wrap="none" rtlCol="0">
            <a:spAutoFit/>
          </a:bodyPr>
          <a:lstStyle/>
          <a:p>
            <a:r>
              <a:rPr lang="es-PE" b="1">
                <a:solidFill>
                  <a:schemeClr val="tx2"/>
                </a:solidFill>
              </a:rPr>
              <a:t>Global:</a:t>
            </a:r>
          </a:p>
          <a:p>
            <a:r>
              <a:rPr lang="es-PE" b="1">
                <a:solidFill>
                  <a:schemeClr val="tx2"/>
                </a:solidFill>
              </a:rPr>
              <a:t>64,805 PGS</a:t>
            </a:r>
          </a:p>
          <a:p>
            <a:r>
              <a:rPr lang="es-PE" b="1">
                <a:solidFill>
                  <a:schemeClr val="tx2"/>
                </a:solidFill>
              </a:rPr>
              <a:t>2’012,234 producers</a:t>
            </a:r>
          </a:p>
          <a:p>
            <a:r>
              <a:rPr lang="es-PE" b="1">
                <a:solidFill>
                  <a:schemeClr val="tx2"/>
                </a:solidFill>
              </a:rPr>
              <a:t>1’131,933 has.</a:t>
            </a:r>
          </a:p>
          <a:p>
            <a:endParaRPr lang="es-PE"/>
          </a:p>
        </p:txBody>
      </p:sp>
    </p:spTree>
    <p:extLst>
      <p:ext uri="{BB962C8B-B14F-4D97-AF65-F5344CB8AC3E}">
        <p14:creationId xmlns:p14="http://schemas.microsoft.com/office/powerpoint/2010/main" val="2390257028"/>
      </p:ext>
    </p:extLst>
  </p:cSld>
  <p:clrMapOvr>
    <a:masterClrMapping/>
  </p:clrMapOvr>
</p:sld>
</file>

<file path=ppt/theme/theme1.xml><?xml version="1.0" encoding="utf-8"?>
<a:theme xmlns:a="http://schemas.openxmlformats.org/drawingml/2006/main" name="White - IFOAM">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rk Green - IFOAM ">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ark Blue - IFOAM ">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lassic Green - IFOAM">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hite II - IFOAM">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1406</Words>
  <Application>Microsoft Office PowerPoint</Application>
  <PresentationFormat>Широкоэкранный</PresentationFormat>
  <Paragraphs>127</Paragraphs>
  <Slides>16</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5</vt:i4>
      </vt:variant>
      <vt:variant>
        <vt:lpstr>Заголовки слайдов</vt:lpstr>
      </vt:variant>
      <vt:variant>
        <vt:i4>16</vt:i4>
      </vt:variant>
    </vt:vector>
  </HeadingPairs>
  <TitlesOfParts>
    <vt:vector size="26" baseType="lpstr">
      <vt:lpstr>SimSun</vt:lpstr>
      <vt:lpstr>Arial</vt:lpstr>
      <vt:lpstr>Calibri</vt:lpstr>
      <vt:lpstr>Century Gothic</vt:lpstr>
      <vt:lpstr>Wingdings</vt:lpstr>
      <vt:lpstr>White - IFOAM</vt:lpstr>
      <vt:lpstr>Dark Green - IFOAM </vt:lpstr>
      <vt:lpstr>Dark Blue - IFOAM </vt:lpstr>
      <vt:lpstr>Classic Green - IFOAM</vt:lpstr>
      <vt:lpstr>White II - IFOAM</vt:lpstr>
      <vt:lpstr>PGS Introduction</vt:lpstr>
      <vt:lpstr>Презентация PowerPoint</vt:lpstr>
      <vt:lpstr>Презентация PowerPoint</vt:lpstr>
      <vt:lpstr>Презентация PowerPoint</vt:lpstr>
      <vt:lpstr>Why PGS?</vt:lpstr>
      <vt:lpstr>Презентация PowerPoint</vt:lpstr>
      <vt:lpstr>Презентация PowerPoint</vt:lpstr>
      <vt:lpstr>The growth of PGS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PGS and 3rd party</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Stevie Caledonia</dc:creator>
  <cp:lastModifiedBy>Akhanova, Aliya</cp:lastModifiedBy>
  <cp:revision>1</cp:revision>
  <cp:lastPrinted>2020-12-08T10:27:45Z</cp:lastPrinted>
  <dcterms:created xsi:type="dcterms:W3CDTF">2015-01-14T10:56:40Z</dcterms:created>
  <dcterms:modified xsi:type="dcterms:W3CDTF">2024-10-01T09:20:10Z</dcterms:modified>
</cp:coreProperties>
</file>