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749" r:id="rId1"/>
    <p:sldMasterId id="2147483756" r:id="rId2"/>
    <p:sldMasterId id="2147483711" r:id="rId3"/>
    <p:sldMasterId id="2147483704" r:id="rId4"/>
    <p:sldMasterId id="2147483741" r:id="rId5"/>
    <p:sldMasterId id="2147483764" r:id="rId6"/>
  </p:sldMasterIdLst>
  <p:notesMasterIdLst>
    <p:notesMasterId r:id="rId47"/>
  </p:notesMasterIdLst>
  <p:sldIdLst>
    <p:sldId id="287" r:id="rId7"/>
    <p:sldId id="303" r:id="rId8"/>
    <p:sldId id="338" r:id="rId9"/>
    <p:sldId id="322" r:id="rId10"/>
    <p:sldId id="336" r:id="rId11"/>
    <p:sldId id="344" r:id="rId12"/>
    <p:sldId id="313" r:id="rId13"/>
    <p:sldId id="345" r:id="rId14"/>
    <p:sldId id="350" r:id="rId15"/>
    <p:sldId id="351" r:id="rId16"/>
    <p:sldId id="352" r:id="rId17"/>
    <p:sldId id="356" r:id="rId18"/>
    <p:sldId id="355" r:id="rId19"/>
    <p:sldId id="357" r:id="rId20"/>
    <p:sldId id="358" r:id="rId21"/>
    <p:sldId id="360" r:id="rId22"/>
    <p:sldId id="361" r:id="rId23"/>
    <p:sldId id="362" r:id="rId24"/>
    <p:sldId id="369" r:id="rId25"/>
    <p:sldId id="373" r:id="rId26"/>
    <p:sldId id="374" r:id="rId27"/>
    <p:sldId id="416" r:id="rId28"/>
    <p:sldId id="423" r:id="rId29"/>
    <p:sldId id="417" r:id="rId30"/>
    <p:sldId id="427" r:id="rId31"/>
    <p:sldId id="418" r:id="rId32"/>
    <p:sldId id="419" r:id="rId33"/>
    <p:sldId id="426" r:id="rId34"/>
    <p:sldId id="425" r:id="rId35"/>
    <p:sldId id="420" r:id="rId36"/>
    <p:sldId id="421" r:id="rId37"/>
    <p:sldId id="422" r:id="rId38"/>
    <p:sldId id="380" r:id="rId39"/>
    <p:sldId id="381" r:id="rId40"/>
    <p:sldId id="382" r:id="rId41"/>
    <p:sldId id="383" r:id="rId42"/>
    <p:sldId id="384" r:id="rId43"/>
    <p:sldId id="385" r:id="rId44"/>
    <p:sldId id="305" r:id="rId45"/>
    <p:sldId id="32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amh Holland-Essoh" initials="NHE" lastIdx="1" clrIdx="0"/>
  <p:cmAuthor id="2" name="Niamh Holland-Essoh" initials="NHE [2]" lastIdx="1" clrIdx="1"/>
  <p:cmAuthor id="3" name="Niamh Holland-Essoh" initials="NHE [3]" lastIdx="1" clrIdx="2"/>
  <p:cmAuthor id="4" name="Niamh Holland-Essoh" initials="NHE [4]" lastIdx="1" clrIdx="3"/>
  <p:cmAuthor id="5" name="Camilla Uggla" initials="CU" lastIdx="1" clrIdx="4">
    <p:extLst/>
  </p:cmAuthor>
  <p:cmAuthor id="6" name="Abdii" initials="A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72"/>
    <a:srgbClr val="099459"/>
    <a:srgbClr val="161D48"/>
    <a:srgbClr val="09DA59"/>
    <a:srgbClr val="09DD59"/>
    <a:srgbClr val="F7AB01"/>
    <a:srgbClr val="FEB003"/>
    <a:srgbClr val="FF7C29"/>
    <a:srgbClr val="CF7C11"/>
    <a:srgbClr val="F79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945" autoAdjust="0"/>
  </p:normalViewPr>
  <p:slideViewPr>
    <p:cSldViewPr snapToGrid="0" snapToObjects="1">
      <p:cViewPr varScale="1">
        <p:scale>
          <a:sx n="75" d="100"/>
          <a:sy n="75" d="100"/>
        </p:scale>
        <p:origin x="1421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yslav Zhmailo" userId="5584a80c-9498-4e10-9865-30fa7a74a75d" providerId="ADAL" clId="{06D8AF53-7386-CB43-A0C5-A7FA8F460CCB}"/>
    <pc:docChg chg="undo custSel delSld modSld">
      <pc:chgData name="Vladyslav Zhmailo" userId="5584a80c-9498-4e10-9865-30fa7a74a75d" providerId="ADAL" clId="{06D8AF53-7386-CB43-A0C5-A7FA8F460CCB}" dt="2023-12-05T07:36:46.964" v="471" actId="20577"/>
      <pc:docMkLst>
        <pc:docMk/>
      </pc:docMkLst>
      <pc:sldChg chg="modSp mod">
        <pc:chgData name="Vladyslav Zhmailo" userId="5584a80c-9498-4e10-9865-30fa7a74a75d" providerId="ADAL" clId="{06D8AF53-7386-CB43-A0C5-A7FA8F460CCB}" dt="2023-12-01T14:35:20.303" v="25" actId="20577"/>
        <pc:sldMkLst>
          <pc:docMk/>
          <pc:sldMk cId="591550916" sldId="287"/>
        </pc:sldMkLst>
        <pc:spChg chg="mod">
          <ac:chgData name="Vladyslav Zhmailo" userId="5584a80c-9498-4e10-9865-30fa7a74a75d" providerId="ADAL" clId="{06D8AF53-7386-CB43-A0C5-A7FA8F460CCB}" dt="2023-12-01T14:35:20.303" v="25" actId="20577"/>
          <ac:spMkLst>
            <pc:docMk/>
            <pc:sldMk cId="591550916" sldId="287"/>
            <ac:spMk id="20" creationId="{55F8F4C9-B602-FF4D-8AD9-DBDDF2335293}"/>
          </ac:spMkLst>
        </pc:spChg>
      </pc:sldChg>
      <pc:sldChg chg="modSp mod">
        <pc:chgData name="Vladyslav Zhmailo" userId="5584a80c-9498-4e10-9865-30fa7a74a75d" providerId="ADAL" clId="{06D8AF53-7386-CB43-A0C5-A7FA8F460CCB}" dt="2023-12-01T14:38:35.129" v="43" actId="14100"/>
        <pc:sldMkLst>
          <pc:docMk/>
          <pc:sldMk cId="1780763665" sldId="313"/>
        </pc:sldMkLst>
        <pc:spChg chg="mod">
          <ac:chgData name="Vladyslav Zhmailo" userId="5584a80c-9498-4e10-9865-30fa7a74a75d" providerId="ADAL" clId="{06D8AF53-7386-CB43-A0C5-A7FA8F460CCB}" dt="2023-12-01T14:38:35.129" v="43" actId="14100"/>
          <ac:spMkLst>
            <pc:docMk/>
            <pc:sldMk cId="1780763665" sldId="313"/>
            <ac:spMk id="10" creationId="{B479270C-680F-694D-AA76-8E692DA79BE2}"/>
          </ac:spMkLst>
        </pc:spChg>
      </pc:sldChg>
      <pc:sldChg chg="delSp modSp del mod">
        <pc:chgData name="Vladyslav Zhmailo" userId="5584a80c-9498-4e10-9865-30fa7a74a75d" providerId="ADAL" clId="{06D8AF53-7386-CB43-A0C5-A7FA8F460CCB}" dt="2023-12-01T14:36:06.255" v="30" actId="2696"/>
        <pc:sldMkLst>
          <pc:docMk/>
          <pc:sldMk cId="399957975" sldId="314"/>
        </pc:sldMkLst>
        <pc:spChg chg="del mod">
          <ac:chgData name="Vladyslav Zhmailo" userId="5584a80c-9498-4e10-9865-30fa7a74a75d" providerId="ADAL" clId="{06D8AF53-7386-CB43-A0C5-A7FA8F460CCB}" dt="2023-12-01T14:35:31.800" v="27" actId="478"/>
          <ac:spMkLst>
            <pc:docMk/>
            <pc:sldMk cId="399957975" sldId="314"/>
            <ac:spMk id="2" creationId="{C65EEFC9-DE10-4835-6D19-614E90B5850C}"/>
          </ac:spMkLst>
        </pc:spChg>
        <pc:spChg chg="mod">
          <ac:chgData name="Vladyslav Zhmailo" userId="5584a80c-9498-4e10-9865-30fa7a74a75d" providerId="ADAL" clId="{06D8AF53-7386-CB43-A0C5-A7FA8F460CCB}" dt="2023-12-01T14:35:36.153" v="29" actId="20577"/>
          <ac:spMkLst>
            <pc:docMk/>
            <pc:sldMk cId="399957975" sldId="314"/>
            <ac:spMk id="9" creationId="{706A4352-4B16-AE43-A6CD-5D757089A1B7}"/>
          </ac:spMkLst>
        </pc:spChg>
      </pc:sldChg>
      <pc:sldChg chg="modSp mod">
        <pc:chgData name="Vladyslav Zhmailo" userId="5584a80c-9498-4e10-9865-30fa7a74a75d" providerId="ADAL" clId="{06D8AF53-7386-CB43-A0C5-A7FA8F460CCB}" dt="2023-12-01T14:36:34.434" v="33" actId="1076"/>
        <pc:sldMkLst>
          <pc:docMk/>
          <pc:sldMk cId="3709002138" sldId="322"/>
        </pc:sldMkLst>
        <pc:spChg chg="mod">
          <ac:chgData name="Vladyslav Zhmailo" userId="5584a80c-9498-4e10-9865-30fa7a74a75d" providerId="ADAL" clId="{06D8AF53-7386-CB43-A0C5-A7FA8F460CCB}" dt="2023-12-01T14:36:34.434" v="33" actId="1076"/>
          <ac:spMkLst>
            <pc:docMk/>
            <pc:sldMk cId="3709002138" sldId="322"/>
            <ac:spMk id="6" creationId="{1E6B9004-35C5-4146-837C-EC49CD9FA06B}"/>
          </ac:spMkLst>
        </pc:spChg>
      </pc:sldChg>
      <pc:sldChg chg="modSp mod">
        <pc:chgData name="Vladyslav Zhmailo" userId="5584a80c-9498-4e10-9865-30fa7a74a75d" providerId="ADAL" clId="{06D8AF53-7386-CB43-A0C5-A7FA8F460CCB}" dt="2023-12-01T14:37:14.385" v="36" actId="20577"/>
        <pc:sldMkLst>
          <pc:docMk/>
          <pc:sldMk cId="2121560026" sldId="336"/>
        </pc:sldMkLst>
        <pc:spChg chg="mod">
          <ac:chgData name="Vladyslav Zhmailo" userId="5584a80c-9498-4e10-9865-30fa7a74a75d" providerId="ADAL" clId="{06D8AF53-7386-CB43-A0C5-A7FA8F460CCB}" dt="2023-12-01T14:36:59.615" v="35" actId="20577"/>
          <ac:spMkLst>
            <pc:docMk/>
            <pc:sldMk cId="2121560026" sldId="336"/>
            <ac:spMk id="2" creationId="{587D5416-C5EE-9F90-6682-83EF973ECEE8}"/>
          </ac:spMkLst>
        </pc:spChg>
        <pc:spChg chg="mod">
          <ac:chgData name="Vladyslav Zhmailo" userId="5584a80c-9498-4e10-9865-30fa7a74a75d" providerId="ADAL" clId="{06D8AF53-7386-CB43-A0C5-A7FA8F460CCB}" dt="2023-12-01T14:37:14.385" v="36" actId="20577"/>
          <ac:spMkLst>
            <pc:docMk/>
            <pc:sldMk cId="2121560026" sldId="336"/>
            <ac:spMk id="3" creationId="{DC37483B-8860-4064-BF73-388ADE87F4E2}"/>
          </ac:spMkLst>
        </pc:spChg>
      </pc:sldChg>
      <pc:sldChg chg="modSp mod">
        <pc:chgData name="Vladyslav Zhmailo" userId="5584a80c-9498-4e10-9865-30fa7a74a75d" providerId="ADAL" clId="{06D8AF53-7386-CB43-A0C5-A7FA8F460CCB}" dt="2023-12-05T07:36:07.994" v="469" actId="20577"/>
        <pc:sldMkLst>
          <pc:docMk/>
          <pc:sldMk cId="0" sldId="338"/>
        </pc:sldMkLst>
        <pc:spChg chg="mod">
          <ac:chgData name="Vladyslav Zhmailo" userId="5584a80c-9498-4e10-9865-30fa7a74a75d" providerId="ADAL" clId="{06D8AF53-7386-CB43-A0C5-A7FA8F460CCB}" dt="2023-12-05T07:36:00.009" v="465" actId="20577"/>
          <ac:spMkLst>
            <pc:docMk/>
            <pc:sldMk cId="0" sldId="338"/>
            <ac:spMk id="2" creationId="{AF97507D-5BA9-DF92-AA05-40B9742BE79F}"/>
          </ac:spMkLst>
        </pc:spChg>
        <pc:spChg chg="mod">
          <ac:chgData name="Vladyslav Zhmailo" userId="5584a80c-9498-4e10-9865-30fa7a74a75d" providerId="ADAL" clId="{06D8AF53-7386-CB43-A0C5-A7FA8F460CCB}" dt="2023-12-05T07:36:05.437" v="467" actId="20577"/>
          <ac:spMkLst>
            <pc:docMk/>
            <pc:sldMk cId="0" sldId="338"/>
            <ac:spMk id="3" creationId="{3D8261DC-E8B5-BD33-0448-117D3D217B33}"/>
          </ac:spMkLst>
        </pc:spChg>
        <pc:spChg chg="mod">
          <ac:chgData name="Vladyslav Zhmailo" userId="5584a80c-9498-4e10-9865-30fa7a74a75d" providerId="ADAL" clId="{06D8AF53-7386-CB43-A0C5-A7FA8F460CCB}" dt="2023-12-05T07:36:07.994" v="469" actId="20577"/>
          <ac:spMkLst>
            <pc:docMk/>
            <pc:sldMk cId="0" sldId="338"/>
            <ac:spMk id="4" creationId="{6E96767B-DC64-205B-1AF5-DD5CF5A6D81F}"/>
          </ac:spMkLst>
        </pc:spChg>
      </pc:sldChg>
      <pc:sldChg chg="modSp mod">
        <pc:chgData name="Vladyslav Zhmailo" userId="5584a80c-9498-4e10-9865-30fa7a74a75d" providerId="ADAL" clId="{06D8AF53-7386-CB43-A0C5-A7FA8F460CCB}" dt="2023-12-01T14:37:39.465" v="42" actId="20577"/>
        <pc:sldMkLst>
          <pc:docMk/>
          <pc:sldMk cId="492026860" sldId="344"/>
        </pc:sldMkLst>
        <pc:spChg chg="mod">
          <ac:chgData name="Vladyslav Zhmailo" userId="5584a80c-9498-4e10-9865-30fa7a74a75d" providerId="ADAL" clId="{06D8AF53-7386-CB43-A0C5-A7FA8F460CCB}" dt="2023-12-01T14:37:39.465" v="42" actId="20577"/>
          <ac:spMkLst>
            <pc:docMk/>
            <pc:sldMk cId="492026860" sldId="344"/>
            <ac:spMk id="2" creationId="{858DD8D6-D9C3-11C8-8903-9FE93DD35AF0}"/>
          </ac:spMkLst>
        </pc:spChg>
      </pc:sldChg>
      <pc:sldChg chg="delSp mod">
        <pc:chgData name="Vladyslav Zhmailo" userId="5584a80c-9498-4e10-9865-30fa7a74a75d" providerId="ADAL" clId="{06D8AF53-7386-CB43-A0C5-A7FA8F460CCB}" dt="2023-12-01T14:39:08.224" v="44" actId="478"/>
        <pc:sldMkLst>
          <pc:docMk/>
          <pc:sldMk cId="2120415834" sldId="350"/>
        </pc:sldMkLst>
        <pc:picChg chg="del">
          <ac:chgData name="Vladyslav Zhmailo" userId="5584a80c-9498-4e10-9865-30fa7a74a75d" providerId="ADAL" clId="{06D8AF53-7386-CB43-A0C5-A7FA8F460CCB}" dt="2023-12-01T14:39:08.224" v="44" actId="478"/>
          <ac:picMkLst>
            <pc:docMk/>
            <pc:sldMk cId="2120415834" sldId="350"/>
            <ac:picMk id="9" creationId="{4BC5B999-C07C-3E47-80D4-F6AA882DB633}"/>
          </ac:picMkLst>
        </pc:picChg>
      </pc:sldChg>
      <pc:sldChg chg="delSp mod">
        <pc:chgData name="Vladyslav Zhmailo" userId="5584a80c-9498-4e10-9865-30fa7a74a75d" providerId="ADAL" clId="{06D8AF53-7386-CB43-A0C5-A7FA8F460CCB}" dt="2023-12-01T14:39:11.918" v="45" actId="478"/>
        <pc:sldMkLst>
          <pc:docMk/>
          <pc:sldMk cId="1944054363" sldId="351"/>
        </pc:sldMkLst>
        <pc:picChg chg="del">
          <ac:chgData name="Vladyslav Zhmailo" userId="5584a80c-9498-4e10-9865-30fa7a74a75d" providerId="ADAL" clId="{06D8AF53-7386-CB43-A0C5-A7FA8F460CCB}" dt="2023-12-01T14:39:11.918" v="45" actId="478"/>
          <ac:picMkLst>
            <pc:docMk/>
            <pc:sldMk cId="1944054363" sldId="351"/>
            <ac:picMk id="17" creationId="{49BBED04-77CF-5D44-9A38-B6A61AE9284D}"/>
          </ac:picMkLst>
        </pc:picChg>
      </pc:sldChg>
      <pc:sldChg chg="modSp mod">
        <pc:chgData name="Vladyslav Zhmailo" userId="5584a80c-9498-4e10-9865-30fa7a74a75d" providerId="ADAL" clId="{06D8AF53-7386-CB43-A0C5-A7FA8F460CCB}" dt="2023-12-01T14:42:01.661" v="87" actId="1076"/>
        <pc:sldMkLst>
          <pc:docMk/>
          <pc:sldMk cId="3792081222" sldId="352"/>
        </pc:sldMkLst>
        <pc:spChg chg="mod">
          <ac:chgData name="Vladyslav Zhmailo" userId="5584a80c-9498-4e10-9865-30fa7a74a75d" providerId="ADAL" clId="{06D8AF53-7386-CB43-A0C5-A7FA8F460CCB}" dt="2023-12-01T14:40:49.920" v="67" actId="1076"/>
          <ac:spMkLst>
            <pc:docMk/>
            <pc:sldMk cId="3792081222" sldId="352"/>
            <ac:spMk id="35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41:25.937" v="81" actId="20577"/>
          <ac:spMkLst>
            <pc:docMk/>
            <pc:sldMk cId="3792081222" sldId="352"/>
            <ac:spMk id="40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41:58.369" v="86" actId="1076"/>
          <ac:spMkLst>
            <pc:docMk/>
            <pc:sldMk cId="3792081222" sldId="352"/>
            <ac:spMk id="47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41:02.994" v="68" actId="20577"/>
          <ac:spMkLst>
            <pc:docMk/>
            <pc:sldMk cId="3792081222" sldId="352"/>
            <ac:spMk id="51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40:06.047" v="63" actId="20577"/>
          <ac:spMkLst>
            <pc:docMk/>
            <pc:sldMk cId="3792081222" sldId="352"/>
            <ac:spMk id="20483" creationId="{DBC92FC0-46A4-F14A-A4B7-7EF46D091F4E}"/>
          </ac:spMkLst>
        </pc:spChg>
        <pc:picChg chg="mod">
          <ac:chgData name="Vladyslav Zhmailo" userId="5584a80c-9498-4e10-9865-30fa7a74a75d" providerId="ADAL" clId="{06D8AF53-7386-CB43-A0C5-A7FA8F460CCB}" dt="2023-12-01T14:42:01.661" v="87" actId="1076"/>
          <ac:picMkLst>
            <pc:docMk/>
            <pc:sldMk cId="3792081222" sldId="352"/>
            <ac:picMk id="48" creationId="{00000000-0000-0000-0000-000000000000}"/>
          </ac:picMkLst>
        </pc:picChg>
      </pc:sldChg>
      <pc:sldChg chg="modSp mod">
        <pc:chgData name="Vladyslav Zhmailo" userId="5584a80c-9498-4e10-9865-30fa7a74a75d" providerId="ADAL" clId="{06D8AF53-7386-CB43-A0C5-A7FA8F460CCB}" dt="2023-12-01T14:43:03.186" v="98" actId="20577"/>
        <pc:sldMkLst>
          <pc:docMk/>
          <pc:sldMk cId="887613709" sldId="355"/>
        </pc:sldMkLst>
        <pc:spChg chg="mod">
          <ac:chgData name="Vladyslav Zhmailo" userId="5584a80c-9498-4e10-9865-30fa7a74a75d" providerId="ADAL" clId="{06D8AF53-7386-CB43-A0C5-A7FA8F460CCB}" dt="2023-12-01T14:42:33.978" v="96" actId="20577"/>
          <ac:spMkLst>
            <pc:docMk/>
            <pc:sldMk cId="887613709" sldId="355"/>
            <ac:spMk id="16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43:03.186" v="98" actId="20577"/>
          <ac:spMkLst>
            <pc:docMk/>
            <pc:sldMk cId="887613709" sldId="355"/>
            <ac:spMk id="57" creationId="{00000000-0000-0000-0000-000000000000}"/>
          </ac:spMkLst>
        </pc:spChg>
      </pc:sldChg>
      <pc:sldChg chg="modSp mod">
        <pc:chgData name="Vladyslav Zhmailo" userId="5584a80c-9498-4e10-9865-30fa7a74a75d" providerId="ADAL" clId="{06D8AF53-7386-CB43-A0C5-A7FA8F460CCB}" dt="2023-12-01T14:42:15.317" v="88" actId="1036"/>
        <pc:sldMkLst>
          <pc:docMk/>
          <pc:sldMk cId="3225925257" sldId="356"/>
        </pc:sldMkLst>
        <pc:picChg chg="mod">
          <ac:chgData name="Vladyslav Zhmailo" userId="5584a80c-9498-4e10-9865-30fa7a74a75d" providerId="ADAL" clId="{06D8AF53-7386-CB43-A0C5-A7FA8F460CCB}" dt="2023-12-01T14:42:15.317" v="88" actId="1036"/>
          <ac:picMkLst>
            <pc:docMk/>
            <pc:sldMk cId="3225925257" sldId="356"/>
            <ac:picMk id="4" creationId="{00000000-0000-0000-0000-000000000000}"/>
          </ac:picMkLst>
        </pc:picChg>
      </pc:sldChg>
      <pc:sldChg chg="delSp modSp mod">
        <pc:chgData name="Vladyslav Zhmailo" userId="5584a80c-9498-4e10-9865-30fa7a74a75d" providerId="ADAL" clId="{06D8AF53-7386-CB43-A0C5-A7FA8F460CCB}" dt="2023-12-01T14:44:55.476" v="134" actId="14100"/>
        <pc:sldMkLst>
          <pc:docMk/>
          <pc:sldMk cId="3540565730" sldId="357"/>
        </pc:sldMkLst>
        <pc:spChg chg="mod">
          <ac:chgData name="Vladyslav Zhmailo" userId="5584a80c-9498-4e10-9865-30fa7a74a75d" providerId="ADAL" clId="{06D8AF53-7386-CB43-A0C5-A7FA8F460CCB}" dt="2023-12-01T14:44:04.190" v="108" actId="1076"/>
          <ac:spMkLst>
            <pc:docMk/>
            <pc:sldMk cId="3540565730" sldId="357"/>
            <ac:spMk id="2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43:28.110" v="101" actId="1076"/>
          <ac:spMkLst>
            <pc:docMk/>
            <pc:sldMk cId="3540565730" sldId="357"/>
            <ac:spMk id="28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43:18.569" v="99" actId="14100"/>
          <ac:spMkLst>
            <pc:docMk/>
            <pc:sldMk cId="3540565730" sldId="357"/>
            <ac:spMk id="30" creationId="{9D9AA6BB-86D7-624E-910D-D8B1FF19BDD0}"/>
          </ac:spMkLst>
        </pc:spChg>
        <pc:spChg chg="mod">
          <ac:chgData name="Vladyslav Zhmailo" userId="5584a80c-9498-4e10-9865-30fa7a74a75d" providerId="ADAL" clId="{06D8AF53-7386-CB43-A0C5-A7FA8F460CCB}" dt="2023-12-01T14:43:40.759" v="104" actId="20577"/>
          <ac:spMkLst>
            <pc:docMk/>
            <pc:sldMk cId="3540565730" sldId="357"/>
            <ac:spMk id="31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44:47.392" v="133"/>
          <ac:spMkLst>
            <pc:docMk/>
            <pc:sldMk cId="3540565730" sldId="357"/>
            <ac:spMk id="33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44:55.476" v="134" actId="14100"/>
          <ac:spMkLst>
            <pc:docMk/>
            <pc:sldMk cId="3540565730" sldId="357"/>
            <ac:spMk id="34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43:48.498" v="105" actId="1076"/>
          <ac:spMkLst>
            <pc:docMk/>
            <pc:sldMk cId="3540565730" sldId="357"/>
            <ac:spMk id="45" creationId="{00000000-0000-0000-0000-000000000000}"/>
          </ac:spMkLst>
        </pc:spChg>
        <pc:picChg chg="mod">
          <ac:chgData name="Vladyslav Zhmailo" userId="5584a80c-9498-4e10-9865-30fa7a74a75d" providerId="ADAL" clId="{06D8AF53-7386-CB43-A0C5-A7FA8F460CCB}" dt="2023-12-01T14:43:31.436" v="102" actId="1076"/>
          <ac:picMkLst>
            <pc:docMk/>
            <pc:sldMk cId="3540565730" sldId="357"/>
            <ac:picMk id="4" creationId="{00000000-0000-0000-0000-000000000000}"/>
          </ac:picMkLst>
        </pc:picChg>
        <pc:picChg chg="mod">
          <ac:chgData name="Vladyslav Zhmailo" userId="5584a80c-9498-4e10-9865-30fa7a74a75d" providerId="ADAL" clId="{06D8AF53-7386-CB43-A0C5-A7FA8F460CCB}" dt="2023-12-01T14:43:21.725" v="100" actId="1076"/>
          <ac:picMkLst>
            <pc:docMk/>
            <pc:sldMk cId="3540565730" sldId="357"/>
            <ac:picMk id="46" creationId="{00000000-0000-0000-0000-000000000000}"/>
          </ac:picMkLst>
        </pc:picChg>
        <pc:picChg chg="del">
          <ac:chgData name="Vladyslav Zhmailo" userId="5584a80c-9498-4e10-9865-30fa7a74a75d" providerId="ADAL" clId="{06D8AF53-7386-CB43-A0C5-A7FA8F460CCB}" dt="2023-12-01T14:44:11.343" v="109" actId="478"/>
          <ac:picMkLst>
            <pc:docMk/>
            <pc:sldMk cId="3540565730" sldId="357"/>
            <ac:picMk id="49" creationId="{2A86D8EE-EAE4-574C-8FF9-DDE1F3CF0BDA}"/>
          </ac:picMkLst>
        </pc:picChg>
      </pc:sldChg>
      <pc:sldChg chg="delSp modSp mod">
        <pc:chgData name="Vladyslav Zhmailo" userId="5584a80c-9498-4e10-9865-30fa7a74a75d" providerId="ADAL" clId="{06D8AF53-7386-CB43-A0C5-A7FA8F460CCB}" dt="2023-12-01T14:47:21.430" v="157" actId="478"/>
        <pc:sldMkLst>
          <pc:docMk/>
          <pc:sldMk cId="54539880" sldId="358"/>
        </pc:sldMkLst>
        <pc:spChg chg="mod">
          <ac:chgData name="Vladyslav Zhmailo" userId="5584a80c-9498-4e10-9865-30fa7a74a75d" providerId="ADAL" clId="{06D8AF53-7386-CB43-A0C5-A7FA8F460CCB}" dt="2023-12-01T14:45:28.194" v="135" actId="255"/>
          <ac:spMkLst>
            <pc:docMk/>
            <pc:sldMk cId="54539880" sldId="358"/>
            <ac:spMk id="20483" creationId="{DBC92FC0-46A4-F14A-A4B7-7EF46D091F4E}"/>
          </ac:spMkLst>
        </pc:spChg>
        <pc:graphicFrameChg chg="mod modGraphic">
          <ac:chgData name="Vladyslav Zhmailo" userId="5584a80c-9498-4e10-9865-30fa7a74a75d" providerId="ADAL" clId="{06D8AF53-7386-CB43-A0C5-A7FA8F460CCB}" dt="2023-12-01T14:45:53.155" v="148"/>
          <ac:graphicFrameMkLst>
            <pc:docMk/>
            <pc:sldMk cId="54539880" sldId="358"/>
            <ac:graphicFrameMk id="9" creationId="{DA8F346A-88EB-43EB-BF9A-C77781A84769}"/>
          </ac:graphicFrameMkLst>
        </pc:graphicFrameChg>
        <pc:graphicFrameChg chg="modGraphic">
          <ac:chgData name="Vladyslav Zhmailo" userId="5584a80c-9498-4e10-9865-30fa7a74a75d" providerId="ADAL" clId="{06D8AF53-7386-CB43-A0C5-A7FA8F460CCB}" dt="2023-12-01T14:47:08.940" v="156" actId="20577"/>
          <ac:graphicFrameMkLst>
            <pc:docMk/>
            <pc:sldMk cId="54539880" sldId="358"/>
            <ac:graphicFrameMk id="10" creationId="{DA8F346A-88EB-43EB-BF9A-C77781A84769}"/>
          </ac:graphicFrameMkLst>
        </pc:graphicFrameChg>
        <pc:picChg chg="del">
          <ac:chgData name="Vladyslav Zhmailo" userId="5584a80c-9498-4e10-9865-30fa7a74a75d" providerId="ADAL" clId="{06D8AF53-7386-CB43-A0C5-A7FA8F460CCB}" dt="2023-12-01T14:47:21.430" v="157" actId="478"/>
          <ac:picMkLst>
            <pc:docMk/>
            <pc:sldMk cId="54539880" sldId="358"/>
            <ac:picMk id="15" creationId="{AF27989C-A4B7-574D-A18F-B733D30BF419}"/>
          </ac:picMkLst>
        </pc:picChg>
      </pc:sldChg>
      <pc:sldChg chg="delSp modSp mod">
        <pc:chgData name="Vladyslav Zhmailo" userId="5584a80c-9498-4e10-9865-30fa7a74a75d" providerId="ADAL" clId="{06D8AF53-7386-CB43-A0C5-A7FA8F460CCB}" dt="2023-12-01T14:48:18.222" v="176" actId="1076"/>
        <pc:sldMkLst>
          <pc:docMk/>
          <pc:sldMk cId="1780563514" sldId="360"/>
        </pc:sldMkLst>
        <pc:spChg chg="mod">
          <ac:chgData name="Vladyslav Zhmailo" userId="5584a80c-9498-4e10-9865-30fa7a74a75d" providerId="ADAL" clId="{06D8AF53-7386-CB43-A0C5-A7FA8F460CCB}" dt="2023-12-01T14:47:51.255" v="175" actId="20577"/>
          <ac:spMkLst>
            <pc:docMk/>
            <pc:sldMk cId="1780563514" sldId="360"/>
            <ac:spMk id="20483" creationId="{DBC92FC0-46A4-F14A-A4B7-7EF46D091F4E}"/>
          </ac:spMkLst>
        </pc:spChg>
        <pc:picChg chg="mod">
          <ac:chgData name="Vladyslav Zhmailo" userId="5584a80c-9498-4e10-9865-30fa7a74a75d" providerId="ADAL" clId="{06D8AF53-7386-CB43-A0C5-A7FA8F460CCB}" dt="2023-12-01T14:48:18.222" v="176" actId="1076"/>
          <ac:picMkLst>
            <pc:docMk/>
            <pc:sldMk cId="1780563514" sldId="360"/>
            <ac:picMk id="6" creationId="{00000000-0000-0000-0000-000000000000}"/>
          </ac:picMkLst>
        </pc:picChg>
        <pc:picChg chg="del">
          <ac:chgData name="Vladyslav Zhmailo" userId="5584a80c-9498-4e10-9865-30fa7a74a75d" providerId="ADAL" clId="{06D8AF53-7386-CB43-A0C5-A7FA8F460CCB}" dt="2023-12-01T14:47:25.764" v="158" actId="478"/>
          <ac:picMkLst>
            <pc:docMk/>
            <pc:sldMk cId="1780563514" sldId="360"/>
            <ac:picMk id="11" creationId="{CBD7D773-1B50-AD45-B71C-9A446D5C58D5}"/>
          </ac:picMkLst>
        </pc:picChg>
      </pc:sldChg>
      <pc:sldChg chg="modSp mod">
        <pc:chgData name="Vladyslav Zhmailo" userId="5584a80c-9498-4e10-9865-30fa7a74a75d" providerId="ADAL" clId="{06D8AF53-7386-CB43-A0C5-A7FA8F460CCB}" dt="2023-12-01T14:50:15.920" v="195" actId="20577"/>
        <pc:sldMkLst>
          <pc:docMk/>
          <pc:sldMk cId="0" sldId="361"/>
        </pc:sldMkLst>
        <pc:spChg chg="mod">
          <ac:chgData name="Vladyslav Zhmailo" userId="5584a80c-9498-4e10-9865-30fa7a74a75d" providerId="ADAL" clId="{06D8AF53-7386-CB43-A0C5-A7FA8F460CCB}" dt="2023-12-01T14:50:11.076" v="194" actId="20577"/>
          <ac:spMkLst>
            <pc:docMk/>
            <pc:sldMk cId="0" sldId="361"/>
            <ac:spMk id="23" creationId="{CF359707-795C-194B-927A-C3BDD2D16C0C}"/>
          </ac:spMkLst>
        </pc:spChg>
        <pc:spChg chg="mod">
          <ac:chgData name="Vladyslav Zhmailo" userId="5584a80c-9498-4e10-9865-30fa7a74a75d" providerId="ADAL" clId="{06D8AF53-7386-CB43-A0C5-A7FA8F460CCB}" dt="2023-12-01T14:50:15.920" v="195" actId="20577"/>
          <ac:spMkLst>
            <pc:docMk/>
            <pc:sldMk cId="0" sldId="361"/>
            <ac:spMk id="28" creationId="{D1DC1A48-6C18-9F4E-AA0C-69744F0E26D3}"/>
          </ac:spMkLst>
        </pc:spChg>
      </pc:sldChg>
      <pc:sldChg chg="delSp modSp mod">
        <pc:chgData name="Vladyslav Zhmailo" userId="5584a80c-9498-4e10-9865-30fa7a74a75d" providerId="ADAL" clId="{06D8AF53-7386-CB43-A0C5-A7FA8F460CCB}" dt="2023-12-01T14:51:17.567" v="205" actId="478"/>
        <pc:sldMkLst>
          <pc:docMk/>
          <pc:sldMk cId="4157711410" sldId="362"/>
        </pc:sldMkLst>
        <pc:spChg chg="mod">
          <ac:chgData name="Vladyslav Zhmailo" userId="5584a80c-9498-4e10-9865-30fa7a74a75d" providerId="ADAL" clId="{06D8AF53-7386-CB43-A0C5-A7FA8F460CCB}" dt="2023-12-01T14:50:58.267" v="204" actId="20577"/>
          <ac:spMkLst>
            <pc:docMk/>
            <pc:sldMk cId="4157711410" sldId="362"/>
            <ac:spMk id="96" creationId="{00000000-0000-0000-0000-000000000000}"/>
          </ac:spMkLst>
        </pc:spChg>
        <pc:picChg chg="del">
          <ac:chgData name="Vladyslav Zhmailo" userId="5584a80c-9498-4e10-9865-30fa7a74a75d" providerId="ADAL" clId="{06D8AF53-7386-CB43-A0C5-A7FA8F460CCB}" dt="2023-12-01T14:51:17.567" v="205" actId="478"/>
          <ac:picMkLst>
            <pc:docMk/>
            <pc:sldMk cId="4157711410" sldId="362"/>
            <ac:picMk id="94" creationId="{D26CD3B3-50B1-314E-8779-9ADD98DFB632}"/>
          </ac:picMkLst>
        </pc:picChg>
      </pc:sldChg>
      <pc:sldChg chg="modSp mod">
        <pc:chgData name="Vladyslav Zhmailo" userId="5584a80c-9498-4e10-9865-30fa7a74a75d" providerId="ADAL" clId="{06D8AF53-7386-CB43-A0C5-A7FA8F460CCB}" dt="2023-12-01T14:53:04.696" v="240" actId="14100"/>
        <pc:sldMkLst>
          <pc:docMk/>
          <pc:sldMk cId="253321968" sldId="369"/>
        </pc:sldMkLst>
        <pc:spChg chg="mod">
          <ac:chgData name="Vladyslav Zhmailo" userId="5584a80c-9498-4e10-9865-30fa7a74a75d" providerId="ADAL" clId="{06D8AF53-7386-CB43-A0C5-A7FA8F460CCB}" dt="2023-12-01T14:52:54.712" v="237" actId="20577"/>
          <ac:spMkLst>
            <pc:docMk/>
            <pc:sldMk cId="253321968" sldId="369"/>
            <ac:spMk id="7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51:34.559" v="206" actId="255"/>
          <ac:spMkLst>
            <pc:docMk/>
            <pc:sldMk cId="253321968" sldId="369"/>
            <ac:spMk id="26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53:04.696" v="240" actId="14100"/>
          <ac:spMkLst>
            <pc:docMk/>
            <pc:sldMk cId="253321968" sldId="369"/>
            <ac:spMk id="40" creationId="{00000000-0000-0000-0000-000000000000}"/>
          </ac:spMkLst>
        </pc:spChg>
      </pc:sldChg>
      <pc:sldChg chg="modSp mod">
        <pc:chgData name="Vladyslav Zhmailo" userId="5584a80c-9498-4e10-9865-30fa7a74a75d" providerId="ADAL" clId="{06D8AF53-7386-CB43-A0C5-A7FA8F460CCB}" dt="2023-12-01T14:53:28.562" v="241" actId="20577"/>
        <pc:sldMkLst>
          <pc:docMk/>
          <pc:sldMk cId="3534533091" sldId="373"/>
        </pc:sldMkLst>
        <pc:spChg chg="mod">
          <ac:chgData name="Vladyslav Zhmailo" userId="5584a80c-9498-4e10-9865-30fa7a74a75d" providerId="ADAL" clId="{06D8AF53-7386-CB43-A0C5-A7FA8F460CCB}" dt="2023-12-01T14:53:28.562" v="241" actId="20577"/>
          <ac:spMkLst>
            <pc:docMk/>
            <pc:sldMk cId="3534533091" sldId="373"/>
            <ac:spMk id="8" creationId="{E9FDC83E-6772-F448-9CA7-F3FBB537E3F9}"/>
          </ac:spMkLst>
        </pc:spChg>
      </pc:sldChg>
      <pc:sldChg chg="modSp mod">
        <pc:chgData name="Vladyslav Zhmailo" userId="5584a80c-9498-4e10-9865-30fa7a74a75d" providerId="ADAL" clId="{06D8AF53-7386-CB43-A0C5-A7FA8F460CCB}" dt="2023-12-01T14:54:03.025" v="247" actId="20577"/>
        <pc:sldMkLst>
          <pc:docMk/>
          <pc:sldMk cId="0" sldId="374"/>
        </pc:sldMkLst>
        <pc:spChg chg="mod">
          <ac:chgData name="Vladyslav Zhmailo" userId="5584a80c-9498-4e10-9865-30fa7a74a75d" providerId="ADAL" clId="{06D8AF53-7386-CB43-A0C5-A7FA8F460CCB}" dt="2023-12-01T14:53:35.697" v="242" actId="14100"/>
          <ac:spMkLst>
            <pc:docMk/>
            <pc:sldMk cId="0" sldId="374"/>
            <ac:spMk id="43011" creationId="{92003353-36F6-FF47-8C89-D5CC8694121A}"/>
          </ac:spMkLst>
        </pc:spChg>
        <pc:spChg chg="mod">
          <ac:chgData name="Vladyslav Zhmailo" userId="5584a80c-9498-4e10-9865-30fa7a74a75d" providerId="ADAL" clId="{06D8AF53-7386-CB43-A0C5-A7FA8F460CCB}" dt="2023-12-01T14:54:03.025" v="247" actId="20577"/>
          <ac:spMkLst>
            <pc:docMk/>
            <pc:sldMk cId="0" sldId="374"/>
            <ac:spMk id="43030" creationId="{28EEA057-6395-6D41-87C1-A79FE247EFA5}"/>
          </ac:spMkLst>
        </pc:spChg>
      </pc:sldChg>
      <pc:sldChg chg="delSp modSp mod">
        <pc:chgData name="Vladyslav Zhmailo" userId="5584a80c-9498-4e10-9865-30fa7a74a75d" providerId="ADAL" clId="{06D8AF53-7386-CB43-A0C5-A7FA8F460CCB}" dt="2023-12-01T17:42:11.710" v="391" actId="20577"/>
        <pc:sldMkLst>
          <pc:docMk/>
          <pc:sldMk cId="0" sldId="381"/>
        </pc:sldMkLst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39" creationId="{2BE672B2-43A7-DF4E-8F80-D2ECD56B2F15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40" creationId="{763F22E7-2AA4-2C40-A415-E4CF0819346A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60" creationId="{C4B7049D-C744-B24A-87E8-6206A83CE091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63" creationId="{A741ACFF-4E7E-3342-B674-A6B417C91024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66" creationId="{C3BBA90C-3109-D740-BA3D-45B692FD8E57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69" creationId="{12D9230A-F378-734F-8287-7D01B3BB69DF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72" creationId="{668D7C92-A3A3-874B-AA11-44BCF1ABE6A4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75" creationId="{D9B9E77C-F38A-8E42-98C2-7EC1E8FE3CFF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78" creationId="{20A2C4EE-4CC3-8E4F-B041-A4FFBF359868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81" creationId="{7A74E1B9-FCFF-3747-8754-37467E50A306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84" creationId="{16C3F83A-4003-5D4B-99BD-AC42A0150720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87" creationId="{5863BD29-3C9E-3B4F-BE5F-EB6CBD3320CF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91" creationId="{EE117568-53BF-E74D-AB72-67F0B522FF4A}"/>
          </ac:spMkLst>
        </pc:spChg>
        <pc:spChg chg="mod">
          <ac:chgData name="Vladyslav Zhmailo" userId="5584a80c-9498-4e10-9865-30fa7a74a75d" providerId="ADAL" clId="{06D8AF53-7386-CB43-A0C5-A7FA8F460CCB}" dt="2023-12-01T17:41:13.559" v="377" actId="20577"/>
          <ac:spMkLst>
            <pc:docMk/>
            <pc:sldMk cId="0" sldId="381"/>
            <ac:spMk id="92" creationId="{0C990FE2-88E1-B04C-9139-1E7AF53FF3CC}"/>
          </ac:spMkLst>
        </pc:spChg>
        <pc:spChg chg="mod">
          <ac:chgData name="Vladyslav Zhmailo" userId="5584a80c-9498-4e10-9865-30fa7a74a75d" providerId="ADAL" clId="{06D8AF53-7386-CB43-A0C5-A7FA8F460CCB}" dt="2023-12-01T17:42:11.710" v="391" actId="20577"/>
          <ac:spMkLst>
            <pc:docMk/>
            <pc:sldMk cId="0" sldId="381"/>
            <ac:spMk id="45059" creationId="{866ED7E7-68F6-5943-AF5D-27AE69BA04A8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45062" creationId="{3CCDDD70-3181-3B4D-9182-EA8B077B5394}"/>
          </ac:spMkLst>
        </pc:spChg>
        <pc:spChg chg="mod">
          <ac:chgData name="Vladyslav Zhmailo" userId="5584a80c-9498-4e10-9865-30fa7a74a75d" providerId="ADAL" clId="{06D8AF53-7386-CB43-A0C5-A7FA8F460CCB}" dt="2023-12-01T17:41:32.861" v="379" actId="14100"/>
          <ac:spMkLst>
            <pc:docMk/>
            <pc:sldMk cId="0" sldId="381"/>
            <ac:spMk id="45082" creationId="{36D7C0C4-1D23-6D4D-8C81-6994084AFA58}"/>
          </ac:spMkLst>
        </pc:spChg>
        <pc:spChg chg="mod">
          <ac:chgData name="Vladyslav Zhmailo" userId="5584a80c-9498-4e10-9865-30fa7a74a75d" providerId="ADAL" clId="{06D8AF53-7386-CB43-A0C5-A7FA8F460CCB}" dt="2023-12-01T17:41:42.572" v="381" actId="20577"/>
          <ac:spMkLst>
            <pc:docMk/>
            <pc:sldMk cId="0" sldId="381"/>
            <ac:spMk id="45083" creationId="{89B1376C-69F8-7044-A772-A9FB458B35ED}"/>
          </ac:spMkLst>
        </pc:s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60" creationId="{253F029B-3E2B-3B4A-B7AA-6CAE633D538C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63" creationId="{99469416-DDA9-6847-AD8F-8C12CAA48144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64" creationId="{0D2B2EAE-BEAA-CF48-8264-FC17EFE8ABD2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65" creationId="{AD9D47A5-D247-A949-945F-76DEE20E1017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66" creationId="{B5FAE818-291E-3D4F-AF0E-14A0437CE2AC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69" creationId="{39045D66-2B6C-9648-AD88-E64AA75F7F33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70" creationId="{59785008-7805-984F-8459-F65B2FF736A9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71" creationId="{16F08E04-D513-1D49-AFA2-03B2C81302E4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72" creationId="{733BBEB4-2D79-7249-AFB3-336793B68FE3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73" creationId="{3B66A78E-A196-9F45-9C0D-8AD91221AF21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74" creationId="{6123CA23-2F69-2C43-BF47-A377CCF5F881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75" creationId="{DA9FEC2D-6111-964B-9C5F-FDC052D60856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76" creationId="{21C70D60-7857-C548-8037-5707676E9A86}"/>
          </ac:grpSpMkLst>
        </pc:grpChg>
        <pc:grpChg chg="mod">
          <ac:chgData name="Vladyslav Zhmailo" userId="5584a80c-9498-4e10-9865-30fa7a74a75d" providerId="ADAL" clId="{06D8AF53-7386-CB43-A0C5-A7FA8F460CCB}" dt="2023-12-01T17:41:32.861" v="379" actId="14100"/>
          <ac:grpSpMkLst>
            <pc:docMk/>
            <pc:sldMk cId="0" sldId="381"/>
            <ac:grpSpMk id="45077" creationId="{7942F4D7-BFD2-5A44-AC6F-B055CD541F14}"/>
          </ac:grpSpMkLst>
        </pc:grpChg>
        <pc:picChg chg="del">
          <ac:chgData name="Vladyslav Zhmailo" userId="5584a80c-9498-4e10-9865-30fa7a74a75d" providerId="ADAL" clId="{06D8AF53-7386-CB43-A0C5-A7FA8F460CCB}" dt="2023-12-01T17:40:47.052" v="372" actId="478"/>
          <ac:picMkLst>
            <pc:docMk/>
            <pc:sldMk cId="0" sldId="381"/>
            <ac:picMk id="64" creationId="{5FC7DAB7-5366-FD46-94A7-9063271B402F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079" creationId="{B8B81070-ED55-844A-90B5-B415F78376A0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085" creationId="{75554172-71EA-3D43-9EAD-FA5E5DA19B42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086" creationId="{F869246E-127B-DC48-8B20-67253A620803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087" creationId="{605C460A-840A-384E-90C0-D80D2DBF11E3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089" creationId="{53D61BAB-E2E6-A84A-95EE-B1E7FC3CCA65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090" creationId="{F55CAE11-14DE-044A-8A0E-7B5F8E8DA192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092" creationId="{DECCA3DF-257F-F447-B7EE-D72C83823085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093" creationId="{FC820C48-EE3F-9E4C-84D8-1CF648D00DF1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095" creationId="{4B02C465-D3AF-9642-BE77-BD7EB841FF54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096" creationId="{8E7A2DC9-5E1A-8749-A566-3B38B709D63D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098" creationId="{906FEEF7-1242-384F-87D4-0822890CB785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099" creationId="{72726ED5-A289-1641-957A-91210BE7031D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101" creationId="{D1671908-C5CA-5A4B-B412-453ED1A47A32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102" creationId="{8E795CCF-7821-0940-A564-5C76F697CDBD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104" creationId="{8DD220DF-3D22-4A4B-8B4A-0F8435CD4F94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105" creationId="{065942E5-F26A-FF40-B16F-3B12D4F9186E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107" creationId="{85AF18BB-5E16-D644-BAFC-9B7E7BCF6DAE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108" creationId="{3EDA6F69-B50C-8645-A728-FD72EB56ED24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110" creationId="{23C19C0D-0DE6-E64F-A855-165B6D6AFFB4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111" creationId="{1DF02937-5F68-7B49-91A0-3C8B779ABBFA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113" creationId="{3B238934-D7EF-2C49-BF72-69B02C6E4BD1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114" creationId="{5777CF8F-AC05-9540-814B-6C728926A5B9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116" creationId="{F3DA17F7-D16A-3047-8B32-FFF2CA9F6411}"/>
          </ac:picMkLst>
        </pc:picChg>
        <pc:picChg chg="mod">
          <ac:chgData name="Vladyslav Zhmailo" userId="5584a80c-9498-4e10-9865-30fa7a74a75d" providerId="ADAL" clId="{06D8AF53-7386-CB43-A0C5-A7FA8F460CCB}" dt="2023-12-01T17:41:32.861" v="379" actId="14100"/>
          <ac:picMkLst>
            <pc:docMk/>
            <pc:sldMk cId="0" sldId="381"/>
            <ac:picMk id="45117" creationId="{8B7C6BF7-F00B-5647-A1F2-A6B6F4776E68}"/>
          </ac:picMkLst>
        </pc:picChg>
        <pc:cxnChg chg="mod">
          <ac:chgData name="Vladyslav Zhmailo" userId="5584a80c-9498-4e10-9865-30fa7a74a75d" providerId="ADAL" clId="{06D8AF53-7386-CB43-A0C5-A7FA8F460CCB}" dt="2023-12-01T17:41:32.861" v="379" actId="14100"/>
          <ac:cxnSpMkLst>
            <pc:docMk/>
            <pc:sldMk cId="0" sldId="381"/>
            <ac:cxnSpMk id="50" creationId="{FD0B309B-8D9B-2141-9B4A-A2D1AEAE2D44}"/>
          </ac:cxnSpMkLst>
        </pc:cxnChg>
        <pc:cxnChg chg="mod">
          <ac:chgData name="Vladyslav Zhmailo" userId="5584a80c-9498-4e10-9865-30fa7a74a75d" providerId="ADAL" clId="{06D8AF53-7386-CB43-A0C5-A7FA8F460CCB}" dt="2023-12-01T17:41:32.861" v="379" actId="14100"/>
          <ac:cxnSpMkLst>
            <pc:docMk/>
            <pc:sldMk cId="0" sldId="381"/>
            <ac:cxnSpMk id="52" creationId="{08D728E3-8C66-B84B-BC93-45F4C3EBF4A3}"/>
          </ac:cxnSpMkLst>
        </pc:cxnChg>
        <pc:cxnChg chg="mod">
          <ac:chgData name="Vladyslav Zhmailo" userId="5584a80c-9498-4e10-9865-30fa7a74a75d" providerId="ADAL" clId="{06D8AF53-7386-CB43-A0C5-A7FA8F460CCB}" dt="2023-12-01T17:41:32.861" v="379" actId="14100"/>
          <ac:cxnSpMkLst>
            <pc:docMk/>
            <pc:sldMk cId="0" sldId="381"/>
            <ac:cxnSpMk id="53" creationId="{0806FEA6-5F04-9544-80BE-AFBB5CD4CD6B}"/>
          </ac:cxnSpMkLst>
        </pc:cxnChg>
        <pc:cxnChg chg="mod">
          <ac:chgData name="Vladyslav Zhmailo" userId="5584a80c-9498-4e10-9865-30fa7a74a75d" providerId="ADAL" clId="{06D8AF53-7386-CB43-A0C5-A7FA8F460CCB}" dt="2023-12-01T17:41:32.861" v="379" actId="14100"/>
          <ac:cxnSpMkLst>
            <pc:docMk/>
            <pc:sldMk cId="0" sldId="381"/>
            <ac:cxnSpMk id="56" creationId="{9904CB67-3B52-C448-B764-4A2394955743}"/>
          </ac:cxnSpMkLst>
        </pc:cxnChg>
      </pc:sldChg>
      <pc:sldChg chg="delSp modSp mod">
        <pc:chgData name="Vladyslav Zhmailo" userId="5584a80c-9498-4e10-9865-30fa7a74a75d" providerId="ADAL" clId="{06D8AF53-7386-CB43-A0C5-A7FA8F460CCB}" dt="2023-12-01T17:43:23.833" v="402" actId="20577"/>
        <pc:sldMkLst>
          <pc:docMk/>
          <pc:sldMk cId="74678135" sldId="382"/>
        </pc:sldMkLst>
        <pc:spChg chg="mod">
          <ac:chgData name="Vladyslav Zhmailo" userId="5584a80c-9498-4e10-9865-30fa7a74a75d" providerId="ADAL" clId="{06D8AF53-7386-CB43-A0C5-A7FA8F460CCB}" dt="2023-12-01T17:43:23.833" v="402" actId="20577"/>
          <ac:spMkLst>
            <pc:docMk/>
            <pc:sldMk cId="74678135" sldId="382"/>
            <ac:spMk id="61" creationId="{00000000-0000-0000-0000-000000000000}"/>
          </ac:spMkLst>
        </pc:spChg>
        <pc:picChg chg="del">
          <ac:chgData name="Vladyslav Zhmailo" userId="5584a80c-9498-4e10-9865-30fa7a74a75d" providerId="ADAL" clId="{06D8AF53-7386-CB43-A0C5-A7FA8F460CCB}" dt="2023-12-01T17:42:40.504" v="393" actId="478"/>
          <ac:picMkLst>
            <pc:docMk/>
            <pc:sldMk cId="74678135" sldId="382"/>
            <ac:picMk id="68" creationId="{FB812EC9-D7DD-0741-9403-ADE666265FF4}"/>
          </ac:picMkLst>
        </pc:picChg>
        <pc:cxnChg chg="mod">
          <ac:chgData name="Vladyslav Zhmailo" userId="5584a80c-9498-4e10-9865-30fa7a74a75d" providerId="ADAL" clId="{06D8AF53-7386-CB43-A0C5-A7FA8F460CCB}" dt="2023-12-01T17:42:26.457" v="392" actId="14100"/>
          <ac:cxnSpMkLst>
            <pc:docMk/>
            <pc:sldMk cId="74678135" sldId="382"/>
            <ac:cxnSpMk id="54" creationId="{9EFF947B-82CB-5F4F-B1E7-5B33F5D35649}"/>
          </ac:cxnSpMkLst>
        </pc:cxnChg>
      </pc:sldChg>
      <pc:sldChg chg="modSp mod">
        <pc:chgData name="Vladyslav Zhmailo" userId="5584a80c-9498-4e10-9865-30fa7a74a75d" providerId="ADAL" clId="{06D8AF53-7386-CB43-A0C5-A7FA8F460CCB}" dt="2023-12-01T17:47:27.271" v="448" actId="20577"/>
        <pc:sldMkLst>
          <pc:docMk/>
          <pc:sldMk cId="0" sldId="383"/>
        </pc:sldMkLst>
        <pc:spChg chg="mod">
          <ac:chgData name="Vladyslav Zhmailo" userId="5584a80c-9498-4e10-9865-30fa7a74a75d" providerId="ADAL" clId="{06D8AF53-7386-CB43-A0C5-A7FA8F460CCB}" dt="2023-12-01T17:47:27.271" v="448" actId="20577"/>
          <ac:spMkLst>
            <pc:docMk/>
            <pc:sldMk cId="0" sldId="383"/>
            <ac:spMk id="19" creationId="{88B72F9C-D3DC-3C4B-BF3C-30058D054CB2}"/>
          </ac:spMkLst>
        </pc:spChg>
        <pc:picChg chg="mod">
          <ac:chgData name="Vladyslav Zhmailo" userId="5584a80c-9498-4e10-9865-30fa7a74a75d" providerId="ADAL" clId="{06D8AF53-7386-CB43-A0C5-A7FA8F460CCB}" dt="2023-12-01T17:46:21.743" v="403" actId="1076"/>
          <ac:picMkLst>
            <pc:docMk/>
            <pc:sldMk cId="0" sldId="383"/>
            <ac:picMk id="49157" creationId="{4C293ACF-897A-AD40-B5DF-F2E3EE48C719}"/>
          </ac:picMkLst>
        </pc:picChg>
        <pc:picChg chg="mod">
          <ac:chgData name="Vladyslav Zhmailo" userId="5584a80c-9498-4e10-9865-30fa7a74a75d" providerId="ADAL" clId="{06D8AF53-7386-CB43-A0C5-A7FA8F460CCB}" dt="2023-12-01T17:46:23.413" v="404" actId="1076"/>
          <ac:picMkLst>
            <pc:docMk/>
            <pc:sldMk cId="0" sldId="383"/>
            <ac:picMk id="49160" creationId="{1301F108-443F-B542-9525-DFF2974E0DCB}"/>
          </ac:picMkLst>
        </pc:picChg>
      </pc:sldChg>
      <pc:sldChg chg="modSp mod">
        <pc:chgData name="Vladyslav Zhmailo" userId="5584a80c-9498-4e10-9865-30fa7a74a75d" providerId="ADAL" clId="{06D8AF53-7386-CB43-A0C5-A7FA8F460CCB}" dt="2023-12-01T17:47:55.590" v="461" actId="20577"/>
        <pc:sldMkLst>
          <pc:docMk/>
          <pc:sldMk cId="734048629" sldId="384"/>
        </pc:sldMkLst>
        <pc:spChg chg="mod">
          <ac:chgData name="Vladyslav Zhmailo" userId="5584a80c-9498-4e10-9865-30fa7a74a75d" providerId="ADAL" clId="{06D8AF53-7386-CB43-A0C5-A7FA8F460CCB}" dt="2023-12-01T17:47:55.590" v="461" actId="20577"/>
          <ac:spMkLst>
            <pc:docMk/>
            <pc:sldMk cId="734048629" sldId="384"/>
            <ac:spMk id="53249" creationId="{B67143D0-5B3A-154D-B564-BED555A35204}"/>
          </ac:spMkLst>
        </pc:spChg>
      </pc:sldChg>
      <pc:sldChg chg="modSp">
        <pc:chgData name="Vladyslav Zhmailo" userId="5584a80c-9498-4e10-9865-30fa7a74a75d" providerId="ADAL" clId="{06D8AF53-7386-CB43-A0C5-A7FA8F460CCB}" dt="2023-12-01T14:57:28.009" v="250" actId="20577"/>
        <pc:sldMkLst>
          <pc:docMk/>
          <pc:sldMk cId="3976700362" sldId="416"/>
        </pc:sldMkLst>
        <pc:graphicFrameChg chg="mod">
          <ac:chgData name="Vladyslav Zhmailo" userId="5584a80c-9498-4e10-9865-30fa7a74a75d" providerId="ADAL" clId="{06D8AF53-7386-CB43-A0C5-A7FA8F460CCB}" dt="2023-12-01T14:57:28.009" v="250" actId="20577"/>
          <ac:graphicFrameMkLst>
            <pc:docMk/>
            <pc:sldMk cId="3976700362" sldId="416"/>
            <ac:graphicFrameMk id="19" creationId="{00000000-0000-0000-0000-000000000000}"/>
          </ac:graphicFrameMkLst>
        </pc:graphicFrameChg>
      </pc:sldChg>
      <pc:sldChg chg="modSp mod">
        <pc:chgData name="Vladyslav Zhmailo" userId="5584a80c-9498-4e10-9865-30fa7a74a75d" providerId="ADAL" clId="{06D8AF53-7386-CB43-A0C5-A7FA8F460CCB}" dt="2023-12-01T15:01:06.332" v="266" actId="20577"/>
        <pc:sldMkLst>
          <pc:docMk/>
          <pc:sldMk cId="3760849031" sldId="417"/>
        </pc:sldMkLst>
        <pc:spChg chg="mod">
          <ac:chgData name="Vladyslav Zhmailo" userId="5584a80c-9498-4e10-9865-30fa7a74a75d" providerId="ADAL" clId="{06D8AF53-7386-CB43-A0C5-A7FA8F460CCB}" dt="2023-12-01T14:59:57.789" v="263" actId="113"/>
          <ac:spMkLst>
            <pc:docMk/>
            <pc:sldMk cId="3760849031" sldId="417"/>
            <ac:spMk id="4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5:01:06.332" v="266" actId="20577"/>
          <ac:spMkLst>
            <pc:docMk/>
            <pc:sldMk cId="3760849031" sldId="417"/>
            <ac:spMk id="6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4:59:45.557" v="261" actId="313"/>
          <ac:spMkLst>
            <pc:docMk/>
            <pc:sldMk cId="3760849031" sldId="417"/>
            <ac:spMk id="7" creationId="{00000000-0000-0000-0000-000000000000}"/>
          </ac:spMkLst>
        </pc:spChg>
      </pc:sldChg>
      <pc:sldChg chg="modSp mod">
        <pc:chgData name="Vladyslav Zhmailo" userId="5584a80c-9498-4e10-9865-30fa7a74a75d" providerId="ADAL" clId="{06D8AF53-7386-CB43-A0C5-A7FA8F460CCB}" dt="2023-12-01T15:03:57.526" v="295" actId="1076"/>
        <pc:sldMkLst>
          <pc:docMk/>
          <pc:sldMk cId="3378946736" sldId="418"/>
        </pc:sldMkLst>
        <pc:spChg chg="mod">
          <ac:chgData name="Vladyslav Zhmailo" userId="5584a80c-9498-4e10-9865-30fa7a74a75d" providerId="ADAL" clId="{06D8AF53-7386-CB43-A0C5-A7FA8F460CCB}" dt="2023-12-01T15:03:57.526" v="295" actId="1076"/>
          <ac:spMkLst>
            <pc:docMk/>
            <pc:sldMk cId="3378946736" sldId="418"/>
            <ac:spMk id="5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5:03:36.265" v="294" actId="14100"/>
          <ac:spMkLst>
            <pc:docMk/>
            <pc:sldMk cId="3378946736" sldId="418"/>
            <ac:spMk id="26" creationId="{00000000-0000-0000-0000-000000000000}"/>
          </ac:spMkLst>
        </pc:spChg>
        <pc:graphicFrameChg chg="mod">
          <ac:chgData name="Vladyslav Zhmailo" userId="5584a80c-9498-4e10-9865-30fa7a74a75d" providerId="ADAL" clId="{06D8AF53-7386-CB43-A0C5-A7FA8F460CCB}" dt="2023-12-01T15:03:25.224" v="292"/>
          <ac:graphicFrameMkLst>
            <pc:docMk/>
            <pc:sldMk cId="3378946736" sldId="418"/>
            <ac:graphicFrameMk id="3" creationId="{00000000-0000-0000-0000-000000000000}"/>
          </ac:graphicFrameMkLst>
        </pc:graphicFrameChg>
      </pc:sldChg>
      <pc:sldChg chg="delSp modSp mod">
        <pc:chgData name="Vladyslav Zhmailo" userId="5584a80c-9498-4e10-9865-30fa7a74a75d" providerId="ADAL" clId="{06D8AF53-7386-CB43-A0C5-A7FA8F460CCB}" dt="2023-12-01T15:05:05.563" v="300" actId="478"/>
        <pc:sldMkLst>
          <pc:docMk/>
          <pc:sldMk cId="3509289938" sldId="419"/>
        </pc:sldMkLst>
        <pc:spChg chg="mod">
          <ac:chgData name="Vladyslav Zhmailo" userId="5584a80c-9498-4e10-9865-30fa7a74a75d" providerId="ADAL" clId="{06D8AF53-7386-CB43-A0C5-A7FA8F460CCB}" dt="2023-12-01T15:05:00.140" v="299" actId="255"/>
          <ac:spMkLst>
            <pc:docMk/>
            <pc:sldMk cId="3509289938" sldId="419"/>
            <ac:spMk id="2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5:04:49.750" v="298" actId="14100"/>
          <ac:spMkLst>
            <pc:docMk/>
            <pc:sldMk cId="3509289938" sldId="419"/>
            <ac:spMk id="19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5:04:36.950" v="297" actId="14100"/>
          <ac:spMkLst>
            <pc:docMk/>
            <pc:sldMk cId="3509289938" sldId="419"/>
            <ac:spMk id="23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5:04:33.975" v="296" actId="14100"/>
          <ac:spMkLst>
            <pc:docMk/>
            <pc:sldMk cId="3509289938" sldId="419"/>
            <ac:spMk id="42" creationId="{00000000-0000-0000-0000-000000000000}"/>
          </ac:spMkLst>
        </pc:spChg>
        <pc:picChg chg="del">
          <ac:chgData name="Vladyslav Zhmailo" userId="5584a80c-9498-4e10-9865-30fa7a74a75d" providerId="ADAL" clId="{06D8AF53-7386-CB43-A0C5-A7FA8F460CCB}" dt="2023-12-01T15:05:05.563" v="300" actId="478"/>
          <ac:picMkLst>
            <pc:docMk/>
            <pc:sldMk cId="3509289938" sldId="419"/>
            <ac:picMk id="34" creationId="{69DB618A-AA97-B886-2A21-1A61A67F215D}"/>
          </ac:picMkLst>
        </pc:picChg>
      </pc:sldChg>
      <pc:sldChg chg="modSp mod">
        <pc:chgData name="Vladyslav Zhmailo" userId="5584a80c-9498-4e10-9865-30fa7a74a75d" providerId="ADAL" clId="{06D8AF53-7386-CB43-A0C5-A7FA8F460CCB}" dt="2023-12-01T15:11:06.903" v="339" actId="20577"/>
        <pc:sldMkLst>
          <pc:docMk/>
          <pc:sldMk cId="2529375081" sldId="420"/>
        </pc:sldMkLst>
        <pc:spChg chg="mod">
          <ac:chgData name="Vladyslav Zhmailo" userId="5584a80c-9498-4e10-9865-30fa7a74a75d" providerId="ADAL" clId="{06D8AF53-7386-CB43-A0C5-A7FA8F460CCB}" dt="2023-12-01T15:09:52.527" v="328" actId="255"/>
          <ac:spMkLst>
            <pc:docMk/>
            <pc:sldMk cId="2529375081" sldId="420"/>
            <ac:spMk id="7" creationId="{2378E396-8B81-5F3B-0513-D33B8C6C42C7}"/>
          </ac:spMkLst>
        </pc:spChg>
        <pc:spChg chg="mod">
          <ac:chgData name="Vladyslav Zhmailo" userId="5584a80c-9498-4e10-9865-30fa7a74a75d" providerId="ADAL" clId="{06D8AF53-7386-CB43-A0C5-A7FA8F460CCB}" dt="2023-12-01T15:11:06.903" v="339" actId="20577"/>
          <ac:spMkLst>
            <pc:docMk/>
            <pc:sldMk cId="2529375081" sldId="420"/>
            <ac:spMk id="9" creationId="{FEDF77B8-0989-9FB0-5F95-EA6E15B348FD}"/>
          </ac:spMkLst>
        </pc:spChg>
        <pc:spChg chg="mod">
          <ac:chgData name="Vladyslav Zhmailo" userId="5584a80c-9498-4e10-9865-30fa7a74a75d" providerId="ADAL" clId="{06D8AF53-7386-CB43-A0C5-A7FA8F460CCB}" dt="2023-12-01T15:09:47.902" v="327" actId="255"/>
          <ac:spMkLst>
            <pc:docMk/>
            <pc:sldMk cId="2529375081" sldId="420"/>
            <ac:spMk id="11" creationId="{84D30025-F7F4-067A-08F3-16D003D6D09F}"/>
          </ac:spMkLst>
        </pc:spChg>
      </pc:sldChg>
      <pc:sldChg chg="modSp mod">
        <pc:chgData name="Vladyslav Zhmailo" userId="5584a80c-9498-4e10-9865-30fa7a74a75d" providerId="ADAL" clId="{06D8AF53-7386-CB43-A0C5-A7FA8F460CCB}" dt="2023-12-01T17:36:09.782" v="346" actId="1076"/>
        <pc:sldMkLst>
          <pc:docMk/>
          <pc:sldMk cId="3743321373" sldId="421"/>
        </pc:sldMkLst>
        <pc:spChg chg="mod">
          <ac:chgData name="Vladyslav Zhmailo" userId="5584a80c-9498-4e10-9865-30fa7a74a75d" providerId="ADAL" clId="{06D8AF53-7386-CB43-A0C5-A7FA8F460CCB}" dt="2023-12-01T17:36:09.782" v="346" actId="1076"/>
          <ac:spMkLst>
            <pc:docMk/>
            <pc:sldMk cId="3743321373" sldId="421"/>
            <ac:spMk id="2" creationId="{00000000-0000-0000-0000-000000000000}"/>
          </ac:spMkLst>
        </pc:spChg>
        <pc:picChg chg="mod">
          <ac:chgData name="Vladyslav Zhmailo" userId="5584a80c-9498-4e10-9865-30fa7a74a75d" providerId="ADAL" clId="{06D8AF53-7386-CB43-A0C5-A7FA8F460CCB}" dt="2023-12-01T15:13:10.645" v="341" actId="1076"/>
          <ac:picMkLst>
            <pc:docMk/>
            <pc:sldMk cId="3743321373" sldId="421"/>
            <ac:picMk id="18" creationId="{4525077C-D49F-2A47-8AD9-DF17E796664A}"/>
          </ac:picMkLst>
        </pc:picChg>
      </pc:sldChg>
      <pc:sldChg chg="modSp mod">
        <pc:chgData name="Vladyslav Zhmailo" userId="5584a80c-9498-4e10-9865-30fa7a74a75d" providerId="ADAL" clId="{06D8AF53-7386-CB43-A0C5-A7FA8F460CCB}" dt="2023-12-01T17:40:25.690" v="371" actId="1076"/>
        <pc:sldMkLst>
          <pc:docMk/>
          <pc:sldMk cId="2910198132" sldId="422"/>
        </pc:sldMkLst>
        <pc:spChg chg="mod">
          <ac:chgData name="Vladyslav Zhmailo" userId="5584a80c-9498-4e10-9865-30fa7a74a75d" providerId="ADAL" clId="{06D8AF53-7386-CB43-A0C5-A7FA8F460CCB}" dt="2023-12-01T17:39:31.395" v="352" actId="20577"/>
          <ac:spMkLst>
            <pc:docMk/>
            <pc:sldMk cId="2910198132" sldId="422"/>
            <ac:spMk id="11" creationId="{4DB04408-B47C-DE42-BB27-652DC328F3BA}"/>
          </ac:spMkLst>
        </pc:spChg>
        <pc:spChg chg="mod">
          <ac:chgData name="Vladyslav Zhmailo" userId="5584a80c-9498-4e10-9865-30fa7a74a75d" providerId="ADAL" clId="{06D8AF53-7386-CB43-A0C5-A7FA8F460CCB}" dt="2023-12-01T17:40:16.424" v="369" actId="20577"/>
          <ac:spMkLst>
            <pc:docMk/>
            <pc:sldMk cId="2910198132" sldId="422"/>
            <ac:spMk id="13" creationId="{00000000-0000-0000-0000-000000000000}"/>
          </ac:spMkLst>
        </pc:spChg>
        <pc:picChg chg="mod">
          <ac:chgData name="Vladyslav Zhmailo" userId="5584a80c-9498-4e10-9865-30fa7a74a75d" providerId="ADAL" clId="{06D8AF53-7386-CB43-A0C5-A7FA8F460CCB}" dt="2023-12-01T17:40:25.690" v="371" actId="1076"/>
          <ac:picMkLst>
            <pc:docMk/>
            <pc:sldMk cId="2910198132" sldId="422"/>
            <ac:picMk id="18" creationId="{4525077C-D49F-2A47-8AD9-DF17E796664A}"/>
          </ac:picMkLst>
        </pc:picChg>
      </pc:sldChg>
      <pc:sldChg chg="modSp mod">
        <pc:chgData name="Vladyslav Zhmailo" userId="5584a80c-9498-4e10-9865-30fa7a74a75d" providerId="ADAL" clId="{06D8AF53-7386-CB43-A0C5-A7FA8F460CCB}" dt="2023-12-01T14:59:02.475" v="255" actId="20577"/>
        <pc:sldMkLst>
          <pc:docMk/>
          <pc:sldMk cId="3661469247" sldId="423"/>
        </pc:sldMkLst>
        <pc:spChg chg="mod">
          <ac:chgData name="Vladyslav Zhmailo" userId="5584a80c-9498-4e10-9865-30fa7a74a75d" providerId="ADAL" clId="{06D8AF53-7386-CB43-A0C5-A7FA8F460CCB}" dt="2023-12-01T14:59:02.475" v="255" actId="20577"/>
          <ac:spMkLst>
            <pc:docMk/>
            <pc:sldMk cId="3661469247" sldId="423"/>
            <ac:spMk id="5" creationId="{F406C432-355A-DB9A-2DF9-537F0F54FFA7}"/>
          </ac:spMkLst>
        </pc:spChg>
      </pc:sldChg>
      <pc:sldChg chg="modSp mod">
        <pc:chgData name="Vladyslav Zhmailo" userId="5584a80c-9498-4e10-9865-30fa7a74a75d" providerId="ADAL" clId="{06D8AF53-7386-CB43-A0C5-A7FA8F460CCB}" dt="2023-12-01T15:08:49.724" v="324" actId="20577"/>
        <pc:sldMkLst>
          <pc:docMk/>
          <pc:sldMk cId="2020557255" sldId="425"/>
        </pc:sldMkLst>
        <pc:spChg chg="mod">
          <ac:chgData name="Vladyslav Zhmailo" userId="5584a80c-9498-4e10-9865-30fa7a74a75d" providerId="ADAL" clId="{06D8AF53-7386-CB43-A0C5-A7FA8F460CCB}" dt="2023-12-01T15:08:49.724" v="324" actId="20577"/>
          <ac:spMkLst>
            <pc:docMk/>
            <pc:sldMk cId="2020557255" sldId="425"/>
            <ac:spMk id="2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5:08:10.222" v="313" actId="1076"/>
          <ac:spMkLst>
            <pc:docMk/>
            <pc:sldMk cId="2020557255" sldId="425"/>
            <ac:spMk id="36" creationId="{00000000-0000-0000-0000-000000000000}"/>
          </ac:spMkLst>
        </pc:spChg>
      </pc:sldChg>
      <pc:sldChg chg="modSp mod">
        <pc:chgData name="Vladyslav Zhmailo" userId="5584a80c-9498-4e10-9865-30fa7a74a75d" providerId="ADAL" clId="{06D8AF53-7386-CB43-A0C5-A7FA8F460CCB}" dt="2023-12-01T15:07:25.353" v="312" actId="20577"/>
        <pc:sldMkLst>
          <pc:docMk/>
          <pc:sldMk cId="66841093" sldId="426"/>
        </pc:sldMkLst>
        <pc:spChg chg="mod">
          <ac:chgData name="Vladyslav Zhmailo" userId="5584a80c-9498-4e10-9865-30fa7a74a75d" providerId="ADAL" clId="{06D8AF53-7386-CB43-A0C5-A7FA8F460CCB}" dt="2023-12-01T15:07:25.353" v="312" actId="20577"/>
          <ac:spMkLst>
            <pc:docMk/>
            <pc:sldMk cId="66841093" sldId="426"/>
            <ac:spMk id="5" creationId="{DD96537A-1562-1228-E0F5-E3BB87438FDB}"/>
          </ac:spMkLst>
        </pc:spChg>
        <pc:spChg chg="mod">
          <ac:chgData name="Vladyslav Zhmailo" userId="5584a80c-9498-4e10-9865-30fa7a74a75d" providerId="ADAL" clId="{06D8AF53-7386-CB43-A0C5-A7FA8F460CCB}" dt="2023-12-01T15:06:32.469" v="311" actId="20577"/>
          <ac:spMkLst>
            <pc:docMk/>
            <pc:sldMk cId="66841093" sldId="426"/>
            <ac:spMk id="10" creationId="{77D11FED-6335-6DBE-CB12-AFCAB3834080}"/>
          </ac:spMkLst>
        </pc:spChg>
        <pc:spChg chg="mod">
          <ac:chgData name="Vladyslav Zhmailo" userId="5584a80c-9498-4e10-9865-30fa7a74a75d" providerId="ADAL" clId="{06D8AF53-7386-CB43-A0C5-A7FA8F460CCB}" dt="2023-12-01T15:06:20.031" v="308" actId="20577"/>
          <ac:spMkLst>
            <pc:docMk/>
            <pc:sldMk cId="66841093" sldId="426"/>
            <ac:spMk id="34" creationId="{5C273D89-961C-435C-B9BD-21E8B873747C}"/>
          </ac:spMkLst>
        </pc:spChg>
        <pc:picChg chg="mod">
          <ac:chgData name="Vladyslav Zhmailo" userId="5584a80c-9498-4e10-9865-30fa7a74a75d" providerId="ADAL" clId="{06D8AF53-7386-CB43-A0C5-A7FA8F460CCB}" dt="2023-12-01T15:05:39.534" v="303" actId="1076"/>
          <ac:picMkLst>
            <pc:docMk/>
            <pc:sldMk cId="66841093" sldId="426"/>
            <ac:picMk id="20486" creationId="{A38E3046-CAD6-6D46-8105-3F49A84401E3}"/>
          </ac:picMkLst>
        </pc:picChg>
        <pc:picChg chg="mod">
          <ac:chgData name="Vladyslav Zhmailo" userId="5584a80c-9498-4e10-9865-30fa7a74a75d" providerId="ADAL" clId="{06D8AF53-7386-CB43-A0C5-A7FA8F460CCB}" dt="2023-12-01T15:05:44.865" v="304" actId="1076"/>
          <ac:picMkLst>
            <pc:docMk/>
            <pc:sldMk cId="66841093" sldId="426"/>
            <ac:picMk id="20487" creationId="{F664AE01-D633-9B49-8752-666956750444}"/>
          </ac:picMkLst>
        </pc:picChg>
      </pc:sldChg>
      <pc:sldChg chg="modSp mod">
        <pc:chgData name="Vladyslav Zhmailo" userId="5584a80c-9498-4e10-9865-30fa7a74a75d" providerId="ADAL" clId="{06D8AF53-7386-CB43-A0C5-A7FA8F460CCB}" dt="2023-12-05T07:36:46.964" v="471" actId="20577"/>
        <pc:sldMkLst>
          <pc:docMk/>
          <pc:sldMk cId="3449054561" sldId="427"/>
        </pc:sldMkLst>
        <pc:spChg chg="mod">
          <ac:chgData name="Vladyslav Zhmailo" userId="5584a80c-9498-4e10-9865-30fa7a74a75d" providerId="ADAL" clId="{06D8AF53-7386-CB43-A0C5-A7FA8F460CCB}" dt="2023-12-01T15:02:40.553" v="290" actId="1076"/>
          <ac:spMkLst>
            <pc:docMk/>
            <pc:sldMk cId="3449054561" sldId="427"/>
            <ac:spMk id="5" creationId="{1440E4B9-EA96-FBF5-6CF5-C202A7B5E08B}"/>
          </ac:spMkLst>
        </pc:spChg>
        <pc:spChg chg="mod">
          <ac:chgData name="Vladyslav Zhmailo" userId="5584a80c-9498-4e10-9865-30fa7a74a75d" providerId="ADAL" clId="{06D8AF53-7386-CB43-A0C5-A7FA8F460CCB}" dt="2023-12-01T15:02:09.233" v="288" actId="20577"/>
          <ac:spMkLst>
            <pc:docMk/>
            <pc:sldMk cId="3449054561" sldId="427"/>
            <ac:spMk id="6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5T07:36:46.964" v="471" actId="20577"/>
          <ac:spMkLst>
            <pc:docMk/>
            <pc:sldMk cId="3449054561" sldId="427"/>
            <ac:spMk id="7" creationId="{00000000-0000-0000-0000-000000000000}"/>
          </ac:spMkLst>
        </pc:spChg>
        <pc:spChg chg="mod">
          <ac:chgData name="Vladyslav Zhmailo" userId="5584a80c-9498-4e10-9865-30fa7a74a75d" providerId="ADAL" clId="{06D8AF53-7386-CB43-A0C5-A7FA8F460CCB}" dt="2023-12-01T15:02:35.691" v="289" actId="1076"/>
          <ac:spMkLst>
            <pc:docMk/>
            <pc:sldMk cId="3449054561" sldId="427"/>
            <ac:spMk id="11" creationId="{AC0D10D1-F509-A772-1886-976400230F7B}"/>
          </ac:spMkLst>
        </pc:spChg>
      </pc:sldChg>
      <pc:sldChg chg="del">
        <pc:chgData name="Vladyslav Zhmailo" userId="5584a80c-9498-4e10-9865-30fa7a74a75d" providerId="ADAL" clId="{06D8AF53-7386-CB43-A0C5-A7FA8F460CCB}" dt="2023-12-01T15:03:25.224" v="291" actId="2696"/>
        <pc:sldMkLst>
          <pc:docMk/>
          <pc:sldMk cId="2025875436" sldId="42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56EDF-4633-4FA2-A14E-6AD673FDF7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C425C2B-7678-4782-8931-9779A96577C3}">
      <dgm:prSet phldrT="[Text]" custT="1"/>
      <dgm:spPr>
        <a:solidFill>
          <a:srgbClr val="B4C800"/>
        </a:solidFill>
        <a:ln>
          <a:noFill/>
        </a:ln>
      </dgm:spPr>
      <dgm:t>
        <a:bodyPr/>
        <a:lstStyle/>
        <a:p>
          <a:r>
            <a:rPr lang="de-DE" sz="1300" b="1" dirty="0">
              <a:solidFill>
                <a:schemeClr val="bg1"/>
              </a:solidFill>
            </a:rPr>
            <a:t>(i) </a:t>
          </a:r>
          <a:r>
            <a:rPr lang="uk" sz="1300" b="1" dirty="0">
              <a:solidFill>
                <a:schemeClr val="bg1"/>
              </a:solidFill>
            </a:rPr>
            <a:t>Регистрация членов ОО</a:t>
          </a:r>
          <a:endParaRPr lang="de-DE" sz="1300" b="1" dirty="0">
            <a:solidFill>
              <a:schemeClr val="bg1"/>
            </a:solidFill>
          </a:endParaRPr>
        </a:p>
      </dgm:t>
    </dgm:pt>
    <dgm:pt modelId="{9BD06EC2-234B-4976-8107-E1FC2027CA2D}" type="parTrans" cxnId="{9D835244-0662-4744-9EC8-A661A7808782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3246FE95-9390-427B-97F8-C3AA6C955D07}" type="sibTrans" cxnId="{9D835244-0662-4744-9EC8-A661A7808782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1A0ABC53-66CA-469E-9138-C278675DFDF1}">
      <dgm:prSet phldrT="[Text]" custT="1"/>
      <dgm:spPr>
        <a:solidFill>
          <a:srgbClr val="B4C800"/>
        </a:solidFill>
        <a:ln>
          <a:noFill/>
        </a:ln>
      </dgm:spPr>
      <dgm:t>
        <a:bodyPr/>
        <a:lstStyle/>
        <a:p>
          <a:r>
            <a:rPr lang="de-DE" sz="1300" b="1" dirty="0">
              <a:solidFill>
                <a:schemeClr val="bg1"/>
              </a:solidFill>
            </a:rPr>
            <a:t>(ii) </a:t>
          </a:r>
          <a:r>
            <a:rPr lang="uk" sz="1300" b="1" dirty="0">
              <a:solidFill>
                <a:schemeClr val="bg1"/>
              </a:solidFill>
            </a:rPr>
            <a:t>Внутренняя проверка всех членов группы</a:t>
          </a:r>
          <a:endParaRPr lang="de-DE" sz="1300" dirty="0">
            <a:solidFill>
              <a:schemeClr val="bg1"/>
            </a:solidFill>
          </a:endParaRPr>
        </a:p>
      </dgm:t>
    </dgm:pt>
    <dgm:pt modelId="{AC1D0BA5-CC05-436E-9189-C07BDB88234B}" type="parTrans" cxnId="{1DF455CA-13FA-48C9-9266-E9E9E55D9529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E84A1A77-559E-452D-AEAF-0B3D7870F0CC}" type="sibTrans" cxnId="{1DF455CA-13FA-48C9-9266-E9E9E55D9529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C2F2DEC9-ED08-413C-85D4-C081116393A6}">
      <dgm:prSet phldrT="[Text]" custT="1"/>
      <dgm:spPr>
        <a:solidFill>
          <a:srgbClr val="B4C800"/>
        </a:solidFill>
        <a:ln>
          <a:noFill/>
        </a:ln>
      </dgm:spPr>
      <dgm:t>
        <a:bodyPr/>
        <a:lstStyle/>
        <a:p>
          <a:r>
            <a:rPr lang="de-DE" sz="1300" b="1" dirty="0">
              <a:solidFill>
                <a:schemeClr val="bg1"/>
              </a:solidFill>
            </a:rPr>
            <a:t>(iii)</a:t>
          </a:r>
          <a:r>
            <a:rPr lang="uk" sz="1300" b="1" dirty="0">
              <a:solidFill>
                <a:schemeClr val="bg1"/>
              </a:solidFill>
            </a:rPr>
            <a:t>Утверждение новых членов или новых подразделений/видов деятельности</a:t>
          </a:r>
          <a:endParaRPr lang="de-DE" sz="1300" b="1" dirty="0">
            <a:solidFill>
              <a:schemeClr val="bg1"/>
            </a:solidFill>
          </a:endParaRPr>
        </a:p>
      </dgm:t>
    </dgm:pt>
    <dgm:pt modelId="{1131AFAC-F0E4-49FB-AE63-708349FBA6AE}" type="parTrans" cxnId="{A5E0B307-ADBA-4064-B51B-A7616CB9501D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C26DC219-E163-426E-936A-15D4979A085B}" type="sibTrans" cxnId="{A5E0B307-ADBA-4064-B51B-A7616CB9501D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86FFD023-A65F-4693-A12C-3B3E64841F72}">
      <dgm:prSet phldrT="[Text]" custT="1"/>
      <dgm:spPr>
        <a:solidFill>
          <a:srgbClr val="B4C800"/>
        </a:solidFill>
        <a:ln>
          <a:noFill/>
        </a:ln>
      </dgm:spPr>
      <dgm:t>
        <a:bodyPr/>
        <a:lstStyle/>
        <a:p>
          <a:r>
            <a:rPr lang="en-US" sz="1300" b="1" dirty="0">
              <a:solidFill>
                <a:schemeClr val="bg1"/>
              </a:solidFill>
            </a:rPr>
            <a:t>(iv)</a:t>
          </a:r>
          <a:r>
            <a:rPr lang="uk" sz="1300" b="1" dirty="0">
              <a:solidFill>
                <a:schemeClr val="bg1"/>
              </a:solidFill>
            </a:rPr>
            <a:t>Подготовка инспекторов СВК</a:t>
          </a:r>
          <a:endParaRPr lang="de-DE" sz="1300" b="1" dirty="0">
            <a:solidFill>
              <a:schemeClr val="bg1"/>
            </a:solidFill>
          </a:endParaRPr>
        </a:p>
      </dgm:t>
    </dgm:pt>
    <dgm:pt modelId="{44CE04D2-8E69-4D9B-A9E9-F692DE9312C0}" type="parTrans" cxnId="{2EF2E78B-BF1C-4B17-B1E6-9D7A44C7D6C6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3DD50BA8-7884-4BA5-81B9-9AA4D00A1145}" type="sibTrans" cxnId="{2EF2E78B-BF1C-4B17-B1E6-9D7A44C7D6C6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05B88396-FE15-426F-9FFF-ACA4E8029C4E}">
      <dgm:prSet phldrT="[Text]" custT="1"/>
      <dgm:spPr>
        <a:solidFill>
          <a:srgbClr val="B4C800"/>
        </a:solidFill>
        <a:ln>
          <a:noFill/>
        </a:ln>
      </dgm:spPr>
      <dgm:t>
        <a:bodyPr/>
        <a:lstStyle/>
        <a:p>
          <a:r>
            <a:rPr lang="en-US" sz="1300" b="1" dirty="0">
              <a:solidFill>
                <a:schemeClr val="bg1"/>
              </a:solidFill>
            </a:rPr>
            <a:t>(v) </a:t>
          </a:r>
          <a:r>
            <a:rPr lang="uk" sz="1300" b="1" dirty="0">
              <a:solidFill>
                <a:schemeClr val="bg1"/>
              </a:solidFill>
            </a:rPr>
            <a:t>Обучение членов ГОп</a:t>
          </a:r>
          <a:endParaRPr lang="de-DE" sz="1300" b="1" dirty="0">
            <a:solidFill>
              <a:schemeClr val="bg1"/>
            </a:solidFill>
          </a:endParaRPr>
        </a:p>
      </dgm:t>
    </dgm:pt>
    <dgm:pt modelId="{23166195-2BB4-4CCB-BB83-04B79C165136}" type="parTrans" cxnId="{4520C16A-8584-43ED-B3DE-CCED60D467C1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2AC0D46A-7835-4FE3-B1D7-E93445DF3B51}" type="sibTrans" cxnId="{4520C16A-8584-43ED-B3DE-CCED60D467C1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8A8EB212-CC71-4B2F-8422-142C348D3328}">
      <dgm:prSet phldrT="[Text]" custT="1"/>
      <dgm:spPr>
        <a:solidFill>
          <a:srgbClr val="B4C800"/>
        </a:solidFill>
        <a:ln>
          <a:noFill/>
        </a:ln>
      </dgm:spPr>
      <dgm:t>
        <a:bodyPr/>
        <a:lstStyle/>
        <a:p>
          <a:r>
            <a:rPr lang="en-US" sz="1300" b="1" dirty="0">
              <a:solidFill>
                <a:schemeClr val="bg1"/>
              </a:solidFill>
            </a:rPr>
            <a:t>(vi) </a:t>
          </a:r>
          <a:r>
            <a:rPr lang="uk" sz="1300" b="1" dirty="0">
              <a:solidFill>
                <a:schemeClr val="bg1"/>
              </a:solidFill>
            </a:rPr>
            <a:t>Контроль документов и записей</a:t>
          </a:r>
          <a:endParaRPr lang="de-DE" sz="1300" b="1" dirty="0">
            <a:solidFill>
              <a:schemeClr val="bg1"/>
            </a:solidFill>
          </a:endParaRPr>
        </a:p>
      </dgm:t>
    </dgm:pt>
    <dgm:pt modelId="{31D4AA1B-CCCF-4F23-8E73-0116FE2D27B6}" type="parTrans" cxnId="{3D845E3D-7979-48F5-B764-0E4AE194287A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81E42462-7977-4546-8AAB-A5476DBC73C9}" type="sibTrans" cxnId="{3D845E3D-7979-48F5-B764-0E4AE194287A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8699F7C7-70C4-43C6-BA52-B98940E1D328}">
      <dgm:prSet phldrT="[Text]" custT="1"/>
      <dgm:spPr>
        <a:solidFill>
          <a:srgbClr val="B4C800"/>
        </a:solidFill>
        <a:ln>
          <a:noFill/>
        </a:ln>
      </dgm:spPr>
      <dgm:t>
        <a:bodyPr/>
        <a:lstStyle/>
        <a:p>
          <a:r>
            <a:rPr lang="en-US" sz="1300" b="1" dirty="0">
              <a:solidFill>
                <a:schemeClr val="bg1"/>
              </a:solidFill>
            </a:rPr>
            <a:t>(vii) </a:t>
          </a:r>
          <a:r>
            <a:rPr lang="uk" sz="1300" b="1" dirty="0">
              <a:solidFill>
                <a:schemeClr val="bg1"/>
              </a:solidFill>
            </a:rPr>
            <a:t>Меры в случае выявления несоответствий</a:t>
          </a:r>
          <a:endParaRPr lang="de-DE" sz="1300" dirty="0">
            <a:solidFill>
              <a:schemeClr val="bg1"/>
            </a:solidFill>
          </a:endParaRPr>
        </a:p>
      </dgm:t>
    </dgm:pt>
    <dgm:pt modelId="{FDD6A0AE-6743-4EE3-87A3-F6D46872591D}" type="parTrans" cxnId="{B3EE865D-81E3-4B4F-9993-036A241B1EB3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64540C7C-686F-438C-A325-1C3613F43A43}" type="sibTrans" cxnId="{B3EE865D-81E3-4B4F-9993-036A241B1EB3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BE75B9D6-8FE5-41C0-ACBD-E1E97F42E3C4}">
      <dgm:prSet phldrT="[Text]" custT="1"/>
      <dgm:spPr>
        <a:solidFill>
          <a:srgbClr val="B4C800"/>
        </a:solidFill>
        <a:ln>
          <a:noFill/>
        </a:ln>
      </dgm:spPr>
      <dgm:t>
        <a:bodyPr/>
        <a:lstStyle/>
        <a:p>
          <a:r>
            <a:rPr lang="en-US" sz="1300" b="1" dirty="0">
              <a:solidFill>
                <a:schemeClr val="bg1"/>
              </a:solidFill>
            </a:rPr>
            <a:t>(vii) </a:t>
          </a:r>
          <a:r>
            <a:rPr lang="uk" sz="1300" b="1" dirty="0">
              <a:solidFill>
                <a:schemeClr val="bg1"/>
              </a:solidFill>
            </a:rPr>
            <a:t>Внутренняя прослеживаемость продукции</a:t>
          </a:r>
          <a:endParaRPr lang="de-DE" sz="1300" b="1" dirty="0">
            <a:solidFill>
              <a:schemeClr val="bg1"/>
            </a:solidFill>
          </a:endParaRPr>
        </a:p>
      </dgm:t>
    </dgm:pt>
    <dgm:pt modelId="{F36D9D34-B42D-4EFA-9AB8-EEACB5F1F5D3}" type="parTrans" cxnId="{39E3526D-0CC4-4C1D-BDD1-BD593815CE9F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0D4197AD-6278-4F99-8FC4-20CD67563CE0}" type="sibTrans" cxnId="{39E3526D-0CC4-4C1D-BDD1-BD593815CE9F}">
      <dgm:prSet/>
      <dgm:spPr/>
      <dgm:t>
        <a:bodyPr/>
        <a:lstStyle/>
        <a:p>
          <a:endParaRPr lang="de-DE" sz="1300">
            <a:solidFill>
              <a:schemeClr val="bg1"/>
            </a:solidFill>
          </a:endParaRPr>
        </a:p>
      </dgm:t>
    </dgm:pt>
    <dgm:pt modelId="{1F9E9178-C8B8-4792-AE9D-786601EE3089}" type="pres">
      <dgm:prSet presAssocID="{4A156EDF-4633-4FA2-A14E-6AD673FDF7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0B8E77-0255-479F-84C7-5C2C2299EE2F}" type="pres">
      <dgm:prSet presAssocID="{DC425C2B-7678-4782-8931-9779A96577C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704E-08CF-4CC5-AF6C-9FC27280B8DB}" type="pres">
      <dgm:prSet presAssocID="{3246FE95-9390-427B-97F8-C3AA6C955D07}" presName="sibTrans" presStyleCnt="0"/>
      <dgm:spPr/>
    </dgm:pt>
    <dgm:pt modelId="{609B2D32-1801-40A6-BA25-BD3FE5F9B188}" type="pres">
      <dgm:prSet presAssocID="{1A0ABC53-66CA-469E-9138-C278675DFDF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5F7EC-E983-400C-ADD3-BE15CA451E6B}" type="pres">
      <dgm:prSet presAssocID="{E84A1A77-559E-452D-AEAF-0B3D7870F0CC}" presName="sibTrans" presStyleCnt="0"/>
      <dgm:spPr/>
    </dgm:pt>
    <dgm:pt modelId="{2BF5E041-D3BE-411D-BF8B-0F68CB4C6447}" type="pres">
      <dgm:prSet presAssocID="{C2F2DEC9-ED08-413C-85D4-C081116393A6}" presName="node" presStyleLbl="node1" presStyleIdx="2" presStyleCnt="8" custLinFactNeighborY="-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77816-C961-4A48-B0D6-AB092255B05E}" type="pres">
      <dgm:prSet presAssocID="{C26DC219-E163-426E-936A-15D4979A085B}" presName="sibTrans" presStyleCnt="0"/>
      <dgm:spPr/>
    </dgm:pt>
    <dgm:pt modelId="{1066CA18-8EA7-4F0D-B38E-3C465766BC37}" type="pres">
      <dgm:prSet presAssocID="{86FFD023-A65F-4693-A12C-3B3E64841F72}" presName="node" presStyleLbl="node1" presStyleIdx="3" presStyleCnt="8" custLinFactNeighborY="-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C62B5-B9A0-4E3E-BCCA-CA9A62BE7C9E}" type="pres">
      <dgm:prSet presAssocID="{3DD50BA8-7884-4BA5-81B9-9AA4D00A1145}" presName="sibTrans" presStyleCnt="0"/>
      <dgm:spPr/>
    </dgm:pt>
    <dgm:pt modelId="{4F917292-4263-4BCD-A1F6-0E102F6A4262}" type="pres">
      <dgm:prSet presAssocID="{05B88396-FE15-426F-9FFF-ACA4E8029C4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D0D58-139A-4FFE-91DC-8102EF657A1B}" type="pres">
      <dgm:prSet presAssocID="{2AC0D46A-7835-4FE3-B1D7-E93445DF3B51}" presName="sibTrans" presStyleCnt="0"/>
      <dgm:spPr/>
    </dgm:pt>
    <dgm:pt modelId="{38D57A99-1D97-4C99-9886-11BBD9CF89AC}" type="pres">
      <dgm:prSet presAssocID="{8A8EB212-CC71-4B2F-8422-142C348D3328}" presName="node" presStyleLbl="node1" presStyleIdx="5" presStyleCnt="8" custLinFactNeighborY="-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294EA-9337-4C91-9B9B-41D2DDA4089D}" type="pres">
      <dgm:prSet presAssocID="{81E42462-7977-4546-8AAB-A5476DBC73C9}" presName="sibTrans" presStyleCnt="0"/>
      <dgm:spPr/>
    </dgm:pt>
    <dgm:pt modelId="{185D0789-6163-4C97-9814-277EC4FA00A2}" type="pres">
      <dgm:prSet presAssocID="{8699F7C7-70C4-43C6-BA52-B98940E1D328}" presName="node" presStyleLbl="node1" presStyleIdx="6" presStyleCnt="8" custLinFactNeighborY="-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41D27-B7A5-47F5-9773-B11AE6A64CFA}" type="pres">
      <dgm:prSet presAssocID="{64540C7C-686F-438C-A325-1C3613F43A43}" presName="sibTrans" presStyleCnt="0"/>
      <dgm:spPr/>
    </dgm:pt>
    <dgm:pt modelId="{F5CE4507-C433-4B08-9E84-1B81F46CC2C9}" type="pres">
      <dgm:prSet presAssocID="{BE75B9D6-8FE5-41C0-ACBD-E1E97F42E3C4}" presName="node" presStyleLbl="node1" presStyleIdx="7" presStyleCnt="8" custLinFactNeighborY="-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CCEE3D-155F-430A-8CDB-92039FB6DE2A}" type="presOf" srcId="{DC425C2B-7678-4782-8931-9779A96577C3}" destId="{BE0B8E77-0255-479F-84C7-5C2C2299EE2F}" srcOrd="0" destOrd="0" presId="urn:microsoft.com/office/officeart/2005/8/layout/default"/>
    <dgm:cxn modelId="{1DF455CA-13FA-48C9-9266-E9E9E55D9529}" srcId="{4A156EDF-4633-4FA2-A14E-6AD673FDF755}" destId="{1A0ABC53-66CA-469E-9138-C278675DFDF1}" srcOrd="1" destOrd="0" parTransId="{AC1D0BA5-CC05-436E-9189-C07BDB88234B}" sibTransId="{E84A1A77-559E-452D-AEAF-0B3D7870F0CC}"/>
    <dgm:cxn modelId="{488A571E-2BC4-4BD3-A221-FF89428AE763}" type="presOf" srcId="{1A0ABC53-66CA-469E-9138-C278675DFDF1}" destId="{609B2D32-1801-40A6-BA25-BD3FE5F9B188}" srcOrd="0" destOrd="0" presId="urn:microsoft.com/office/officeart/2005/8/layout/default"/>
    <dgm:cxn modelId="{EB5965B7-0278-4DBB-978D-9B88D85D64F0}" type="presOf" srcId="{8A8EB212-CC71-4B2F-8422-142C348D3328}" destId="{38D57A99-1D97-4C99-9886-11BBD9CF89AC}" srcOrd="0" destOrd="0" presId="urn:microsoft.com/office/officeart/2005/8/layout/default"/>
    <dgm:cxn modelId="{04BE3F09-83F6-4F13-9576-073F5939A91C}" type="presOf" srcId="{4A156EDF-4633-4FA2-A14E-6AD673FDF755}" destId="{1F9E9178-C8B8-4792-AE9D-786601EE3089}" srcOrd="0" destOrd="0" presId="urn:microsoft.com/office/officeart/2005/8/layout/default"/>
    <dgm:cxn modelId="{77BB8735-7E89-41B6-8D16-7CE3A9D96724}" type="presOf" srcId="{86FFD023-A65F-4693-A12C-3B3E64841F72}" destId="{1066CA18-8EA7-4F0D-B38E-3C465766BC37}" srcOrd="0" destOrd="0" presId="urn:microsoft.com/office/officeart/2005/8/layout/default"/>
    <dgm:cxn modelId="{39E3526D-0CC4-4C1D-BDD1-BD593815CE9F}" srcId="{4A156EDF-4633-4FA2-A14E-6AD673FDF755}" destId="{BE75B9D6-8FE5-41C0-ACBD-E1E97F42E3C4}" srcOrd="7" destOrd="0" parTransId="{F36D9D34-B42D-4EFA-9AB8-EEACB5F1F5D3}" sibTransId="{0D4197AD-6278-4F99-8FC4-20CD67563CE0}"/>
    <dgm:cxn modelId="{2EF2E78B-BF1C-4B17-B1E6-9D7A44C7D6C6}" srcId="{4A156EDF-4633-4FA2-A14E-6AD673FDF755}" destId="{86FFD023-A65F-4693-A12C-3B3E64841F72}" srcOrd="3" destOrd="0" parTransId="{44CE04D2-8E69-4D9B-A9E9-F692DE9312C0}" sibTransId="{3DD50BA8-7884-4BA5-81B9-9AA4D00A1145}"/>
    <dgm:cxn modelId="{4520C16A-8584-43ED-B3DE-CCED60D467C1}" srcId="{4A156EDF-4633-4FA2-A14E-6AD673FDF755}" destId="{05B88396-FE15-426F-9FFF-ACA4E8029C4E}" srcOrd="4" destOrd="0" parTransId="{23166195-2BB4-4CCB-BB83-04B79C165136}" sibTransId="{2AC0D46A-7835-4FE3-B1D7-E93445DF3B51}"/>
    <dgm:cxn modelId="{4CC7C1E2-88A9-4DA7-9A41-C43F3F0304DC}" type="presOf" srcId="{05B88396-FE15-426F-9FFF-ACA4E8029C4E}" destId="{4F917292-4263-4BCD-A1F6-0E102F6A4262}" srcOrd="0" destOrd="0" presId="urn:microsoft.com/office/officeart/2005/8/layout/default"/>
    <dgm:cxn modelId="{BC22E255-A38D-4707-B632-47E102BF5E62}" type="presOf" srcId="{8699F7C7-70C4-43C6-BA52-B98940E1D328}" destId="{185D0789-6163-4C97-9814-277EC4FA00A2}" srcOrd="0" destOrd="0" presId="urn:microsoft.com/office/officeart/2005/8/layout/default"/>
    <dgm:cxn modelId="{DE615E91-C2E9-4A38-B470-5588370C9F2D}" type="presOf" srcId="{C2F2DEC9-ED08-413C-85D4-C081116393A6}" destId="{2BF5E041-D3BE-411D-BF8B-0F68CB4C6447}" srcOrd="0" destOrd="0" presId="urn:microsoft.com/office/officeart/2005/8/layout/default"/>
    <dgm:cxn modelId="{9D835244-0662-4744-9EC8-A661A7808782}" srcId="{4A156EDF-4633-4FA2-A14E-6AD673FDF755}" destId="{DC425C2B-7678-4782-8931-9779A96577C3}" srcOrd="0" destOrd="0" parTransId="{9BD06EC2-234B-4976-8107-E1FC2027CA2D}" sibTransId="{3246FE95-9390-427B-97F8-C3AA6C955D07}"/>
    <dgm:cxn modelId="{B3EE865D-81E3-4B4F-9993-036A241B1EB3}" srcId="{4A156EDF-4633-4FA2-A14E-6AD673FDF755}" destId="{8699F7C7-70C4-43C6-BA52-B98940E1D328}" srcOrd="6" destOrd="0" parTransId="{FDD6A0AE-6743-4EE3-87A3-F6D46872591D}" sibTransId="{64540C7C-686F-438C-A325-1C3613F43A43}"/>
    <dgm:cxn modelId="{8063C7F9-7EFF-4F80-BC1B-46B82DD7BB51}" type="presOf" srcId="{BE75B9D6-8FE5-41C0-ACBD-E1E97F42E3C4}" destId="{F5CE4507-C433-4B08-9E84-1B81F46CC2C9}" srcOrd="0" destOrd="0" presId="urn:microsoft.com/office/officeart/2005/8/layout/default"/>
    <dgm:cxn modelId="{A5E0B307-ADBA-4064-B51B-A7616CB9501D}" srcId="{4A156EDF-4633-4FA2-A14E-6AD673FDF755}" destId="{C2F2DEC9-ED08-413C-85D4-C081116393A6}" srcOrd="2" destOrd="0" parTransId="{1131AFAC-F0E4-49FB-AE63-708349FBA6AE}" sibTransId="{C26DC219-E163-426E-936A-15D4979A085B}"/>
    <dgm:cxn modelId="{3D845E3D-7979-48F5-B764-0E4AE194287A}" srcId="{4A156EDF-4633-4FA2-A14E-6AD673FDF755}" destId="{8A8EB212-CC71-4B2F-8422-142C348D3328}" srcOrd="5" destOrd="0" parTransId="{31D4AA1B-CCCF-4F23-8E73-0116FE2D27B6}" sibTransId="{81E42462-7977-4546-8AAB-A5476DBC73C9}"/>
    <dgm:cxn modelId="{979C1142-D4FE-4B03-AA9C-7AD38FFED275}" type="presParOf" srcId="{1F9E9178-C8B8-4792-AE9D-786601EE3089}" destId="{BE0B8E77-0255-479F-84C7-5C2C2299EE2F}" srcOrd="0" destOrd="0" presId="urn:microsoft.com/office/officeart/2005/8/layout/default"/>
    <dgm:cxn modelId="{53FEBFEA-CB45-49A2-A831-5C34FDE256BA}" type="presParOf" srcId="{1F9E9178-C8B8-4792-AE9D-786601EE3089}" destId="{A9B5704E-08CF-4CC5-AF6C-9FC27280B8DB}" srcOrd="1" destOrd="0" presId="urn:microsoft.com/office/officeart/2005/8/layout/default"/>
    <dgm:cxn modelId="{FB3E0B8B-A1CA-44C1-9C7F-B1CA63F6CF64}" type="presParOf" srcId="{1F9E9178-C8B8-4792-AE9D-786601EE3089}" destId="{609B2D32-1801-40A6-BA25-BD3FE5F9B188}" srcOrd="2" destOrd="0" presId="urn:microsoft.com/office/officeart/2005/8/layout/default"/>
    <dgm:cxn modelId="{D8033426-50C3-43B5-BEC4-0F25B6011AE7}" type="presParOf" srcId="{1F9E9178-C8B8-4792-AE9D-786601EE3089}" destId="{8C75F7EC-E983-400C-ADD3-BE15CA451E6B}" srcOrd="3" destOrd="0" presId="urn:microsoft.com/office/officeart/2005/8/layout/default"/>
    <dgm:cxn modelId="{FA989C4E-4D43-4834-B092-3C8ECA8034B0}" type="presParOf" srcId="{1F9E9178-C8B8-4792-AE9D-786601EE3089}" destId="{2BF5E041-D3BE-411D-BF8B-0F68CB4C6447}" srcOrd="4" destOrd="0" presId="urn:microsoft.com/office/officeart/2005/8/layout/default"/>
    <dgm:cxn modelId="{317489FB-85EC-446B-8197-56DE7D7D2B2A}" type="presParOf" srcId="{1F9E9178-C8B8-4792-AE9D-786601EE3089}" destId="{59277816-C961-4A48-B0D6-AB092255B05E}" srcOrd="5" destOrd="0" presId="urn:microsoft.com/office/officeart/2005/8/layout/default"/>
    <dgm:cxn modelId="{7B6D1DAC-0D82-4A69-B8E6-9081AF7E2A52}" type="presParOf" srcId="{1F9E9178-C8B8-4792-AE9D-786601EE3089}" destId="{1066CA18-8EA7-4F0D-B38E-3C465766BC37}" srcOrd="6" destOrd="0" presId="urn:microsoft.com/office/officeart/2005/8/layout/default"/>
    <dgm:cxn modelId="{198C8A1F-3877-4DED-B695-FF93A1CC7488}" type="presParOf" srcId="{1F9E9178-C8B8-4792-AE9D-786601EE3089}" destId="{CE5C62B5-B9A0-4E3E-BCCA-CA9A62BE7C9E}" srcOrd="7" destOrd="0" presId="urn:microsoft.com/office/officeart/2005/8/layout/default"/>
    <dgm:cxn modelId="{FF2064A5-843B-489C-89F6-B5AA224BED87}" type="presParOf" srcId="{1F9E9178-C8B8-4792-AE9D-786601EE3089}" destId="{4F917292-4263-4BCD-A1F6-0E102F6A4262}" srcOrd="8" destOrd="0" presId="urn:microsoft.com/office/officeart/2005/8/layout/default"/>
    <dgm:cxn modelId="{62336DBC-2FAC-47B0-A9EE-4D2FE3E58268}" type="presParOf" srcId="{1F9E9178-C8B8-4792-AE9D-786601EE3089}" destId="{71AD0D58-139A-4FFE-91DC-8102EF657A1B}" srcOrd="9" destOrd="0" presId="urn:microsoft.com/office/officeart/2005/8/layout/default"/>
    <dgm:cxn modelId="{A507F81C-19C7-43BF-988E-8A884FAE33E4}" type="presParOf" srcId="{1F9E9178-C8B8-4792-AE9D-786601EE3089}" destId="{38D57A99-1D97-4C99-9886-11BBD9CF89AC}" srcOrd="10" destOrd="0" presId="urn:microsoft.com/office/officeart/2005/8/layout/default"/>
    <dgm:cxn modelId="{E9378F5C-AFB9-46F2-A304-9BB86F804450}" type="presParOf" srcId="{1F9E9178-C8B8-4792-AE9D-786601EE3089}" destId="{536294EA-9337-4C91-9B9B-41D2DDA4089D}" srcOrd="11" destOrd="0" presId="urn:microsoft.com/office/officeart/2005/8/layout/default"/>
    <dgm:cxn modelId="{F806C54E-9EFC-4B74-AAFE-39F3B03C9AD1}" type="presParOf" srcId="{1F9E9178-C8B8-4792-AE9D-786601EE3089}" destId="{185D0789-6163-4C97-9814-277EC4FA00A2}" srcOrd="12" destOrd="0" presId="urn:microsoft.com/office/officeart/2005/8/layout/default"/>
    <dgm:cxn modelId="{FAF67B43-A633-4817-A5E0-4F727DC67C55}" type="presParOf" srcId="{1F9E9178-C8B8-4792-AE9D-786601EE3089}" destId="{4CE41D27-B7A5-47F5-9773-B11AE6A64CFA}" srcOrd="13" destOrd="0" presId="urn:microsoft.com/office/officeart/2005/8/layout/default"/>
    <dgm:cxn modelId="{B784B9F5-B21A-486D-BE56-427003FEDCA1}" type="presParOf" srcId="{1F9E9178-C8B8-4792-AE9D-786601EE3089}" destId="{F5CE4507-C433-4B08-9E84-1B81F46CC2C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B8E77-0255-479F-84C7-5C2C2299EE2F}">
      <dsp:nvSpPr>
        <dsp:cNvPr id="0" name=""/>
        <dsp:cNvSpPr/>
      </dsp:nvSpPr>
      <dsp:spPr>
        <a:xfrm>
          <a:off x="227502" y="982"/>
          <a:ext cx="1776157" cy="1065694"/>
        </a:xfrm>
        <a:prstGeom prst="rect">
          <a:avLst/>
        </a:prstGeom>
        <a:solidFill>
          <a:srgbClr val="B4C8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>
              <a:solidFill>
                <a:schemeClr val="bg1"/>
              </a:solidFill>
            </a:rPr>
            <a:t>(i) </a:t>
          </a:r>
          <a:r>
            <a:rPr lang="uk" sz="1300" b="1" kern="1200" dirty="0">
              <a:solidFill>
                <a:schemeClr val="bg1"/>
              </a:solidFill>
            </a:rPr>
            <a:t>Регистрация членов ОО</a:t>
          </a:r>
          <a:endParaRPr lang="de-DE" sz="1300" b="1" kern="1200" dirty="0">
            <a:solidFill>
              <a:schemeClr val="bg1"/>
            </a:solidFill>
          </a:endParaRPr>
        </a:p>
      </dsp:txBody>
      <dsp:txXfrm>
        <a:off x="227502" y="982"/>
        <a:ext cx="1776157" cy="1065694"/>
      </dsp:txXfrm>
    </dsp:sp>
    <dsp:sp modelId="{609B2D32-1801-40A6-BA25-BD3FE5F9B188}">
      <dsp:nvSpPr>
        <dsp:cNvPr id="0" name=""/>
        <dsp:cNvSpPr/>
      </dsp:nvSpPr>
      <dsp:spPr>
        <a:xfrm>
          <a:off x="2181275" y="982"/>
          <a:ext cx="1776157" cy="1065694"/>
        </a:xfrm>
        <a:prstGeom prst="rect">
          <a:avLst/>
        </a:prstGeom>
        <a:solidFill>
          <a:srgbClr val="B4C8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>
              <a:solidFill>
                <a:schemeClr val="bg1"/>
              </a:solidFill>
            </a:rPr>
            <a:t>(ii) </a:t>
          </a:r>
          <a:r>
            <a:rPr lang="uk" sz="1300" b="1" kern="1200" dirty="0">
              <a:solidFill>
                <a:schemeClr val="bg1"/>
              </a:solidFill>
            </a:rPr>
            <a:t>Внутренняя проверка всех членов группы</a:t>
          </a:r>
          <a:endParaRPr lang="de-DE" sz="1300" kern="1200" dirty="0">
            <a:solidFill>
              <a:schemeClr val="bg1"/>
            </a:solidFill>
          </a:endParaRPr>
        </a:p>
      </dsp:txBody>
      <dsp:txXfrm>
        <a:off x="2181275" y="982"/>
        <a:ext cx="1776157" cy="1065694"/>
      </dsp:txXfrm>
    </dsp:sp>
    <dsp:sp modelId="{2BF5E041-D3BE-411D-BF8B-0F68CB4C6447}">
      <dsp:nvSpPr>
        <dsp:cNvPr id="0" name=""/>
        <dsp:cNvSpPr/>
      </dsp:nvSpPr>
      <dsp:spPr>
        <a:xfrm>
          <a:off x="4135049" y="0"/>
          <a:ext cx="1776157" cy="1065694"/>
        </a:xfrm>
        <a:prstGeom prst="rect">
          <a:avLst/>
        </a:prstGeom>
        <a:solidFill>
          <a:srgbClr val="B4C8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>
              <a:solidFill>
                <a:schemeClr val="bg1"/>
              </a:solidFill>
            </a:rPr>
            <a:t>(iii)</a:t>
          </a:r>
          <a:r>
            <a:rPr lang="uk" sz="1300" b="1" kern="1200" dirty="0">
              <a:solidFill>
                <a:schemeClr val="bg1"/>
              </a:solidFill>
            </a:rPr>
            <a:t>Утверждение новых членов или новых подразделений/видов деятельности</a:t>
          </a:r>
          <a:endParaRPr lang="de-DE" sz="1300" b="1" kern="1200" dirty="0">
            <a:solidFill>
              <a:schemeClr val="bg1"/>
            </a:solidFill>
          </a:endParaRPr>
        </a:p>
      </dsp:txBody>
      <dsp:txXfrm>
        <a:off x="4135049" y="0"/>
        <a:ext cx="1776157" cy="1065694"/>
      </dsp:txXfrm>
    </dsp:sp>
    <dsp:sp modelId="{1066CA18-8EA7-4F0D-B38E-3C465766BC37}">
      <dsp:nvSpPr>
        <dsp:cNvPr id="0" name=""/>
        <dsp:cNvSpPr/>
      </dsp:nvSpPr>
      <dsp:spPr>
        <a:xfrm>
          <a:off x="6088822" y="0"/>
          <a:ext cx="1776157" cy="1065694"/>
        </a:xfrm>
        <a:prstGeom prst="rect">
          <a:avLst/>
        </a:prstGeom>
        <a:solidFill>
          <a:srgbClr val="B4C8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chemeClr val="bg1"/>
              </a:solidFill>
            </a:rPr>
            <a:t>(iv)</a:t>
          </a:r>
          <a:r>
            <a:rPr lang="uk" sz="1300" b="1" kern="1200" dirty="0">
              <a:solidFill>
                <a:schemeClr val="bg1"/>
              </a:solidFill>
            </a:rPr>
            <a:t>Подготовка инспекторов СВК</a:t>
          </a:r>
          <a:endParaRPr lang="de-DE" sz="1300" b="1" kern="1200" dirty="0">
            <a:solidFill>
              <a:schemeClr val="bg1"/>
            </a:solidFill>
          </a:endParaRPr>
        </a:p>
      </dsp:txBody>
      <dsp:txXfrm>
        <a:off x="6088822" y="0"/>
        <a:ext cx="1776157" cy="1065694"/>
      </dsp:txXfrm>
    </dsp:sp>
    <dsp:sp modelId="{4F917292-4263-4BCD-A1F6-0E102F6A4262}">
      <dsp:nvSpPr>
        <dsp:cNvPr id="0" name=""/>
        <dsp:cNvSpPr/>
      </dsp:nvSpPr>
      <dsp:spPr>
        <a:xfrm>
          <a:off x="227502" y="1244292"/>
          <a:ext cx="1776157" cy="1065694"/>
        </a:xfrm>
        <a:prstGeom prst="rect">
          <a:avLst/>
        </a:prstGeom>
        <a:solidFill>
          <a:srgbClr val="B4C8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chemeClr val="bg1"/>
              </a:solidFill>
            </a:rPr>
            <a:t>(v) </a:t>
          </a:r>
          <a:r>
            <a:rPr lang="uk" sz="1300" b="1" kern="1200" dirty="0">
              <a:solidFill>
                <a:schemeClr val="bg1"/>
              </a:solidFill>
            </a:rPr>
            <a:t>Обучение членов ГОп</a:t>
          </a:r>
          <a:endParaRPr lang="de-DE" sz="1300" b="1" kern="1200" dirty="0">
            <a:solidFill>
              <a:schemeClr val="bg1"/>
            </a:solidFill>
          </a:endParaRPr>
        </a:p>
      </dsp:txBody>
      <dsp:txXfrm>
        <a:off x="227502" y="1244292"/>
        <a:ext cx="1776157" cy="1065694"/>
      </dsp:txXfrm>
    </dsp:sp>
    <dsp:sp modelId="{38D57A99-1D97-4C99-9886-11BBD9CF89AC}">
      <dsp:nvSpPr>
        <dsp:cNvPr id="0" name=""/>
        <dsp:cNvSpPr/>
      </dsp:nvSpPr>
      <dsp:spPr>
        <a:xfrm>
          <a:off x="2181275" y="1239955"/>
          <a:ext cx="1776157" cy="1065694"/>
        </a:xfrm>
        <a:prstGeom prst="rect">
          <a:avLst/>
        </a:prstGeom>
        <a:solidFill>
          <a:srgbClr val="B4C8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chemeClr val="bg1"/>
              </a:solidFill>
            </a:rPr>
            <a:t>(vi) </a:t>
          </a:r>
          <a:r>
            <a:rPr lang="uk" sz="1300" b="1" kern="1200" dirty="0">
              <a:solidFill>
                <a:schemeClr val="bg1"/>
              </a:solidFill>
            </a:rPr>
            <a:t>Контроль документов и записей</a:t>
          </a:r>
          <a:endParaRPr lang="de-DE" sz="1300" b="1" kern="1200" dirty="0">
            <a:solidFill>
              <a:schemeClr val="bg1"/>
            </a:solidFill>
          </a:endParaRPr>
        </a:p>
      </dsp:txBody>
      <dsp:txXfrm>
        <a:off x="2181275" y="1239955"/>
        <a:ext cx="1776157" cy="1065694"/>
      </dsp:txXfrm>
    </dsp:sp>
    <dsp:sp modelId="{185D0789-6163-4C97-9814-277EC4FA00A2}">
      <dsp:nvSpPr>
        <dsp:cNvPr id="0" name=""/>
        <dsp:cNvSpPr/>
      </dsp:nvSpPr>
      <dsp:spPr>
        <a:xfrm>
          <a:off x="4135049" y="1239955"/>
          <a:ext cx="1776157" cy="1065694"/>
        </a:xfrm>
        <a:prstGeom prst="rect">
          <a:avLst/>
        </a:prstGeom>
        <a:solidFill>
          <a:srgbClr val="B4C8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chemeClr val="bg1"/>
              </a:solidFill>
            </a:rPr>
            <a:t>(vii) </a:t>
          </a:r>
          <a:r>
            <a:rPr lang="uk" sz="1300" b="1" kern="1200" dirty="0">
              <a:solidFill>
                <a:schemeClr val="bg1"/>
              </a:solidFill>
            </a:rPr>
            <a:t>Меры в случае выявления несоответствий</a:t>
          </a:r>
          <a:endParaRPr lang="de-DE" sz="1300" kern="1200" dirty="0">
            <a:solidFill>
              <a:schemeClr val="bg1"/>
            </a:solidFill>
          </a:endParaRPr>
        </a:p>
      </dsp:txBody>
      <dsp:txXfrm>
        <a:off x="4135049" y="1239955"/>
        <a:ext cx="1776157" cy="1065694"/>
      </dsp:txXfrm>
    </dsp:sp>
    <dsp:sp modelId="{F5CE4507-C433-4B08-9E84-1B81F46CC2C9}">
      <dsp:nvSpPr>
        <dsp:cNvPr id="0" name=""/>
        <dsp:cNvSpPr/>
      </dsp:nvSpPr>
      <dsp:spPr>
        <a:xfrm>
          <a:off x="6088822" y="1239955"/>
          <a:ext cx="1776157" cy="1065694"/>
        </a:xfrm>
        <a:prstGeom prst="rect">
          <a:avLst/>
        </a:prstGeom>
        <a:solidFill>
          <a:srgbClr val="B4C8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chemeClr val="bg1"/>
              </a:solidFill>
            </a:rPr>
            <a:t>(vii) </a:t>
          </a:r>
          <a:r>
            <a:rPr lang="uk" sz="1300" b="1" kern="1200" dirty="0">
              <a:solidFill>
                <a:schemeClr val="bg1"/>
              </a:solidFill>
            </a:rPr>
            <a:t>Внутренняя прослеживаемость продукции</a:t>
          </a:r>
          <a:endParaRPr lang="de-DE" sz="1300" b="1" kern="1200" dirty="0">
            <a:solidFill>
              <a:schemeClr val="bg1"/>
            </a:solidFill>
          </a:endParaRPr>
        </a:p>
      </dsp:txBody>
      <dsp:txXfrm>
        <a:off x="6088822" y="1239955"/>
        <a:ext cx="1776157" cy="106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4C8B-22D6-9848-B5D1-E78DFD367149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Редактирование стилей текста мастера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четвёртый уровень</a:t>
            </a:r>
          </a:p>
          <a:p>
            <a:pPr lvl="4"/>
            <a:r>
              <a:rPr lang="en-US"/>
              <a:t>пятый уровень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FCFE9-3894-284F-AD10-720FE0D36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4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спрашивать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79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8CB65EFE-A468-E84D-9B5E-336AFBFC8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F1C9DBF5-331B-9048-B9F4-97D71121B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4ED9CF49-2D1C-CB40-9057-EF2FD1F0F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FDABE2-8730-C34A-8A96-C4C2CC894A63}" type="slidenum">
              <a:rPr lang="en-GB" altLang="x-none" smtClean="0">
                <a:latin typeface="Calibri" panose="020F0502020204030204" pitchFamily="34" charset="0"/>
              </a:rPr>
              <a:t>13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80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13A70-F776-8247-BC9E-74FAF3929B58}" type="slidenum">
              <a:rPr lang="en-GB" altLang="x-none" smtClean="0">
                <a:latin typeface="Calibri" panose="020F0502020204030204" pitchFamily="34" charset="0"/>
              </a:rPr>
              <a:t>14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0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13A70-F776-8247-BC9E-74FAF3929B58}" type="slidenum">
              <a:rPr lang="en-GB" altLang="x-none" smtClean="0">
                <a:latin typeface="Calibri" panose="020F0502020204030204" pitchFamily="34" charset="0"/>
              </a:rPr>
              <a:t>15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17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13A70-F776-8247-BC9E-74FAF3929B58}" type="slidenum">
              <a:rPr lang="en-GB" altLang="x-none" smtClean="0">
                <a:latin typeface="Calibri" panose="020F0502020204030204" pitchFamily="34" charset="0"/>
              </a:rPr>
              <a:t>16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68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13A70-F776-8247-BC9E-74FAF3929B58}" type="slidenum">
              <a:rPr lang="en-GB" altLang="x-none" smtClean="0">
                <a:latin typeface="Calibri" panose="020F0502020204030204" pitchFamily="34" charset="0"/>
              </a:rPr>
              <a:t>17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55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3AAE0015-2584-2548-B048-4AAFE3A44D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BCA39740-02FF-7B42-9052-3A71A0D8F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B41521AD-434E-454A-8411-8754AA738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1656F-EA17-BE43-859D-90004D3E8B03}" type="slidenum">
              <a:rPr lang="en-GB" altLang="x-none" smtClean="0">
                <a:latin typeface="Calibri" panose="020F0502020204030204" pitchFamily="34" charset="0"/>
              </a:rPr>
              <a:t>18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13A70-F776-8247-BC9E-74FAF3929B58}" type="slidenum">
              <a:rPr lang="en-GB" altLang="x-none" smtClean="0">
                <a:latin typeface="Calibri" panose="020F0502020204030204" pitchFamily="34" charset="0"/>
              </a:rPr>
              <a:t>19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81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13A70-F776-8247-BC9E-74FAF3929B58}" type="slidenum">
              <a:rPr lang="en-GB" altLang="x-none" smtClean="0">
                <a:latin typeface="Calibri" panose="020F0502020204030204" pitchFamily="34" charset="0"/>
              </a:rPr>
              <a:t>20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46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8CB65EFE-A468-E84D-9B5E-336AFBFC8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F1C9DBF5-331B-9048-B9F4-97D71121B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4ED9CF49-2D1C-CB40-9057-EF2FD1F0F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FDABE2-8730-C34A-8A96-C4C2CC894A63}" type="slidenum">
              <a:rPr lang="en-GB" altLang="x-none" smtClean="0">
                <a:latin typeface="Calibri" panose="020F0502020204030204" pitchFamily="34" charset="0"/>
              </a:rPr>
              <a:t>21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68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08710F12-6C02-6E4B-B1ED-1EEE6BDAB5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6C156715-B72A-AE48-BD01-60707AE5E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62C4D166-4B59-D545-94B7-E7560DCFFD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40A41-0526-7F40-8341-8665B42A187E}" type="slidenum">
              <a:rPr lang="en-GB" altLang="x-none" smtClean="0">
                <a:latin typeface="Calibri" panose="020F0502020204030204" pitchFamily="34" charset="0"/>
              </a:rPr>
              <a:t>22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E3169227-496C-7745-A110-671FD5655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3B90F1E9-E1F0-464F-96B6-492FB6728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A94390BB-5645-6C42-BC05-B58DBEDF0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1D1CFD-2B77-CB4A-9CDB-7FCE2D3148BF}" type="slidenum">
              <a:rPr lang="en-GB" altLang="x-none" smtClean="0">
                <a:latin typeface="Calibri" panose="020F0502020204030204" pitchFamily="34" charset="0"/>
              </a:rPr>
              <a:t>3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13A70-F776-8247-BC9E-74FAF3929B58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898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13A70-F776-8247-BC9E-74FAF3929B58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32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13A70-F776-8247-BC9E-74FAF3929B58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796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13A70-F776-8247-BC9E-74FAF3929B58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555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13A70-F776-8247-BC9E-74FAF3929B58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062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13A70-F776-8247-BC9E-74FAF3929B58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39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13A70-F776-8247-BC9E-74FAF3929B58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29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39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13A70-F776-8247-BC9E-74FAF3929B58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54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13A70-F776-8247-BC9E-74FAF3929B58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31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784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13A70-F776-8247-BC9E-74FAF3929B58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32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54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x-none" dirty="0"/>
              <a:t>Самые большие группы в Эфиопии 6-8 к. Необходимо разделить на более мелкие группы. 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13A70-F776-8247-BC9E-74FAF3929B58}" type="slidenum">
              <a:rPr lang="en-GB" altLang="x-none" smtClean="0">
                <a:latin typeface="Calibri" panose="020F0502020204030204" pitchFamily="34" charset="0"/>
              </a:rPr>
              <a:t>4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13A70-F776-8247-BC9E-74FAF3929B58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33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846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8CB65EFE-A468-E84D-9B5E-336AFBFC8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F1C9DBF5-331B-9048-B9F4-97D71121B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4ED9CF49-2D1C-CB40-9057-EF2FD1F0F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FDABE2-8730-C34A-8A96-C4C2CC894A63}" type="slidenum">
              <a:rPr lang="en-GB" altLang="x-none" smtClean="0">
                <a:latin typeface="Calibri" panose="020F0502020204030204" pitchFamily="34" charset="0"/>
              </a:rPr>
              <a:t>34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82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7C0E0CB7-FA9C-E24E-B7F7-51A32A865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5EEBD213-B470-5A47-9E64-AFFA7E45E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0E185A5F-6697-C74F-972F-ADA30A373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42B8C5-F197-DF46-BF95-38D9D1D62473}" type="slidenum">
              <a:rPr lang="en-GB" altLang="x-none" smtClean="0">
                <a:latin typeface="Calibri" panose="020F0502020204030204" pitchFamily="34" charset="0"/>
              </a:rPr>
              <a:t>35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13A70-F776-8247-BC9E-74FAF3929B58}" type="slidenum">
              <a:rPr lang="en-GB" altLang="x-none" smtClean="0">
                <a:latin typeface="Calibri" panose="020F0502020204030204" pitchFamily="34" charset="0"/>
              </a:rPr>
              <a:t>36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71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4433A304-A807-3749-8B12-6B608A198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BB2204CE-0243-B34D-90CC-FC10B22DD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F153025B-4996-324B-9402-BFEB65014E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43FC6D-68B9-D944-839C-34BAE9BC8302}" type="slidenum">
              <a:rPr lang="en-GB" altLang="x-none" smtClean="0">
                <a:latin typeface="Calibri" panose="020F0502020204030204" pitchFamily="34" charset="0"/>
              </a:rPr>
              <a:t>37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45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7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05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92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8CB65EFE-A468-E84D-9B5E-336AFBFC8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F1C9DBF5-331B-9048-B9F4-97D71121B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4ED9CF49-2D1C-CB40-9057-EF2FD1F0F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FDABE2-8730-C34A-8A96-C4C2CC894A63}" type="slidenum">
              <a:rPr lang="en-GB" altLang="x-none" smtClean="0">
                <a:latin typeface="Calibri" panose="020F0502020204030204" pitchFamily="34" charset="0"/>
              </a:rPr>
              <a:t>9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13A70-F776-8247-BC9E-74FAF3929B58}" type="slidenum">
              <a:rPr lang="en-GB" altLang="x-none" smtClean="0">
                <a:latin typeface="Calibri" panose="020F0502020204030204" pitchFamily="34" charset="0"/>
              </a:rPr>
              <a:t>10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0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arenR"/>
            </a:pPr>
            <a:endParaRPr lang="en-GB" altLang="x-none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13A70-F776-8247-BC9E-74FAF3929B58}" type="slidenum">
              <a:rPr lang="en-GB" altLang="x-none" smtClean="0">
                <a:latin typeface="Calibri" panose="020F0502020204030204" pitchFamily="34" charset="0"/>
              </a:rPr>
              <a:t>11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7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70962CD-DAED-734A-9E2A-9355A8A8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8A16C-6DA1-F048-8E94-39DAE2ACB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E3E8DBD-3EBE-C245-A104-0E672C6E5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13A70-F776-8247-BC9E-74FAF3929B58}" type="slidenum">
              <a:rPr lang="en-GB" altLang="x-none" smtClean="0">
                <a:latin typeface="Calibri" panose="020F0502020204030204" pitchFamily="34" charset="0"/>
              </a:rPr>
              <a:t>12</a:t>
            </a:fld>
            <a:endParaRPr lang="en-GB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7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FBDA5C5-C3FF-AB4E-AE72-252087808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84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BD5FB67-2F50-A447-8EC2-84DE3B42B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4517" y="176334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0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B71"/>
                </a:solidFill>
              </a:defRPr>
            </a:lvl1pPr>
            <a:lvl2pPr>
              <a:defRPr sz="2400">
                <a:solidFill>
                  <a:srgbClr val="001B71"/>
                </a:solidFill>
              </a:defRPr>
            </a:lvl2pPr>
            <a:lvl3pPr>
              <a:defRPr sz="2000">
                <a:solidFill>
                  <a:srgbClr val="001B71"/>
                </a:solidFill>
              </a:defRPr>
            </a:lvl3pPr>
            <a:lvl4pPr>
              <a:defRPr sz="1800">
                <a:solidFill>
                  <a:srgbClr val="001B71"/>
                </a:solidFill>
              </a:defRPr>
            </a:lvl4pPr>
            <a:lvl5pPr>
              <a:defRPr sz="1800">
                <a:solidFill>
                  <a:srgbClr val="001B7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C462E1-D77B-4843-913B-86E31527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72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21587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95BD650-8543-5D4C-AEF7-6BF3E8D4A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31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35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10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7" y="466287"/>
            <a:ext cx="6228178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40264"/>
            <a:ext cx="6256338" cy="1503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897" y="6506014"/>
            <a:ext cx="2049462" cy="30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of your meeting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01BF796-6CEC-584C-BF50-FC9632642B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83468" y="466287"/>
            <a:ext cx="4745209" cy="5677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</p:spTree>
    <p:extLst>
      <p:ext uri="{BB962C8B-B14F-4D97-AF65-F5344CB8AC3E}">
        <p14:creationId xmlns:p14="http://schemas.microsoft.com/office/powerpoint/2010/main" val="34935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C19CED2-E0FD-4342-B21F-B5F2D5B13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897" y="6506014"/>
            <a:ext cx="2049462" cy="30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of your meeting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BA9940B-7D1F-8046-9178-6A6E553D0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06702" y="1763343"/>
            <a:ext cx="3748616" cy="400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4"/>
            <a:ext cx="10972800" cy="99672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8DEF6E0-B725-2749-AE9D-0B9D6A9801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897" y="6506014"/>
            <a:ext cx="2049462" cy="30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of your meeting</a:t>
            </a:r>
          </a:p>
        </p:txBody>
      </p:sp>
    </p:spTree>
    <p:extLst>
      <p:ext uri="{BB962C8B-B14F-4D97-AF65-F5344CB8AC3E}">
        <p14:creationId xmlns:p14="http://schemas.microsoft.com/office/powerpoint/2010/main" val="799464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2"/>
            <a:ext cx="10972800" cy="9591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7" y="1416834"/>
            <a:ext cx="7683500" cy="4140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09061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4C3E699-A085-374D-B3EF-8914C41BD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897" y="6506014"/>
            <a:ext cx="2049462" cy="30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of your meeting</a:t>
            </a:r>
          </a:p>
        </p:txBody>
      </p:sp>
    </p:spTree>
    <p:extLst>
      <p:ext uri="{BB962C8B-B14F-4D97-AF65-F5344CB8AC3E}">
        <p14:creationId xmlns:p14="http://schemas.microsoft.com/office/powerpoint/2010/main" val="1933039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4"/>
            <a:ext cx="10972800" cy="86520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63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716" y="1302706"/>
            <a:ext cx="11008727" cy="33832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94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7557" y="5106823"/>
            <a:ext cx="11036886" cy="10434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DFBA17-C2B6-D44F-8B1A-0FF5B9F87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589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7" y="466287"/>
            <a:ext cx="6228178" cy="4000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40263"/>
            <a:ext cx="6256338" cy="1692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61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254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6" y="466287"/>
            <a:ext cx="11008727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97260"/>
            <a:ext cx="11036886" cy="1233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276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BD5FB67-2F50-A447-8EC2-84DE3B42B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4517" y="176334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04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B71"/>
                </a:solidFill>
              </a:defRPr>
            </a:lvl1pPr>
            <a:lvl2pPr>
              <a:defRPr sz="2400">
                <a:solidFill>
                  <a:srgbClr val="001B71"/>
                </a:solidFill>
              </a:defRPr>
            </a:lvl2pPr>
            <a:lvl3pPr>
              <a:defRPr sz="2000">
                <a:solidFill>
                  <a:srgbClr val="001B71"/>
                </a:solidFill>
              </a:defRPr>
            </a:lvl3pPr>
            <a:lvl4pPr>
              <a:defRPr sz="1800">
                <a:solidFill>
                  <a:srgbClr val="001B71"/>
                </a:solidFill>
              </a:defRPr>
            </a:lvl4pPr>
            <a:lvl5pPr>
              <a:defRPr sz="1800">
                <a:solidFill>
                  <a:srgbClr val="001B7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C462E1-D77B-4843-913B-86E31527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684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21587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95BD650-8543-5D4C-AEF7-6BF3E8D4A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437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808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83A70A-E016-1E4F-A96C-DEE83D7942DB}"/>
              </a:ext>
            </a:extLst>
          </p:cNvPr>
          <p:cNvSpPr/>
          <p:nvPr userDrawn="1"/>
        </p:nvSpPr>
        <p:spPr>
          <a:xfrm>
            <a:off x="7090349" y="2278505"/>
            <a:ext cx="5101652" cy="2398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442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BD5FB67-2F50-A447-8EC2-84DE3B42B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690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5D3744-1C90-A34A-8E1D-890C0A021016}"/>
              </a:ext>
            </a:extLst>
          </p:cNvPr>
          <p:cNvSpPr/>
          <p:nvPr userDrawn="1"/>
        </p:nvSpPr>
        <p:spPr>
          <a:xfrm>
            <a:off x="7090349" y="2278505"/>
            <a:ext cx="5101652" cy="2398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B71"/>
                </a:solidFill>
              </a:defRPr>
            </a:lvl1pPr>
            <a:lvl2pPr>
              <a:defRPr>
                <a:solidFill>
                  <a:srgbClr val="001B71"/>
                </a:solidFill>
              </a:defRPr>
            </a:lvl2pPr>
            <a:lvl3pPr>
              <a:defRPr>
                <a:solidFill>
                  <a:srgbClr val="001B71"/>
                </a:solidFill>
              </a:defRPr>
            </a:lvl3pPr>
            <a:lvl4pPr>
              <a:defRPr>
                <a:solidFill>
                  <a:srgbClr val="001B71"/>
                </a:solidFill>
              </a:defRPr>
            </a:lvl4pPr>
            <a:lvl5pPr>
              <a:defRPr>
                <a:solidFill>
                  <a:srgbClr val="001B7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C462E1-D77B-4843-913B-86E31527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11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1096898"/>
            <a:ext cx="10972800" cy="81890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7846" y="279833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99459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7" y="214440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3496" y="24710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9459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D198888-ECEF-2C42-A449-F84C77648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117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378BE5-A157-E045-B7F7-E9C63C19D013}"/>
              </a:ext>
            </a:extLst>
          </p:cNvPr>
          <p:cNvSpPr/>
          <p:nvPr userDrawn="1"/>
        </p:nvSpPr>
        <p:spPr>
          <a:xfrm>
            <a:off x="7090349" y="2278505"/>
            <a:ext cx="5101652" cy="2398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2"/>
            <a:ext cx="10972800" cy="1240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09061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1B71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95BD650-8543-5D4C-AEF7-6BF3E8D4A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458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FAD287-EBA9-334B-8827-3C5839BB2F45}"/>
              </a:ext>
            </a:extLst>
          </p:cNvPr>
          <p:cNvSpPr/>
          <p:nvPr userDrawn="1"/>
        </p:nvSpPr>
        <p:spPr>
          <a:xfrm>
            <a:off x="7090349" y="2278505"/>
            <a:ext cx="5101652" cy="2398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325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BCFE8C-49E4-2640-A41D-478E5A8CB2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2400" y="575734"/>
            <a:ext cx="6595533" cy="10583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77644-0FDC-CE46-96C0-0B30746CF92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4133" y="2429933"/>
            <a:ext cx="11353799" cy="15663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Paragraph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3838E09-83F2-2B49-AA15-E522BDDCE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406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447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6" y="466287"/>
            <a:ext cx="11008727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97260"/>
            <a:ext cx="11036886" cy="1233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10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BD5FB67-2F50-A447-8EC2-84DE3B42B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4517" y="176334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09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B71"/>
                </a:solidFill>
              </a:defRPr>
            </a:lvl1pPr>
            <a:lvl2pPr>
              <a:defRPr sz="2400">
                <a:solidFill>
                  <a:srgbClr val="001B71"/>
                </a:solidFill>
              </a:defRPr>
            </a:lvl2pPr>
            <a:lvl3pPr>
              <a:defRPr sz="2000">
                <a:solidFill>
                  <a:srgbClr val="001B71"/>
                </a:solidFill>
              </a:defRPr>
            </a:lvl3pPr>
            <a:lvl4pPr>
              <a:defRPr sz="1800">
                <a:solidFill>
                  <a:srgbClr val="001B71"/>
                </a:solidFill>
              </a:defRPr>
            </a:lvl4pPr>
            <a:lvl5pPr>
              <a:defRPr sz="1800">
                <a:solidFill>
                  <a:srgbClr val="001B7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C462E1-D77B-4843-913B-86E31527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050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21587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95BD650-8543-5D4C-AEF7-6BF3E8D4A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642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783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892ECD50-8737-A94A-BA2D-5A12741FE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938" y="6003925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09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71" y="982384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39676" y="2472001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9459"/>
                </a:solidFill>
              </a:defRPr>
            </a:lvl1pPr>
            <a:lvl2pPr>
              <a:defRPr sz="2400">
                <a:solidFill>
                  <a:srgbClr val="099459"/>
                </a:solidFill>
              </a:defRPr>
            </a:lvl2pPr>
            <a:lvl3pPr>
              <a:defRPr sz="2000">
                <a:solidFill>
                  <a:srgbClr val="099459"/>
                </a:solidFill>
              </a:defRPr>
            </a:lvl3pPr>
            <a:lvl4pPr>
              <a:defRPr sz="1800">
                <a:solidFill>
                  <a:srgbClr val="099459"/>
                </a:solidFill>
              </a:defRPr>
            </a:lvl4pPr>
            <a:lvl5pPr>
              <a:defRPr sz="1800">
                <a:solidFill>
                  <a:srgbClr val="099459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8391" y="2471694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9459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29101F3-1CEC-4347-B872-65CA6761A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059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78056" y="466287"/>
            <a:ext cx="11008727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49897" y="4697260"/>
            <a:ext cx="11036886" cy="1233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257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894517" y="176334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7561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B71"/>
                </a:solidFill>
              </a:defRPr>
            </a:lvl1pPr>
            <a:lvl2pPr>
              <a:defRPr sz="2400">
                <a:solidFill>
                  <a:srgbClr val="001B71"/>
                </a:solidFill>
              </a:defRPr>
            </a:lvl2pPr>
            <a:lvl3pPr>
              <a:defRPr sz="2000">
                <a:solidFill>
                  <a:srgbClr val="001B71"/>
                </a:solidFill>
              </a:defRPr>
            </a:lvl3pPr>
            <a:lvl4pPr>
              <a:defRPr sz="1800">
                <a:solidFill>
                  <a:srgbClr val="001B71"/>
                </a:solidFill>
              </a:defRPr>
            </a:lvl4pPr>
            <a:lvl5pPr>
              <a:defRPr sz="1800">
                <a:solidFill>
                  <a:srgbClr val="001B7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3221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21797" y="221587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856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34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71" y="87591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7372" y="202952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37371" y="279833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rgbClr val="099459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EE29658-1B8E-5E43-8357-6C75315E7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95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5289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251" y="2871299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99459"/>
                </a:solidFill>
              </a:defRPr>
            </a:lvl1pPr>
            <a:lvl2pPr>
              <a:defRPr sz="1600">
                <a:solidFill>
                  <a:srgbClr val="099459"/>
                </a:solidFill>
              </a:defRPr>
            </a:lvl2pPr>
            <a:lvl3pPr>
              <a:defRPr sz="1600">
                <a:solidFill>
                  <a:srgbClr val="099459"/>
                </a:solidFill>
              </a:defRPr>
            </a:lvl3pPr>
            <a:lvl4pPr>
              <a:defRPr sz="1600">
                <a:solidFill>
                  <a:srgbClr val="099459"/>
                </a:solidFill>
              </a:defRPr>
            </a:lvl4pPr>
            <a:lvl5pPr>
              <a:defRPr sz="1600">
                <a:solidFill>
                  <a:srgbClr val="099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5403" y="2871299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99459"/>
                </a:solidFill>
              </a:defRPr>
            </a:lvl1pPr>
            <a:lvl2pPr>
              <a:defRPr sz="1600">
                <a:solidFill>
                  <a:srgbClr val="099459"/>
                </a:solidFill>
              </a:defRPr>
            </a:lvl2pPr>
            <a:lvl3pPr>
              <a:defRPr sz="1600">
                <a:solidFill>
                  <a:srgbClr val="099459"/>
                </a:solidFill>
              </a:defRPr>
            </a:lvl3pPr>
            <a:lvl4pPr>
              <a:defRPr sz="1600">
                <a:solidFill>
                  <a:srgbClr val="099459"/>
                </a:solidFill>
              </a:defRPr>
            </a:lvl4pPr>
            <a:lvl5pPr>
              <a:defRPr sz="1600">
                <a:solidFill>
                  <a:srgbClr val="099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1" y="2168524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76773" y="2168524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39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17B11A5-A141-B34A-9EF7-A80A803524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36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30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6" y="466287"/>
            <a:ext cx="11008727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97260"/>
            <a:ext cx="11036886" cy="1233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74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7E985-5C31-BA4F-9D53-6D1F92F6209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746" y="0"/>
            <a:ext cx="1002584" cy="601550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A85A284-937E-564E-8265-482D9D2BC83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615" y="31315"/>
            <a:ext cx="1182655" cy="70959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1EEF19-D119-0049-BAB6-40F80A7CFE14}"/>
              </a:ext>
            </a:extLst>
          </p:cNvPr>
          <p:cNvCxnSpPr>
            <a:cxnSpLocks/>
          </p:cNvCxnSpPr>
          <p:nvPr userDrawn="1"/>
        </p:nvCxnSpPr>
        <p:spPr>
          <a:xfrm>
            <a:off x="110067" y="753533"/>
            <a:ext cx="11971866" cy="0"/>
          </a:xfrm>
          <a:prstGeom prst="line">
            <a:avLst/>
          </a:prstGeom>
          <a:ln w="28575">
            <a:solidFill>
              <a:srgbClr val="0994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20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63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9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346B86-7389-2142-9353-2E349D31DD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8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346B86-7389-2142-9353-2E349D31DD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2" r:id="rId2"/>
    <p:sldLayoutId id="2147483714" r:id="rId3"/>
    <p:sldLayoutId id="2147483715" r:id="rId4"/>
    <p:sldLayoutId id="2147483716" r:id="rId5"/>
    <p:sldLayoutId id="2147483717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346B86-7389-2142-9353-2E349D31DDE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7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ACC21EB-A124-1B41-A8F4-E5249EDB11E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17" y="6118735"/>
            <a:ext cx="1182655" cy="7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9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4E76BEE-AFB8-E645-9E10-9B2563AE3810}"/>
              </a:ext>
            </a:extLst>
          </p:cNvPr>
          <p:cNvSpPr txBox="1">
            <a:spLocks/>
          </p:cNvSpPr>
          <p:nvPr userDrawn="1"/>
        </p:nvSpPr>
        <p:spPr>
          <a:xfrm>
            <a:off x="11704638" y="6448425"/>
            <a:ext cx="6556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267DBF6-27BC-E344-801C-7270DC1C1828}" type="slidenum">
              <a:rPr lang="de-DE" sz="9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EF30CE-FF3F-CC4C-99C0-B246322CC1A9}"/>
              </a:ext>
            </a:extLst>
          </p:cNvPr>
          <p:cNvCxnSpPr/>
          <p:nvPr userDrawn="1"/>
        </p:nvCxnSpPr>
        <p:spPr>
          <a:xfrm>
            <a:off x="11742738" y="6480175"/>
            <a:ext cx="0" cy="1603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>
            <a:extLst>
              <a:ext uri="{FF2B5EF4-FFF2-40B4-BE49-F238E27FC236}">
                <a16:creationId xmlns:a16="http://schemas.microsoft.com/office/drawing/2014/main" id="{0632F1E5-4441-874B-B21C-7458EDC389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938" y="6003925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4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panose="020B0502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panose="020B0502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panose="020B0502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panose="020B0502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panose="020B0502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panose="020B0502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panose="020B0502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panose="020B0502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www.organicseurope.bio/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5.emf"/><Relationship Id="rId4" Type="http://schemas.openxmlformats.org/officeDocument/2006/relationships/image" Target="../media/image10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51.sv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12" Type="http://schemas.openxmlformats.org/officeDocument/2006/relationships/image" Target="../media/image48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47.png"/><Relationship Id="rId5" Type="http://schemas.openxmlformats.org/officeDocument/2006/relationships/image" Target="../media/image18.pn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45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4.svg"/><Relationship Id="rId10" Type="http://schemas.openxmlformats.org/officeDocument/2006/relationships/image" Target="../media/image56.png"/><Relationship Id="rId4" Type="http://schemas.openxmlformats.org/officeDocument/2006/relationships/image" Target="../media/image1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8.png"/><Relationship Id="rId10" Type="http://schemas.microsoft.com/office/2007/relationships/diagramDrawing" Target="../diagrams/drawing1.xml"/><Relationship Id="rId4" Type="http://schemas.openxmlformats.org/officeDocument/2006/relationships/image" Target="../media/image62.png"/><Relationship Id="rId9" Type="http://schemas.openxmlformats.org/officeDocument/2006/relationships/diagramColors" Target="../diagrams/colors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1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1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7.png"/><Relationship Id="rId5" Type="http://schemas.openxmlformats.org/officeDocument/2006/relationships/image" Target="../media/image54.png"/><Relationship Id="rId10" Type="http://schemas.openxmlformats.org/officeDocument/2006/relationships/image" Target="../media/image72.sv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5" Type="http://schemas.openxmlformats.org/officeDocument/2006/relationships/image" Target="../media/image66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6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52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10.png"/><Relationship Id="rId9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78.png"/><Relationship Id="rId4" Type="http://schemas.openxmlformats.org/officeDocument/2006/relationships/image" Target="../media/image31.png"/><Relationship Id="rId9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ederalregister.gov/documents/2020/08/05/2020-14581/national-organic-program-strengthening-organic-enforcement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fo.am/Joi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hyperlink" Target="https://ifo.am/Instagram" TargetMode="External"/><Relationship Id="rId3" Type="http://schemas.openxmlformats.org/officeDocument/2006/relationships/image" Target="../media/image83.jpeg"/><Relationship Id="rId7" Type="http://schemas.openxmlformats.org/officeDocument/2006/relationships/image" Target="../media/image86.png"/><Relationship Id="rId12" Type="http://schemas.openxmlformats.org/officeDocument/2006/relationships/hyperlink" Target="https://ifo.am/Facebook" TargetMode="External"/><Relationship Id="rId2" Type="http://schemas.openxmlformats.org/officeDocument/2006/relationships/notesSlide" Target="../notesSlides/notesSlide36.xml"/><Relationship Id="rId16" Type="http://schemas.openxmlformats.org/officeDocument/2006/relationships/hyperlink" Target="https://www.linkedin.com/company/ifoam-organicsinternationa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6.svg"/><Relationship Id="rId5" Type="http://schemas.openxmlformats.org/officeDocument/2006/relationships/image" Target="../media/image84.png"/><Relationship Id="rId15" Type="http://schemas.openxmlformats.org/officeDocument/2006/relationships/hyperlink" Target="https://ifo.am/Newsletter" TargetMode="External"/><Relationship Id="rId10" Type="http://schemas.openxmlformats.org/officeDocument/2006/relationships/image" Target="../media/image89.png"/><Relationship Id="rId4" Type="http://schemas.openxmlformats.org/officeDocument/2006/relationships/hyperlink" Target="https://ifo.am/Twitter" TargetMode="External"/><Relationship Id="rId9" Type="http://schemas.openxmlformats.org/officeDocument/2006/relationships/image" Target="../media/image88.png"/><Relationship Id="rId14" Type="http://schemas.openxmlformats.org/officeDocument/2006/relationships/hyperlink" Target="https://ifo.am/YouTub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6FB6360-AA8A-3E4C-8382-8283F5E4C678}"/>
              </a:ext>
            </a:extLst>
          </p:cNvPr>
          <p:cNvSpPr txBox="1">
            <a:spLocks/>
          </p:cNvSpPr>
          <p:nvPr/>
        </p:nvSpPr>
        <p:spPr>
          <a:xfrm>
            <a:off x="2286403" y="1638732"/>
            <a:ext cx="7914558" cy="8209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99459"/>
                </a:solidFill>
              </a:rPr>
              <a:t>IFOAM -Organics International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7080A9-7887-6742-8E60-2ED9BDDE3467}"/>
              </a:ext>
            </a:extLst>
          </p:cNvPr>
          <p:cNvSpPr/>
          <p:nvPr/>
        </p:nvSpPr>
        <p:spPr>
          <a:xfrm>
            <a:off x="1991039" y="2459340"/>
            <a:ext cx="8011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" sz="4000" b="1" dirty="0">
                <a:solidFill>
                  <a:srgbClr val="002372"/>
                </a:solidFill>
              </a:rPr>
              <a:t>ОРГАНИЧЕСКАЯ СИСТЕМА ВНУТРЕННЕГО КОНТРОЛЯ: Структура и функции</a:t>
            </a:r>
            <a:endParaRPr lang="en-GB" sz="4000" dirty="0">
              <a:solidFill>
                <a:srgbClr val="00237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F8F4C9-B602-FF4D-8AD9-DBDDF2335293}"/>
              </a:ext>
            </a:extLst>
          </p:cNvPr>
          <p:cNvSpPr txBox="1"/>
          <p:nvPr/>
        </p:nvSpPr>
        <p:spPr>
          <a:xfrm>
            <a:off x="3699579" y="4678670"/>
            <a:ext cx="5088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Владислав </a:t>
            </a:r>
            <a:r>
              <a:rPr lang="en-GB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Жмайло</a:t>
            </a:r>
            <a:endParaRPr lang="en-GB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uk-UA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Старший </a:t>
            </a:r>
            <a:r>
              <a:rPr lang="ru-RU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en-GB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оординатор</a:t>
            </a:r>
            <a:r>
              <a:rPr lang="en-GB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политике </a:t>
            </a:r>
            <a:r>
              <a:rPr lang="en-GB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en-GB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гарантиям</a:t>
            </a:r>
            <a:endParaRPr lang="en-GB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5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365140EF-CBD4-B14E-8E0D-574921E5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915988"/>
            <a:ext cx="107299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x-none" altLang="x-none" sz="3200" b="1">
              <a:solidFill>
                <a:srgbClr val="099459"/>
              </a:solidFill>
            </a:endParaRP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9180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3200" b="1" dirty="0">
                <a:solidFill>
                  <a:srgbClr val="099459"/>
                </a:solidFill>
              </a:rPr>
              <a:t>Регламент и ключевые вторичные акты для групп</a:t>
            </a:r>
            <a:endParaRPr lang="en-US" altLang="x-none" sz="1600" b="1" dirty="0">
              <a:solidFill>
                <a:srgbClr val="099459"/>
              </a:solidFill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6218238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75" y="6159500"/>
            <a:ext cx="1182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6"/>
          <p:cNvSpPr txBox="1">
            <a:spLocks/>
          </p:cNvSpPr>
          <p:nvPr/>
        </p:nvSpPr>
        <p:spPr>
          <a:xfrm>
            <a:off x="2000431" y="1326762"/>
            <a:ext cx="9612213" cy="1327122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6C8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Органический регламент </a:t>
            </a:r>
            <a:r>
              <a:rPr lang="uk-UA" sz="2400" b="1" dirty="0">
                <a:solidFill>
                  <a:srgbClr val="000000"/>
                </a:solidFill>
                <a:latin typeface="Gill Sans MT" panose="020B0502020104020203"/>
              </a:rPr>
              <a:t>(ЕС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) 2018/848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6C8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Ключевой раздел для "Групп операторов": ст. 36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6C8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Частично консолидированная версия, январь 2022 г.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incl. Reg. 2021/715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): 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F6C8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/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F6C8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https://eur-lex.europa.eu/legal-content/EN/ALL/?uri=CELEX:02018R0848-20220101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6C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605438" y="2466229"/>
            <a:ext cx="585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sz="6000" b="1" dirty="0">
                <a:solidFill>
                  <a:srgbClr val="099459"/>
                </a:solidFill>
                <a:latin typeface="Gill Sans MT" panose="020B0502020104020203"/>
              </a:rPr>
              <a:t>§</a:t>
            </a:r>
          </a:p>
        </p:txBody>
      </p:sp>
      <p:sp>
        <p:nvSpPr>
          <p:cNvPr id="13" name="Rechteck 12"/>
          <p:cNvSpPr/>
          <p:nvPr/>
        </p:nvSpPr>
        <p:spPr>
          <a:xfrm>
            <a:off x="3172064" y="2696580"/>
            <a:ext cx="869123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0000"/>
                </a:solidFill>
                <a:latin typeface="Gill Sans MT" panose="020B0502020104020203"/>
              </a:rPr>
              <a:t>Регламент </a:t>
            </a:r>
            <a:r>
              <a:rPr lang="de-DE" b="1" dirty="0">
                <a:solidFill>
                  <a:srgbClr val="000000"/>
                </a:solidFill>
                <a:latin typeface="Gill Sans MT" panose="020B0502020104020203"/>
              </a:rPr>
              <a:t>2021/715 </a:t>
            </a:r>
            <a:r>
              <a:rPr lang="de-DE" sz="1400" b="1" dirty="0">
                <a:solidFill>
                  <a:srgbClr val="000000"/>
                </a:solidFill>
                <a:latin typeface="Gill Sans MT" panose="020B0502020104020203"/>
              </a:rPr>
              <a:t>(</a:t>
            </a:r>
            <a:r>
              <a:rPr lang="uk" sz="1400" b="1" dirty="0">
                <a:solidFill>
                  <a:srgbClr val="000000"/>
                </a:solidFill>
                <a:latin typeface="Gill Sans MT" panose="020B0502020104020203"/>
              </a:rPr>
              <a:t>включен в частично консолидированную версию</a:t>
            </a:r>
            <a:r>
              <a:rPr lang="de-DE" sz="1400" dirty="0">
                <a:solidFill>
                  <a:srgbClr val="000000"/>
                </a:solidFill>
                <a:latin typeface="Gill Sans MT" panose="020B0502020104020203"/>
              </a:rPr>
              <a:t>)</a:t>
            </a:r>
            <a:r>
              <a:rPr lang="de-DE" sz="1400" b="1" dirty="0">
                <a:solidFill>
                  <a:srgbClr val="000000"/>
                </a:solidFill>
                <a:latin typeface="Gill Sans MT" panose="020B0502020104020203"/>
              </a:rPr>
              <a:t/>
            </a:r>
            <a:br>
              <a:rPr lang="de-DE" sz="1400" b="1" dirty="0">
                <a:solidFill>
                  <a:srgbClr val="000000"/>
                </a:solidFill>
                <a:latin typeface="Gill Sans MT" panose="020B0502020104020203"/>
              </a:rPr>
            </a:br>
            <a:r>
              <a:rPr lang="uk" dirty="0">
                <a:solidFill>
                  <a:srgbClr val="000000"/>
                </a:solidFill>
                <a:latin typeface="Gill Sans MT" panose="020B0502020104020203"/>
              </a:rPr>
              <a:t>Требования </a:t>
            </a:r>
            <a:r>
              <a:rPr lang="uk-UA" dirty="0">
                <a:solidFill>
                  <a:srgbClr val="000000"/>
                </a:solidFill>
                <a:latin typeface="Gill Sans MT" panose="020B0502020104020203"/>
              </a:rPr>
              <a:t>СВК </a:t>
            </a:r>
            <a:r>
              <a:rPr lang="uk" dirty="0">
                <a:solidFill>
                  <a:srgbClr val="000000"/>
                </a:solidFill>
                <a:latin typeface="Gill Sans MT" panose="020B0502020104020203"/>
              </a:rPr>
              <a:t>и роль менеджера </a:t>
            </a:r>
            <a:r>
              <a:rPr lang="uk-UA" dirty="0">
                <a:solidFill>
                  <a:srgbClr val="000000"/>
                </a:solidFill>
                <a:latin typeface="Gill Sans MT" panose="020B0502020104020203"/>
              </a:rPr>
              <a:t>СВК </a:t>
            </a:r>
            <a:r>
              <a:rPr lang="de-DE" dirty="0">
                <a:solidFill>
                  <a:srgbClr val="000000"/>
                </a:solidFill>
                <a:latin typeface="Gill Sans MT" panose="020B0502020104020203"/>
              </a:rPr>
              <a:t>(</a:t>
            </a:r>
            <a:r>
              <a:rPr lang="uk-UA" dirty="0">
                <a:solidFill>
                  <a:srgbClr val="000000"/>
                </a:solidFill>
                <a:latin typeface="Gill Sans MT" panose="020B0502020104020203"/>
              </a:rPr>
              <a:t>ст. </a:t>
            </a:r>
            <a:r>
              <a:rPr lang="de-DE" dirty="0">
                <a:solidFill>
                  <a:srgbClr val="000000"/>
                </a:solidFill>
                <a:latin typeface="Gill Sans MT" panose="020B0502020104020203"/>
              </a:rPr>
              <a:t>§36.1 &amp; 36.2)</a:t>
            </a:r>
          </a:p>
          <a:p>
            <a:pPr marL="285750" indent="-285750" defTabSz="91440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" b="1" dirty="0">
                <a:solidFill>
                  <a:srgbClr val="000000"/>
                </a:solidFill>
                <a:latin typeface="Gill Sans MT" panose="020B0502020104020203"/>
              </a:rPr>
              <a:t>Регламент (ЕС) 2021/279 "Контроль"</a:t>
            </a:r>
            <a:r>
              <a:rPr lang="de-DE" sz="1400" b="1" dirty="0">
                <a:solidFill>
                  <a:srgbClr val="000000"/>
                </a:solidFill>
                <a:latin typeface="Gill Sans MT" panose="020B0502020104020203"/>
              </a:rPr>
              <a:t/>
            </a:r>
            <a:br>
              <a:rPr lang="de-DE" sz="1400" b="1" dirty="0">
                <a:solidFill>
                  <a:srgbClr val="000000"/>
                </a:solidFill>
                <a:latin typeface="Gill Sans MT" panose="020B0502020104020203"/>
              </a:rPr>
            </a:br>
            <a:r>
              <a:rPr lang="uk" dirty="0">
                <a:solidFill>
                  <a:srgbClr val="000000"/>
                </a:solidFill>
                <a:latin typeface="Gill Sans MT" panose="020B0502020104020203"/>
              </a:rPr>
              <a:t>Состав группы, документация СВК, контроль и отбор проб </a:t>
            </a:r>
            <a:r>
              <a:rPr lang="en-GB" dirty="0">
                <a:solidFill>
                  <a:srgbClr val="000000"/>
                </a:solidFill>
                <a:latin typeface="Gill Sans MT" panose="020B0502020104020203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Gill Sans MT" panose="020B0502020104020203"/>
              </a:rPr>
              <a:t>В. </a:t>
            </a:r>
            <a:r>
              <a:rPr lang="en-GB" dirty="0">
                <a:solidFill>
                  <a:srgbClr val="000000"/>
                </a:solidFill>
                <a:latin typeface="Gill Sans MT" panose="020B0502020104020203"/>
              </a:rPr>
              <a:t>4-7)</a:t>
            </a:r>
            <a:endParaRPr lang="de-DE" sz="140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154291" y="4187801"/>
            <a:ext cx="7873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" b="1" dirty="0">
                <a:solidFill>
                  <a:srgbClr val="000000"/>
                </a:solidFill>
                <a:latin typeface="Gill Sans MT" panose="020B0502020104020203"/>
              </a:rPr>
              <a:t>Регламент (ЕС) 2021/771 </a:t>
            </a:r>
            <a:r>
              <a:rPr lang="uk" dirty="0">
                <a:solidFill>
                  <a:srgbClr val="000000"/>
                </a:solidFill>
                <a:latin typeface="Gill Sans MT" panose="020B0502020104020203"/>
              </a:rPr>
              <a:t>Проверка документов и официальный контроль групп операторов;</a:t>
            </a:r>
            <a:endParaRPr lang="en-GB" sz="140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154291" y="5167972"/>
            <a:ext cx="7646556" cy="861774"/>
          </a:xfrm>
          <a:prstGeom prst="rect">
            <a:avLst/>
          </a:prstGeom>
          <a:solidFill>
            <a:srgbClr val="005631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hlinkClick r:id="rId5"/>
              </a:rPr>
              <a:t>www.organicseurope.bio </a:t>
            </a:r>
            <a:r>
              <a:rPr kumimoji="0" lang="de-DE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</a:rPr>
              <a:t>ссылки </a:t>
            </a:r>
            <a:r>
              <a:rPr kumimoji="0" lang="de-DE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 MT" panose="020B0502020104020203"/>
              </a:rPr>
              <a:t>на </a:t>
            </a:r>
            <a:r>
              <a:rPr kumimoji="0" lang="de-DE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</a:rPr>
              <a:t>все </a:t>
            </a:r>
            <a:r>
              <a:rPr kumimoji="0" lang="de-DE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 MT" panose="020B0502020104020203"/>
              </a:rPr>
              <a:t>новые правила ЕС-органики </a:t>
            </a:r>
            <a:r>
              <a:rPr kumimoji="0" lang="de-DE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</a:rPr>
              <a:t>(+30!)</a:t>
            </a:r>
            <a:endParaRPr lang="de-CH" kern="0" dirty="0">
              <a:latin typeface="Gill Sans MT" panose="020B0502020104020203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 MT" panose="020B0502020104020203"/>
              </a:rPr>
              <a:t>Новый справочник по регламенту </a:t>
            </a:r>
            <a:r>
              <a:rPr kumimoji="0" lang="de-CH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</a:rPr>
              <a:t>онлайн - </a:t>
            </a:r>
            <a:r>
              <a:rPr kumimoji="0" lang="de-CH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 MT" panose="020B0502020104020203"/>
              </a:rPr>
              <a:t>необходима регистрация</a:t>
            </a:r>
            <a:r>
              <a:rPr kumimoji="0" lang="de-CH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latin typeface="Gill Sans MT" panose="020B0502020104020203"/>
              </a:rPr>
              <a:t>https://www.organicseurope.bio/news/guidelines-to-help-interpret-eu-organic-regulation-now-online/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75" y="5167972"/>
            <a:ext cx="2154436" cy="861774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670808" y="988421"/>
            <a:ext cx="787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600" b="1" dirty="0">
                <a:solidFill>
                  <a:srgbClr val="099459"/>
                </a:solidFill>
              </a:rPr>
              <a:t>§</a:t>
            </a:r>
          </a:p>
        </p:txBody>
      </p:sp>
      <p:sp>
        <p:nvSpPr>
          <p:cNvPr id="2" name="Pfeil nach rechts 1"/>
          <p:cNvSpPr/>
          <p:nvPr/>
        </p:nvSpPr>
        <p:spPr>
          <a:xfrm>
            <a:off x="1510574" y="2106386"/>
            <a:ext cx="489857" cy="45169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hteck 2"/>
          <p:cNvSpPr/>
          <p:nvPr/>
        </p:nvSpPr>
        <p:spPr>
          <a:xfrm>
            <a:off x="546573" y="964431"/>
            <a:ext cx="10254274" cy="16782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hteck 15"/>
          <p:cNvSpPr/>
          <p:nvPr/>
        </p:nvSpPr>
        <p:spPr>
          <a:xfrm>
            <a:off x="3165153" y="2715812"/>
            <a:ext cx="7635694" cy="22480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05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47965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3000" b="1" dirty="0">
                <a:solidFill>
                  <a:srgbClr val="099459"/>
                </a:solidFill>
              </a:rPr>
              <a:t>Когда вступает в силу</a:t>
            </a:r>
            <a:r>
              <a:rPr lang="de-DE" altLang="x-none" sz="3000" b="1" dirty="0">
                <a:solidFill>
                  <a:srgbClr val="099459"/>
                </a:solidFill>
              </a:rPr>
              <a:t>?</a:t>
            </a:r>
            <a:endParaRPr lang="en-GB" altLang="x-none" sz="3000" b="1" dirty="0">
              <a:solidFill>
                <a:srgbClr val="099459"/>
              </a:solidFill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6218238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75" y="6159500"/>
            <a:ext cx="1182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hteck 34"/>
          <p:cNvSpPr/>
          <p:nvPr/>
        </p:nvSpPr>
        <p:spPr>
          <a:xfrm>
            <a:off x="4284525" y="1285513"/>
            <a:ext cx="6800194" cy="1200329"/>
          </a:xfrm>
          <a:prstGeom prst="rect">
            <a:avLst/>
          </a:prstGeom>
          <a:solidFill>
            <a:srgbClr val="099459"/>
          </a:solidFill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" b="1" dirty="0">
                <a:latin typeface="Gill Sans MT" panose="020B0502020104020203"/>
              </a:rPr>
              <a:t>НО существует переходный период для признанных эквивалентных сертифицирующих органов в третьих странах для перехода от "эквивалентности" к "соответствию" до 31 декабря 2024 года.</a:t>
            </a:r>
            <a:endParaRPr lang="de-DE" b="1" dirty="0">
              <a:latin typeface="Gill Sans MT" panose="020B0502020104020203"/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516" y="3505013"/>
            <a:ext cx="1260014" cy="1213188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396045" y="1491738"/>
            <a:ext cx="328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</a:rPr>
              <a:t>Регламент применяется к операторам в ЕС, </a:t>
            </a:r>
            <a:r>
              <a:rPr lang="uk-UA" sz="2000" b="1" kern="0" dirty="0">
                <a:solidFill>
                  <a:schemeClr val="bg1"/>
                </a:solidFill>
                <a:latin typeface="Gill Sans MT" panose="020B0502020104020203"/>
              </a:rPr>
              <a:t>с</a:t>
            </a:r>
            <a:r>
              <a:rPr kumimoji="0" lang="uk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</a:rPr>
              <a:t>:</a:t>
            </a: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065600" y="3058732"/>
            <a:ext cx="1410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Gill Sans MT" panose="020B0502020104020203"/>
              </a:rPr>
              <a:t>Январь </a:t>
            </a:r>
            <a:r>
              <a:rPr lang="en-GB" sz="2000" b="1" dirty="0">
                <a:solidFill>
                  <a:srgbClr val="000000"/>
                </a:solidFill>
                <a:latin typeface="Gill Sans MT" panose="020B0502020104020203"/>
              </a:rPr>
              <a:t>2022 года</a:t>
            </a:r>
            <a:endParaRPr lang="en-IN" sz="2000" b="1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39" name="Gestreifter Pfeil nach rechts 38"/>
          <p:cNvSpPr/>
          <p:nvPr/>
        </p:nvSpPr>
        <p:spPr>
          <a:xfrm>
            <a:off x="4676420" y="4083975"/>
            <a:ext cx="4828581" cy="484268"/>
          </a:xfrm>
          <a:prstGeom prst="stripedRightArrow">
            <a:avLst/>
          </a:prstGeom>
          <a:solidFill>
            <a:srgbClr val="2F6C86"/>
          </a:solidFill>
          <a:ln w="12700" cap="flat" cmpd="sng" algn="ctr">
            <a:solidFill>
              <a:srgbClr val="2F6C8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731705" y="4562392"/>
            <a:ext cx="16230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Gill Sans MT" panose="020B0502020104020203"/>
              </a:rPr>
              <a:t>Прошлая</a:t>
            </a:r>
            <a:r>
              <a:rPr lang="uk" sz="1400" dirty="0">
                <a:solidFill>
                  <a:srgbClr val="000000"/>
                </a:solidFill>
                <a:latin typeface="Gill Sans MT" panose="020B0502020104020203"/>
              </a:rPr>
              <a:t> система</a:t>
            </a:r>
          </a:p>
          <a:p>
            <a:pPr marL="180975" indent="-180975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  <a:latin typeface="Gill Sans MT" panose="020B0502020104020203"/>
              </a:rPr>
              <a:t>КО </a:t>
            </a:r>
            <a:r>
              <a:rPr lang="uk" sz="1400" dirty="0">
                <a:solidFill>
                  <a:srgbClr val="000000"/>
                </a:solidFill>
                <a:latin typeface="Gill Sans MT" panose="020B0502020104020203"/>
              </a:rPr>
              <a:t>подают заявку на признание</a:t>
            </a:r>
            <a:endParaRPr lang="en-IN" sz="140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9532118" y="3989823"/>
            <a:ext cx="232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" sz="1600" b="1" dirty="0">
                <a:solidFill>
                  <a:srgbClr val="000000"/>
                </a:solidFill>
                <a:latin typeface="Gill Sans MT" panose="020B0502020104020203"/>
              </a:rPr>
              <a:t>Действительны ТОЛЬКО новые соответствующие сертификаты!</a:t>
            </a:r>
            <a:endParaRPr lang="en-IN" sz="1600" b="1" dirty="0">
              <a:solidFill>
                <a:srgbClr val="000000"/>
              </a:solidFill>
              <a:latin typeface="Gill Sans MT" panose="020B0502020104020203"/>
            </a:endParaRPr>
          </a:p>
        </p:txBody>
      </p:sp>
      <p:cxnSp>
        <p:nvCxnSpPr>
          <p:cNvPr id="42" name="Gerader Verbinder 41"/>
          <p:cNvCxnSpPr/>
          <p:nvPr/>
        </p:nvCxnSpPr>
        <p:spPr>
          <a:xfrm>
            <a:off x="9534119" y="3674589"/>
            <a:ext cx="42999" cy="2103822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43" name="Textfeld 42"/>
          <p:cNvSpPr txBox="1"/>
          <p:nvPr/>
        </p:nvSpPr>
        <p:spPr>
          <a:xfrm>
            <a:off x="4994525" y="388017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b="1" dirty="0">
                <a:solidFill>
                  <a:srgbClr val="000000"/>
                </a:solidFill>
                <a:latin typeface="Gill Sans MT" panose="020B0502020104020203"/>
              </a:rPr>
              <a:t>2022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6905079" y="386259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b="1" dirty="0">
                <a:solidFill>
                  <a:srgbClr val="000000"/>
                </a:solidFill>
                <a:latin typeface="Gill Sans MT" panose="020B0502020104020203"/>
              </a:rPr>
              <a:t>2023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8311934" y="381482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b="1" dirty="0">
                <a:solidFill>
                  <a:srgbClr val="000000"/>
                </a:solidFill>
                <a:latin typeface="Gill Sans MT" panose="020B0502020104020203"/>
              </a:rPr>
              <a:t>2024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9505002" y="3403673"/>
            <a:ext cx="2033827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sz="2800" b="1" dirty="0">
                <a:solidFill>
                  <a:srgbClr val="FFFFFF"/>
                </a:solidFill>
                <a:latin typeface="Gill Sans MT" panose="020B0502020104020203"/>
              </a:rPr>
              <a:t>01.01. 2025</a:t>
            </a:r>
          </a:p>
        </p:txBody>
      </p:sp>
      <p:sp>
        <p:nvSpPr>
          <p:cNvPr id="47" name="Vertikales Scrollen 46"/>
          <p:cNvSpPr/>
          <p:nvPr/>
        </p:nvSpPr>
        <p:spPr>
          <a:xfrm>
            <a:off x="9772671" y="5022479"/>
            <a:ext cx="860690" cy="930088"/>
          </a:xfrm>
          <a:prstGeom prst="verticalScroll">
            <a:avLst/>
          </a:prstGeom>
          <a:solidFill>
            <a:srgbClr val="68A938"/>
          </a:solidFill>
          <a:ln w="12700" cap="flat" cmpd="sng" algn="ctr">
            <a:solidFill>
              <a:srgbClr val="2F6C8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0330" y="5129536"/>
            <a:ext cx="823031" cy="823031"/>
          </a:xfrm>
          <a:prstGeom prst="rect">
            <a:avLst/>
          </a:prstGeom>
        </p:spPr>
      </p:pic>
      <p:sp>
        <p:nvSpPr>
          <p:cNvPr id="49" name="Gestreifter Pfeil nach rechts 48"/>
          <p:cNvSpPr/>
          <p:nvPr/>
        </p:nvSpPr>
        <p:spPr>
          <a:xfrm>
            <a:off x="7094762" y="4431001"/>
            <a:ext cx="2373650" cy="522499"/>
          </a:xfrm>
          <a:prstGeom prst="stripedRightArrow">
            <a:avLst/>
          </a:prstGeom>
          <a:solidFill>
            <a:srgbClr val="AFCF89"/>
          </a:solidFill>
          <a:ln w="12700" cap="flat" cmpd="sng" algn="ctr">
            <a:solidFill>
              <a:srgbClr val="2F6C8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Инспекции по 848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204039" y="2469420"/>
            <a:ext cx="682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" dirty="0">
                <a:solidFill>
                  <a:schemeClr val="bg1"/>
                </a:solidFill>
                <a:latin typeface="Gill Sans MT" panose="020B0502020104020203"/>
                <a:sym typeface="Wingdings" panose="05000000000000000000" pitchFamily="2" charset="2"/>
              </a:rPr>
              <a:t>Органы сертификации устанавливают собственные временные рамки перехода к "режиму соответствия".</a:t>
            </a:r>
            <a:endParaRPr lang="en-IN" dirty="0">
              <a:solidFill>
                <a:schemeClr val="bg1"/>
              </a:solidFill>
              <a:latin typeface="Gill Sans MT" panose="020B0502020104020203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4676421" y="4156832"/>
            <a:ext cx="4453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600" b="1" dirty="0">
                <a:solidFill>
                  <a:srgbClr val="FFFFFF"/>
                </a:solidFill>
                <a:latin typeface="Gill Sans MT" panose="020B0502020104020203"/>
              </a:rPr>
              <a:t>Переходный период от Регламента 834 </a:t>
            </a:r>
            <a:r>
              <a:rPr lang="uk-UA" sz="1600" b="1" dirty="0" err="1">
                <a:solidFill>
                  <a:srgbClr val="FFFFFF"/>
                </a:solidFill>
                <a:latin typeface="Gill Sans MT" panose="020B0502020104020203"/>
              </a:rPr>
              <a:t>к</a:t>
            </a:r>
            <a:r>
              <a:rPr lang="uk-UA" sz="1600" b="1" dirty="0">
                <a:solidFill>
                  <a:srgbClr val="FFFFFF"/>
                </a:solidFill>
                <a:latin typeface="Gill Sans MT" panose="020B0502020104020203"/>
              </a:rPr>
              <a:t> 848</a:t>
            </a:r>
            <a:endParaRPr lang="en-IN" sz="1600" b="1" dirty="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321382" y="4795659"/>
            <a:ext cx="162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40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441337" y="4834720"/>
            <a:ext cx="1430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" sz="1400" b="1" dirty="0">
                <a:solidFill>
                  <a:srgbClr val="000000"/>
                </a:solidFill>
                <a:latin typeface="Gill Sans MT" panose="020B0502020104020203"/>
              </a:rPr>
              <a:t>СО, вероятно, начнут новые проверки</a:t>
            </a:r>
            <a:endParaRPr lang="en-IN" sz="140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cxnSp>
        <p:nvCxnSpPr>
          <p:cNvPr id="54" name="Gerader Verbinder 53"/>
          <p:cNvCxnSpPr/>
          <p:nvPr/>
        </p:nvCxnSpPr>
        <p:spPr>
          <a:xfrm>
            <a:off x="4656149" y="3654393"/>
            <a:ext cx="0" cy="196913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55" name="Textfeld 54"/>
          <p:cNvSpPr txBox="1"/>
          <p:nvPr/>
        </p:nvSpPr>
        <p:spPr>
          <a:xfrm>
            <a:off x="4546617" y="3295552"/>
            <a:ext cx="368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" b="1" dirty="0">
                <a:solidFill>
                  <a:srgbClr val="000000"/>
                </a:solidFill>
                <a:latin typeface="Gill Sans MT" panose="020B0502020104020203"/>
              </a:rPr>
              <a:t>Переходный период </a:t>
            </a:r>
            <a:r>
              <a:rPr lang="uk-UA" b="1" dirty="0">
                <a:solidFill>
                  <a:srgbClr val="000000"/>
                </a:solidFill>
                <a:latin typeface="Gill Sans MT" panose="020B0502020104020203"/>
              </a:rPr>
              <a:t>СО </a:t>
            </a:r>
            <a:r>
              <a:rPr lang="uk" b="1" dirty="0">
                <a:solidFill>
                  <a:srgbClr val="000000"/>
                </a:solidFill>
                <a:latin typeface="Gill Sans MT" panose="020B0502020104020203"/>
              </a:rPr>
              <a:t>третьих стран</a:t>
            </a:r>
            <a:endParaRPr lang="en-IN" b="1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7909291" y="4883277"/>
            <a:ext cx="16531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000000"/>
                </a:solidFill>
                <a:latin typeface="Gill Sans MT" panose="020B0502020104020203"/>
              </a:rPr>
              <a:t>Все проверки согласно 848</a:t>
            </a:r>
            <a:endParaRPr lang="en-IN" sz="1400" dirty="0">
              <a:solidFill>
                <a:srgbClr val="000000"/>
              </a:solidFill>
              <a:latin typeface="Gill Sans MT" panose="020B0502020104020203"/>
            </a:endParaRPr>
          </a:p>
          <a:p>
            <a:pPr marL="180975" indent="-180975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  <a:latin typeface="Gill Sans MT" panose="020B0502020104020203"/>
              </a:rPr>
              <a:t>Сертификаты согласно 848 с </a:t>
            </a:r>
            <a:r>
              <a:rPr lang="en-IN" sz="1400" dirty="0">
                <a:solidFill>
                  <a:srgbClr val="000000"/>
                </a:solidFill>
                <a:latin typeface="Gill Sans MT" panose="020B0502020104020203"/>
              </a:rPr>
              <a:t>31.12. 24</a:t>
            </a:r>
          </a:p>
        </p:txBody>
      </p:sp>
      <p:cxnSp>
        <p:nvCxnSpPr>
          <p:cNvPr id="57" name="Gerader Verbinder 56"/>
          <p:cNvCxnSpPr/>
          <p:nvPr/>
        </p:nvCxnSpPr>
        <p:spPr>
          <a:xfrm>
            <a:off x="3748046" y="1423187"/>
            <a:ext cx="20012" cy="4625188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34" name="Gerader Verbinder 33"/>
          <p:cNvCxnSpPr/>
          <p:nvPr/>
        </p:nvCxnSpPr>
        <p:spPr>
          <a:xfrm>
            <a:off x="6321382" y="3664884"/>
            <a:ext cx="0" cy="196913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58" name="Gerader Verbinder 57"/>
          <p:cNvCxnSpPr/>
          <p:nvPr/>
        </p:nvCxnSpPr>
        <p:spPr>
          <a:xfrm>
            <a:off x="7937628" y="3675375"/>
            <a:ext cx="0" cy="196913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0CD9F4E-A4ED-EB46-A3A0-278C8581F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507" y="6091674"/>
            <a:ext cx="1771382" cy="7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8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FDC83E-6772-F448-9CA7-F3FBB537E3F9}"/>
              </a:ext>
            </a:extLst>
          </p:cNvPr>
          <p:cNvSpPr/>
          <p:nvPr/>
        </p:nvSpPr>
        <p:spPr>
          <a:xfrm>
            <a:off x="613954" y="1547813"/>
            <a:ext cx="1047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" sz="40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2. Группы операторов: состав, размер и правосубъектность</a:t>
            </a:r>
            <a:endParaRPr lang="en-GB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6388" name="Grafik 8">
            <a:extLst>
              <a:ext uri="{FF2B5EF4-FFF2-40B4-BE49-F238E27FC236}">
                <a16:creationId xmlns:a16="http://schemas.microsoft.com/office/drawing/2014/main" id="{1FD20AC5-5B65-7846-BA4A-E8C9578F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6218238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F86C9058-E6C1-1D42-9501-ABCD7205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75" y="6159500"/>
            <a:ext cx="1182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454" y="2883609"/>
            <a:ext cx="3517697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2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76899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3200" b="1" dirty="0">
                <a:solidFill>
                  <a:srgbClr val="099459"/>
                </a:solidFill>
              </a:rPr>
              <a:t>"Группа операторов": основные требования</a:t>
            </a:r>
            <a:endParaRPr lang="en-US" altLang="x-none" sz="1600" b="1" dirty="0">
              <a:solidFill>
                <a:srgbClr val="099459"/>
              </a:solidFill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" y="6277734"/>
            <a:ext cx="948690" cy="39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4605" y="6271856"/>
            <a:ext cx="951457" cy="4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6"/>
          <p:cNvSpPr txBox="1">
            <a:spLocks/>
          </p:cNvSpPr>
          <p:nvPr/>
        </p:nvSpPr>
        <p:spPr>
          <a:xfrm>
            <a:off x="5415179" y="1945799"/>
            <a:ext cx="6001758" cy="7690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2F6C8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состоит только из фермеров подходящих под макс. размер/товарооборот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793093" y="3037447"/>
            <a:ext cx="337391" cy="367686"/>
            <a:chOff x="180002" y="4869016"/>
            <a:chExt cx="894923" cy="990011"/>
          </a:xfrm>
        </p:grpSpPr>
        <p:pic>
          <p:nvPicPr>
            <p:cNvPr id="8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9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id="{4527614E-1589-B04F-8718-837E1FC3AAFF}"/>
              </a:ext>
            </a:extLst>
          </p:cNvPr>
          <p:cNvGrpSpPr/>
          <p:nvPr/>
        </p:nvGrpSpPr>
        <p:grpSpPr>
          <a:xfrm>
            <a:off x="3525832" y="3421471"/>
            <a:ext cx="515372" cy="565083"/>
            <a:chOff x="180002" y="4869016"/>
            <a:chExt cx="894923" cy="990011"/>
          </a:xfrm>
        </p:grpSpPr>
        <p:pic>
          <p:nvPicPr>
            <p:cNvPr id="12" name="Graphic 34" descr="Deciduous tree">
              <a:extLst>
                <a:ext uri="{FF2B5EF4-FFF2-40B4-BE49-F238E27FC236}">
                  <a16:creationId xmlns:a16="http://schemas.microsoft.com/office/drawing/2014/main" id="{11D253CD-895D-CE43-845C-11E89062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3" name="Graphic 35" descr="Home">
              <a:extLst>
                <a:ext uri="{FF2B5EF4-FFF2-40B4-BE49-F238E27FC236}">
                  <a16:creationId xmlns:a16="http://schemas.microsoft.com/office/drawing/2014/main" id="{A1D751A2-B1FB-1945-8C51-F6A3BF4E9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4" name="Rectangle 36">
              <a:extLst>
                <a:ext uri="{FF2B5EF4-FFF2-40B4-BE49-F238E27FC236}">
                  <a16:creationId xmlns:a16="http://schemas.microsoft.com/office/drawing/2014/main" id="{D202084A-CE68-5E43-90EC-7C44BFCF39D9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5" name="Oval 51">
            <a:extLst>
              <a:ext uri="{FF2B5EF4-FFF2-40B4-BE49-F238E27FC236}">
                <a16:creationId xmlns:a16="http://schemas.microsoft.com/office/drawing/2014/main" id="{C17EA647-91CE-D546-92D7-0FE71605961A}"/>
              </a:ext>
            </a:extLst>
          </p:cNvPr>
          <p:cNvSpPr/>
          <p:nvPr/>
        </p:nvSpPr>
        <p:spPr>
          <a:xfrm rot="5400000">
            <a:off x="865574" y="1691166"/>
            <a:ext cx="2920450" cy="3483403"/>
          </a:xfrm>
          <a:prstGeom prst="flowChartAlternateProcess">
            <a:avLst/>
          </a:prstGeom>
          <a:noFill/>
          <a:ln w="38100" cap="flat" cmpd="sng" algn="ctr">
            <a:solidFill>
              <a:srgbClr val="68A9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Flussdiagramm: Alternativer Prozess 15"/>
          <p:cNvSpPr/>
          <p:nvPr/>
        </p:nvSpPr>
        <p:spPr>
          <a:xfrm>
            <a:off x="890864" y="1697938"/>
            <a:ext cx="2856176" cy="475063"/>
          </a:xfrm>
          <a:prstGeom prst="flowChartAlternateProcess">
            <a:avLst/>
          </a:prstGeom>
          <a:solidFill>
            <a:srgbClr val="099459"/>
          </a:solidFill>
          <a:ln w="12700" cap="flat" cmpd="sng" algn="ctr">
            <a:solidFill>
              <a:srgbClr val="2F6C8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Группа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uk-UA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Операторов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416038" y="3018837"/>
            <a:ext cx="337391" cy="367686"/>
            <a:chOff x="180002" y="4869016"/>
            <a:chExt cx="894923" cy="990011"/>
          </a:xfrm>
        </p:grpSpPr>
        <p:pic>
          <p:nvPicPr>
            <p:cNvPr id="18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9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2519750" y="3003381"/>
            <a:ext cx="337391" cy="367686"/>
            <a:chOff x="180002" y="4869016"/>
            <a:chExt cx="894923" cy="990011"/>
          </a:xfrm>
        </p:grpSpPr>
        <p:pic>
          <p:nvPicPr>
            <p:cNvPr id="22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23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5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957434" y="3018837"/>
            <a:ext cx="337391" cy="367686"/>
            <a:chOff x="180002" y="4869016"/>
            <a:chExt cx="894923" cy="990011"/>
          </a:xfrm>
        </p:grpSpPr>
        <p:pic>
          <p:nvPicPr>
            <p:cNvPr id="26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27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9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2998081" y="3003381"/>
            <a:ext cx="337391" cy="367686"/>
            <a:chOff x="180002" y="4869016"/>
            <a:chExt cx="894923" cy="990011"/>
          </a:xfrm>
        </p:grpSpPr>
        <p:pic>
          <p:nvPicPr>
            <p:cNvPr id="30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31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714374" y="5248039"/>
            <a:ext cx="3325743" cy="738664"/>
          </a:xfrm>
          <a:prstGeom prst="rect">
            <a:avLst/>
          </a:prstGeom>
          <a:solidFill>
            <a:srgbClr val="B4C800"/>
          </a:solidFill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schemeClr val="bg1"/>
                </a:solidFill>
                <a:latin typeface="Gill Sans MT" panose="020B0502020104020203"/>
                <a:sym typeface="Wingdings" panose="05000000000000000000" pitchFamily="2" charset="2"/>
              </a:rPr>
              <a:t>Рег. 2018/848 Art. 36.1 (a-e) </a:t>
            </a:r>
            <a:r>
              <a:rPr lang="uk" sz="1200" i="1" dirty="0">
                <a:solidFill>
                  <a:schemeClr val="bg1"/>
                </a:solidFill>
                <a:latin typeface="Gill Sans MT" panose="020B0502020104020203"/>
                <a:sym typeface="Wingdings" panose="05000000000000000000" pitchFamily="2" charset="2"/>
              </a:rPr>
              <a:t>с незначительными поправками </a:t>
            </a:r>
            <a:r>
              <a:rPr lang="uk-UA" sz="1200" i="1" dirty="0">
                <a:solidFill>
                  <a:schemeClr val="bg1"/>
                </a:solidFill>
                <a:latin typeface="Gill Sans MT" panose="020B0502020104020203"/>
                <a:sym typeface="Wingdings" panose="05000000000000000000" pitchFamily="2" charset="2"/>
              </a:rPr>
              <a:t>в </a:t>
            </a:r>
            <a:r>
              <a:rPr lang="de-DE" sz="1200" i="1" dirty="0">
                <a:solidFill>
                  <a:schemeClr val="bg1"/>
                </a:solidFill>
                <a:latin typeface="Gill Sans MT" panose="020B0502020104020203"/>
                <a:sym typeface="Wingdings" panose="05000000000000000000" pitchFamily="2" charset="2"/>
              </a:rPr>
              <a:t>Reg. 2021/715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chemeClr val="bg1"/>
                </a:solidFill>
                <a:latin typeface="Gill Sans MT" panose="020B0502020104020203"/>
                <a:sym typeface="Wingdings" panose="05000000000000000000" pitchFamily="2" charset="2"/>
              </a:rPr>
              <a:t>+ </a:t>
            </a:r>
            <a:r>
              <a:rPr lang="de-DE" sz="1200" b="1" dirty="0">
                <a:solidFill>
                  <a:schemeClr val="bg1"/>
                </a:solidFill>
                <a:latin typeface="Gill Sans MT" panose="020B0502020104020203"/>
                <a:sym typeface="Wingdings" panose="05000000000000000000" pitchFamily="2" charset="2"/>
              </a:rPr>
              <a:t>Постановление 2021/279 Ст. 4 и 10</a:t>
            </a:r>
          </a:p>
        </p:txBody>
      </p:sp>
      <p:sp>
        <p:nvSpPr>
          <p:cNvPr id="34" name="Rechteck 33"/>
          <p:cNvSpPr/>
          <p:nvPr/>
        </p:nvSpPr>
        <p:spPr>
          <a:xfrm>
            <a:off x="4237329" y="1465235"/>
            <a:ext cx="5066936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Группа операторов (</a:t>
            </a:r>
            <a:r>
              <a:rPr lang="uk-UA" sz="2000" b="1" kern="0" dirty="0" err="1">
                <a:solidFill>
                  <a:srgbClr val="000000"/>
                </a:solidFill>
              </a:rPr>
              <a:t>ГОп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)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Flussdiagramm: Alternativer Prozess 34"/>
          <p:cNvSpPr/>
          <p:nvPr/>
        </p:nvSpPr>
        <p:spPr>
          <a:xfrm>
            <a:off x="1572882" y="2224041"/>
            <a:ext cx="1155645" cy="295551"/>
          </a:xfrm>
          <a:prstGeom prst="flowChartAlternateProcess">
            <a:avLst/>
          </a:prstGeom>
          <a:solidFill>
            <a:srgbClr val="B4C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СВК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34" y="3267872"/>
            <a:ext cx="402742" cy="402742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484" y="3262349"/>
            <a:ext cx="402742" cy="402742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34" y="3258609"/>
            <a:ext cx="402742" cy="402742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184" y="3237696"/>
            <a:ext cx="402742" cy="402742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034" y="3234577"/>
            <a:ext cx="402742" cy="402742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462" y="3146290"/>
            <a:ext cx="392656" cy="392656"/>
          </a:xfrm>
          <a:prstGeom prst="rect">
            <a:avLst/>
          </a:prstGeom>
        </p:spPr>
      </p:pic>
      <p:cxnSp>
        <p:nvCxnSpPr>
          <p:cNvPr id="42" name="Gerader Verbinder 41"/>
          <p:cNvCxnSpPr>
            <a:stCxn id="35" idx="2"/>
            <a:endCxn id="10" idx="0"/>
          </p:cNvCxnSpPr>
          <p:nvPr/>
        </p:nvCxnSpPr>
        <p:spPr>
          <a:xfrm flipH="1">
            <a:off x="961789" y="2519592"/>
            <a:ext cx="1188916" cy="517855"/>
          </a:xfrm>
          <a:prstGeom prst="line">
            <a:avLst/>
          </a:prstGeom>
          <a:noFill/>
          <a:ln w="6350" cap="flat" cmpd="sng" algn="ctr">
            <a:solidFill>
              <a:srgbClr val="68A938"/>
            </a:solidFill>
            <a:prstDash val="solid"/>
            <a:miter lim="800000"/>
          </a:ln>
          <a:effectLst/>
        </p:spPr>
      </p:cxnSp>
      <p:cxnSp>
        <p:nvCxnSpPr>
          <p:cNvPr id="43" name="Gerader Verbinder 42"/>
          <p:cNvCxnSpPr>
            <a:stCxn id="35" idx="2"/>
            <a:endCxn id="20" idx="0"/>
          </p:cNvCxnSpPr>
          <p:nvPr/>
        </p:nvCxnSpPr>
        <p:spPr>
          <a:xfrm flipH="1">
            <a:off x="1584734" y="2519592"/>
            <a:ext cx="565971" cy="499245"/>
          </a:xfrm>
          <a:prstGeom prst="line">
            <a:avLst/>
          </a:prstGeom>
          <a:noFill/>
          <a:ln w="6350" cap="flat" cmpd="sng" algn="ctr">
            <a:solidFill>
              <a:srgbClr val="2F6C86"/>
            </a:solidFill>
            <a:prstDash val="solid"/>
            <a:miter lim="800000"/>
          </a:ln>
          <a:effectLst/>
        </p:spPr>
      </p:cxnSp>
      <p:cxnSp>
        <p:nvCxnSpPr>
          <p:cNvPr id="44" name="Gerader Verbinder 43"/>
          <p:cNvCxnSpPr>
            <a:stCxn id="35" idx="2"/>
            <a:endCxn id="28" idx="0"/>
          </p:cNvCxnSpPr>
          <p:nvPr/>
        </p:nvCxnSpPr>
        <p:spPr>
          <a:xfrm flipH="1">
            <a:off x="2126130" y="2519592"/>
            <a:ext cx="24575" cy="499245"/>
          </a:xfrm>
          <a:prstGeom prst="line">
            <a:avLst/>
          </a:prstGeom>
          <a:noFill/>
          <a:ln w="6350" cap="flat" cmpd="sng" algn="ctr">
            <a:solidFill>
              <a:srgbClr val="2F6C86"/>
            </a:solidFill>
            <a:prstDash val="solid"/>
            <a:miter lim="800000"/>
          </a:ln>
          <a:effectLst/>
        </p:spPr>
      </p:cxnSp>
      <p:cxnSp>
        <p:nvCxnSpPr>
          <p:cNvPr id="45" name="Gerader Verbinder 44"/>
          <p:cNvCxnSpPr>
            <a:stCxn id="35" idx="2"/>
            <a:endCxn id="24" idx="0"/>
          </p:cNvCxnSpPr>
          <p:nvPr/>
        </p:nvCxnSpPr>
        <p:spPr>
          <a:xfrm>
            <a:off x="2150705" y="2519592"/>
            <a:ext cx="537741" cy="483789"/>
          </a:xfrm>
          <a:prstGeom prst="line">
            <a:avLst/>
          </a:prstGeom>
          <a:noFill/>
          <a:ln w="6350" cap="flat" cmpd="sng" algn="ctr">
            <a:solidFill>
              <a:srgbClr val="2F6C86"/>
            </a:solidFill>
            <a:prstDash val="solid"/>
            <a:miter lim="800000"/>
          </a:ln>
          <a:effectLst/>
        </p:spPr>
      </p:cxnSp>
      <p:cxnSp>
        <p:nvCxnSpPr>
          <p:cNvPr id="46" name="Gerader Verbinder 45"/>
          <p:cNvCxnSpPr>
            <a:stCxn id="35" idx="2"/>
            <a:endCxn id="32" idx="0"/>
          </p:cNvCxnSpPr>
          <p:nvPr/>
        </p:nvCxnSpPr>
        <p:spPr>
          <a:xfrm>
            <a:off x="2150705" y="2519592"/>
            <a:ext cx="1016072" cy="483789"/>
          </a:xfrm>
          <a:prstGeom prst="line">
            <a:avLst/>
          </a:prstGeom>
          <a:noFill/>
          <a:ln w="6350" cap="flat" cmpd="sng" algn="ctr">
            <a:solidFill>
              <a:srgbClr val="2F6C86"/>
            </a:solidFill>
            <a:prstDash val="solid"/>
            <a:miter lim="800000"/>
          </a:ln>
          <a:effectLst/>
        </p:spPr>
      </p:cxnSp>
      <p:pic>
        <p:nvPicPr>
          <p:cNvPr id="47" name="Grafik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721" y="3752609"/>
            <a:ext cx="644963" cy="644963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407" y="4418852"/>
            <a:ext cx="412043" cy="412043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386" y="4428866"/>
            <a:ext cx="412043" cy="412043"/>
          </a:xfrm>
          <a:prstGeom prst="rect">
            <a:avLst/>
          </a:prstGeom>
        </p:spPr>
      </p:pic>
      <p:sp>
        <p:nvSpPr>
          <p:cNvPr id="50" name="Pfeil nach unten 49"/>
          <p:cNvSpPr/>
          <p:nvPr/>
        </p:nvSpPr>
        <p:spPr>
          <a:xfrm>
            <a:off x="2141163" y="4337095"/>
            <a:ext cx="327101" cy="345295"/>
          </a:xfrm>
          <a:prstGeom prst="downArrow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584" y="4415768"/>
            <a:ext cx="402742" cy="402742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245" y="4490351"/>
            <a:ext cx="402742" cy="402742"/>
          </a:xfrm>
          <a:prstGeom prst="rect">
            <a:avLst/>
          </a:prstGeom>
        </p:spPr>
      </p:pic>
      <p:cxnSp>
        <p:nvCxnSpPr>
          <p:cNvPr id="53" name="Gerade Verbindung mit Pfeil 52"/>
          <p:cNvCxnSpPr/>
          <p:nvPr/>
        </p:nvCxnSpPr>
        <p:spPr>
          <a:xfrm>
            <a:off x="2273225" y="3543048"/>
            <a:ext cx="0" cy="25513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Rechteck 53"/>
          <p:cNvSpPr/>
          <p:nvPr/>
        </p:nvSpPr>
        <p:spPr>
          <a:xfrm>
            <a:off x="5404375" y="3440101"/>
            <a:ext cx="6001758" cy="392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+mn-lt"/>
              </a:rPr>
              <a:t>Имеет юридическое лицо</a:t>
            </a:r>
            <a:endParaRPr lang="en-GB" sz="1400" i="1" dirty="0">
              <a:solidFill>
                <a:srgbClr val="2F6C86"/>
              </a:solidFill>
              <a:latin typeface="+mn-lt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5429265" y="4915911"/>
            <a:ext cx="5987672" cy="3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</a:pPr>
            <a:r>
              <a:rPr lang="uk" b="1" dirty="0">
                <a:solidFill>
                  <a:srgbClr val="000000"/>
                </a:solidFill>
                <a:latin typeface="+mn-lt"/>
              </a:rPr>
              <a:t>имеет общую систему сбыта</a:t>
            </a:r>
            <a:endParaRPr lang="de-DE" sz="1600" dirty="0">
              <a:solidFill>
                <a:srgbClr val="E84E28"/>
              </a:solidFill>
              <a:latin typeface="+mn-lt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5415179" y="4190134"/>
            <a:ext cx="6001758" cy="391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+mn-lt"/>
              </a:rPr>
              <a:t>Имеет систему внутреннего контроля (СВК)</a:t>
            </a:r>
            <a:endParaRPr lang="de-DE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5448315" y="5522632"/>
            <a:ext cx="5560580" cy="1389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</a:pPr>
            <a:r>
              <a:rPr lang="uk" b="1" dirty="0">
                <a:solidFill>
                  <a:srgbClr val="000000"/>
                </a:solidFill>
                <a:latin typeface="+mn-lt"/>
              </a:rPr>
              <a:t>члены должны находиться в географической близости. Участник может зарегистрироваться только в 1 </a:t>
            </a:r>
            <a:r>
              <a:rPr lang="uk-UA" b="1" dirty="0" err="1">
                <a:solidFill>
                  <a:srgbClr val="000000"/>
                </a:solidFill>
                <a:latin typeface="+mn-lt"/>
              </a:rPr>
              <a:t>ГОп </a:t>
            </a:r>
            <a:r>
              <a:rPr lang="uk" b="1" dirty="0">
                <a:solidFill>
                  <a:srgbClr val="000000"/>
                </a:solidFill>
                <a:latin typeface="+mn-lt"/>
              </a:rPr>
              <a:t>для определенного продукта.</a:t>
            </a:r>
            <a:endParaRPr lang="en-IN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372" y="1920274"/>
            <a:ext cx="849118" cy="636839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4071" y="4075090"/>
            <a:ext cx="847690" cy="656848"/>
          </a:xfrm>
          <a:prstGeom prst="rect">
            <a:avLst/>
          </a:prstGeom>
        </p:spPr>
      </p:pic>
      <p:cxnSp>
        <p:nvCxnSpPr>
          <p:cNvPr id="60" name="Gerade Verbindung mit Pfeil 59"/>
          <p:cNvCxnSpPr/>
          <p:nvPr/>
        </p:nvCxnSpPr>
        <p:spPr>
          <a:xfrm>
            <a:off x="1749090" y="3590480"/>
            <a:ext cx="152481" cy="234198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1" name="Gerade Verbindung mit Pfeil 60"/>
          <p:cNvCxnSpPr/>
          <p:nvPr/>
        </p:nvCxnSpPr>
        <p:spPr>
          <a:xfrm>
            <a:off x="1283163" y="3683969"/>
            <a:ext cx="218451" cy="18086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2" name="Gerade Verbindung mit Pfeil 61"/>
          <p:cNvCxnSpPr/>
          <p:nvPr/>
        </p:nvCxnSpPr>
        <p:spPr>
          <a:xfrm flipH="1">
            <a:off x="2580031" y="3594324"/>
            <a:ext cx="175858" cy="221023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3" name="Gerade Verbindung mit Pfeil 62"/>
          <p:cNvCxnSpPr/>
          <p:nvPr/>
        </p:nvCxnSpPr>
        <p:spPr>
          <a:xfrm flipH="1">
            <a:off x="2840169" y="3733648"/>
            <a:ext cx="236965" cy="141099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4" name="Grafik 6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9905" y="4789255"/>
            <a:ext cx="932585" cy="717749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6697" y="5617371"/>
            <a:ext cx="859000" cy="661115"/>
          </a:xfrm>
          <a:prstGeom prst="rect">
            <a:avLst/>
          </a:prstGeom>
        </p:spPr>
      </p:pic>
      <p:sp>
        <p:nvSpPr>
          <p:cNvPr id="67" name="Textfeld 66"/>
          <p:cNvSpPr txBox="1"/>
          <p:nvPr/>
        </p:nvSpPr>
        <p:spPr>
          <a:xfrm>
            <a:off x="1189488" y="2723360"/>
            <a:ext cx="25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dirty="0">
                <a:solidFill>
                  <a:srgbClr val="000000"/>
                </a:solidFill>
                <a:latin typeface="Gill Sans MT" panose="020B0502020104020203"/>
              </a:rPr>
              <a:t>Макс: 2000 </a:t>
            </a:r>
            <a:r>
              <a:rPr lang="uk-UA" dirty="0">
                <a:solidFill>
                  <a:srgbClr val="000000"/>
                </a:solidFill>
                <a:latin typeface="Gill Sans MT" panose="020B0502020104020203"/>
              </a:rPr>
              <a:t>членов</a:t>
            </a:r>
            <a:endParaRPr lang="en-IN" dirty="0">
              <a:solidFill>
                <a:srgbClr val="000000"/>
              </a:solidFill>
              <a:latin typeface="Gill Sans MT" panose="020B0502020104020203"/>
            </a:endParaRP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2517" y="2690322"/>
            <a:ext cx="1026748" cy="628177"/>
          </a:xfrm>
          <a:prstGeom prst="rect">
            <a:avLst/>
          </a:prstGeom>
        </p:spPr>
      </p:pic>
      <p:sp>
        <p:nvSpPr>
          <p:cNvPr id="69" name="Rechteck 68"/>
          <p:cNvSpPr/>
          <p:nvPr/>
        </p:nvSpPr>
        <p:spPr>
          <a:xfrm>
            <a:off x="5415179" y="2796558"/>
            <a:ext cx="6001758" cy="392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</a:pPr>
            <a:r>
              <a:rPr lang="uk" b="1" dirty="0">
                <a:solidFill>
                  <a:srgbClr val="000000"/>
                </a:solidFill>
                <a:latin typeface="+mn-lt"/>
              </a:rPr>
              <a:t>макс. 2000 членов</a:t>
            </a:r>
            <a:endParaRPr lang="en-GB" sz="1400" i="1" dirty="0">
              <a:solidFill>
                <a:srgbClr val="2F6C86"/>
              </a:solidFill>
              <a:latin typeface="+mn-lt"/>
            </a:endParaRPr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97" y="1262129"/>
            <a:ext cx="620681" cy="620681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79440" y="3356985"/>
            <a:ext cx="853514" cy="658425"/>
          </a:xfrm>
          <a:prstGeom prst="rect">
            <a:avLst/>
          </a:prstGeom>
        </p:spPr>
      </p:pic>
      <p:sp>
        <p:nvSpPr>
          <p:cNvPr id="72" name="Textfeld 76">
            <a:extLst>
              <a:ext uri="{FF2B5EF4-FFF2-40B4-BE49-F238E27FC236}">
                <a16:creationId xmlns:a16="http://schemas.microsoft.com/office/drawing/2014/main" id="{836966E0-7869-2846-899A-4FE6F6F0C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22" y="5394512"/>
            <a:ext cx="804652" cy="7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IN" altLang="x-none" sz="4000" b="1" dirty="0">
                <a:solidFill>
                  <a:schemeClr val="bg2"/>
                </a:solidFill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88761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365140EF-CBD4-B14E-8E0D-574921E5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915988"/>
            <a:ext cx="107299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x-none" altLang="x-none" sz="3200" b="1">
              <a:solidFill>
                <a:srgbClr val="099459"/>
              </a:solidFill>
            </a:endParaRP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106218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3000" b="1" dirty="0">
                <a:solidFill>
                  <a:srgbClr val="099459"/>
                </a:solidFill>
              </a:rPr>
              <a:t>Максимальный размер/тов.оборот фермы-участника </a:t>
            </a:r>
            <a:r>
              <a:rPr lang="uk-UA" altLang="x-none" sz="3000" b="1" dirty="0" err="1">
                <a:solidFill>
                  <a:srgbClr val="099459"/>
                </a:solidFill>
              </a:rPr>
              <a:t>ГОп</a:t>
            </a:r>
            <a:endParaRPr lang="en-US" altLang="x-none" sz="3000" b="1" dirty="0">
              <a:solidFill>
                <a:srgbClr val="099459"/>
              </a:solidFill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741354" y="5321099"/>
            <a:ext cx="2841175" cy="646331"/>
          </a:xfrm>
          <a:prstGeom prst="rect">
            <a:avLst/>
          </a:prstGeom>
          <a:solidFill>
            <a:srgbClr val="B4C800"/>
          </a:solidFill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Рег. 2018/848 ст. 36.1 (b)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45608" y="4301843"/>
            <a:ext cx="38511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" sz="1200" i="1" dirty="0">
                <a:solidFill>
                  <a:srgbClr val="000000"/>
                </a:solidFill>
                <a:latin typeface="+mj-lt"/>
              </a:rPr>
              <a:t>* Упрощенное правило; действует во всех странах, где стоимость органической сертификации для одной фермы такого размера составит более 500 евро/год, то есть почти во всех странах мира.</a:t>
            </a:r>
            <a:endParaRPr lang="en-IN" sz="12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Textfeld 2">
            <a:extLst>
              <a:ext uri="{FF2B5EF4-FFF2-40B4-BE49-F238E27FC236}">
                <a16:creationId xmlns:a16="http://schemas.microsoft.com/office/drawing/2014/main" id="{9D9AA6BB-86D7-624E-910D-D8B1FF19BDD0}"/>
              </a:ext>
            </a:extLst>
          </p:cNvPr>
          <p:cNvSpPr txBox="1"/>
          <p:nvPr/>
        </p:nvSpPr>
        <p:spPr bwMode="auto">
          <a:xfrm>
            <a:off x="439348" y="2735409"/>
            <a:ext cx="3869454" cy="1482637"/>
          </a:xfrm>
          <a:prstGeom prst="rect">
            <a:avLst/>
          </a:prstGeom>
          <a:noFill/>
          <a:ln w="38100" cap="flat" cmpd="sng" algn="ctr">
            <a:solidFill>
              <a:srgbClr val="099459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" dirty="0">
                <a:solidFill>
                  <a:srgbClr val="099459"/>
                </a:solidFill>
                <a:latin typeface="+mj-lt"/>
              </a:rPr>
              <a:t>Участник </a:t>
            </a:r>
            <a:r>
              <a:rPr lang="uk-UA" dirty="0" err="1">
                <a:solidFill>
                  <a:srgbClr val="099459"/>
                </a:solidFill>
                <a:latin typeface="+mj-lt"/>
              </a:rPr>
              <a:t>ГОп </a:t>
            </a:r>
            <a:r>
              <a:rPr lang="uk" dirty="0">
                <a:solidFill>
                  <a:srgbClr val="099459"/>
                </a:solidFill>
                <a:latin typeface="+mj-lt"/>
              </a:rPr>
              <a:t>является фермером с общей площадью земли ≤5 га</a:t>
            </a:r>
          </a:p>
          <a:p>
            <a:r>
              <a:rPr lang="uk" dirty="0">
                <a:solidFill>
                  <a:srgbClr val="099459"/>
                </a:solidFill>
                <a:latin typeface="+mj-lt"/>
              </a:rPr>
              <a:t>ИЛИ ≤ 25 000 евро органического дохода *</a:t>
            </a:r>
            <a:endParaRPr lang="de-CH" dirty="0">
              <a:solidFill>
                <a:srgbClr val="099459"/>
              </a:solidFill>
              <a:latin typeface="+mj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502340" y="2575161"/>
            <a:ext cx="2948069" cy="1169551"/>
          </a:xfrm>
          <a:prstGeom prst="rect">
            <a:avLst/>
          </a:prstGeom>
          <a:noFill/>
          <a:ln w="38100">
            <a:solidFill>
              <a:srgbClr val="099459"/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" sz="1400" b="1" dirty="0">
                <a:solidFill>
                  <a:schemeClr val="bg1"/>
                </a:solidFill>
                <a:latin typeface="+mj-lt"/>
              </a:rPr>
              <a:t>Общая площадь ≤ 5 га? (= вся земля, которой управляет член для сельскохозяйственного производства)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5894713" y="3768669"/>
            <a:ext cx="0" cy="904064"/>
          </a:xfrm>
          <a:prstGeom prst="straightConnector1">
            <a:avLst/>
          </a:prstGeom>
          <a:noFill/>
          <a:ln w="38100" cap="flat" cmpd="sng" algn="ctr">
            <a:solidFill>
              <a:srgbClr val="099459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Textfeld 32"/>
          <p:cNvSpPr txBox="1"/>
          <p:nvPr/>
        </p:nvSpPr>
        <p:spPr>
          <a:xfrm>
            <a:off x="4394764" y="5300905"/>
            <a:ext cx="3355367" cy="1433270"/>
          </a:xfrm>
          <a:prstGeom prst="rect">
            <a:avLst/>
          </a:prstGeom>
          <a:solidFill>
            <a:srgbClr val="0994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Имеет право быть членом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ГОп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</a:t>
            </a:r>
            <a:r>
              <a:rPr kumimoji="0" lang="uk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может быть сертифицированным в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ГОп</a:t>
            </a: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146722" y="5321098"/>
            <a:ext cx="3736925" cy="1256229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НЕ имеет права быть членом </a:t>
            </a:r>
            <a:r>
              <a:rPr kumimoji="0" lang="uk-UA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ГОп</a:t>
            </a: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 </a:t>
            </a:r>
            <a:r>
              <a:rPr kumimoji="0" lang="uk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необходима индивидуальная органическая сертификация;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35" name="Gerader Verbinder 34"/>
          <p:cNvCxnSpPr/>
          <p:nvPr/>
        </p:nvCxnSpPr>
        <p:spPr>
          <a:xfrm>
            <a:off x="5458897" y="2151526"/>
            <a:ext cx="1" cy="381943"/>
          </a:xfrm>
          <a:prstGeom prst="line">
            <a:avLst/>
          </a:prstGeom>
          <a:noFill/>
          <a:ln w="76200" cap="flat" cmpd="sng" algn="ctr">
            <a:solidFill>
              <a:srgbClr val="2F6C86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36" name="Textfeld 35"/>
          <p:cNvSpPr txBox="1"/>
          <p:nvPr/>
        </p:nvSpPr>
        <p:spPr>
          <a:xfrm>
            <a:off x="8425300" y="2515519"/>
            <a:ext cx="3178266" cy="108162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Доход </a:t>
            </a:r>
            <a:r>
              <a:rPr lang="uk" sz="1400" b="1" kern="0" dirty="0">
                <a:solidFill>
                  <a:schemeClr val="bg1"/>
                </a:solidFill>
                <a:latin typeface="+mj-lt"/>
              </a:rPr>
              <a:t>от </a:t>
            </a:r>
            <a:r>
              <a:rPr kumimoji="0" lang="uk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органического производства ≤ 25 000 евро ? (для всех стран, где сертификация индивидуальной фермы &gt; 500 евро/год)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37" name="Gerade Verbindung mit Pfeil 36"/>
          <p:cNvCxnSpPr>
            <a:endCxn id="44" idx="3"/>
          </p:cNvCxnSpPr>
          <p:nvPr/>
        </p:nvCxnSpPr>
        <p:spPr>
          <a:xfrm flipH="1">
            <a:off x="6472550" y="3590295"/>
            <a:ext cx="3348344" cy="1256229"/>
          </a:xfrm>
          <a:prstGeom prst="straightConnector1">
            <a:avLst/>
          </a:prstGeom>
          <a:noFill/>
          <a:ln w="38100" cap="flat" cmpd="sng" algn="ctr">
            <a:solidFill>
              <a:srgbClr val="099459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Gerade Verbindung mit Pfeil 37"/>
          <p:cNvCxnSpPr/>
          <p:nvPr/>
        </p:nvCxnSpPr>
        <p:spPr>
          <a:xfrm>
            <a:off x="10014433" y="3643356"/>
            <a:ext cx="0" cy="9836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9" name="Grafik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595" y="4521400"/>
            <a:ext cx="729675" cy="72967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862" y="1407383"/>
            <a:ext cx="705472" cy="720928"/>
          </a:xfrm>
          <a:prstGeom prst="rect">
            <a:avLst/>
          </a:prstGeom>
        </p:spPr>
      </p:pic>
      <p:cxnSp>
        <p:nvCxnSpPr>
          <p:cNvPr id="41" name="Gerade Verbindung mit Pfeil 40"/>
          <p:cNvCxnSpPr>
            <a:cxnSpLocks/>
          </p:cNvCxnSpPr>
          <p:nvPr/>
        </p:nvCxnSpPr>
        <p:spPr>
          <a:xfrm>
            <a:off x="7450409" y="3119997"/>
            <a:ext cx="974891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Textfeld 41"/>
          <p:cNvSpPr txBox="1"/>
          <p:nvPr/>
        </p:nvSpPr>
        <p:spPr>
          <a:xfrm>
            <a:off x="7437385" y="2678938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sz="2000" b="1" dirty="0">
                <a:solidFill>
                  <a:srgbClr val="C00000"/>
                </a:solidFill>
                <a:latin typeface="+mj-lt"/>
              </a:rPr>
              <a:t>НЕТ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8131225" y="4317232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099459"/>
                </a:solidFill>
                <a:latin typeface="+mj-lt"/>
              </a:rPr>
              <a:t>ДА</a:t>
            </a:r>
            <a:r>
              <a:rPr lang="de-DE" sz="2000" b="1" dirty="0">
                <a:solidFill>
                  <a:srgbClr val="099459"/>
                </a:solidFill>
                <a:latin typeface="+mj-lt"/>
              </a:rPr>
              <a:t>?</a:t>
            </a:r>
            <a:endParaRPr lang="en-IN" sz="2000" b="1" dirty="0">
              <a:solidFill>
                <a:srgbClr val="099459"/>
              </a:solidFill>
              <a:latin typeface="+mj-lt"/>
            </a:endParaRP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571" y="4410534"/>
            <a:ext cx="871979" cy="871979"/>
          </a:xfrm>
          <a:prstGeom prst="rect">
            <a:avLst/>
          </a:prstGeom>
          <a:noFill/>
        </p:spPr>
      </p:pic>
      <p:sp>
        <p:nvSpPr>
          <p:cNvPr id="45" name="Textfeld 44"/>
          <p:cNvSpPr txBox="1"/>
          <p:nvPr/>
        </p:nvSpPr>
        <p:spPr>
          <a:xfrm>
            <a:off x="5254349" y="3719726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099459"/>
                </a:solidFill>
                <a:latin typeface="+mj-lt"/>
              </a:rPr>
              <a:t>ДА</a:t>
            </a:r>
            <a:r>
              <a:rPr lang="de-DE" sz="2000" b="1" dirty="0">
                <a:solidFill>
                  <a:srgbClr val="099459"/>
                </a:solidFill>
                <a:latin typeface="+mj-lt"/>
              </a:rPr>
              <a:t>?</a:t>
            </a:r>
            <a:endParaRPr lang="en-IN" sz="2000" b="1" dirty="0">
              <a:solidFill>
                <a:srgbClr val="099459"/>
              </a:solidFill>
              <a:latin typeface="+mj-lt"/>
            </a:endParaRP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6456" y="1174023"/>
            <a:ext cx="1881700" cy="1411276"/>
          </a:xfrm>
          <a:prstGeom prst="rect">
            <a:avLst/>
          </a:prstGeom>
        </p:spPr>
      </p:pic>
      <p:sp>
        <p:nvSpPr>
          <p:cNvPr id="47" name="Textfeld 46"/>
          <p:cNvSpPr txBox="1"/>
          <p:nvPr/>
        </p:nvSpPr>
        <p:spPr>
          <a:xfrm>
            <a:off x="5975080" y="1562133"/>
            <a:ext cx="512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+mj-lt"/>
              </a:rPr>
              <a:t>Схема проверки</a:t>
            </a:r>
            <a:r>
              <a:rPr lang="en-IN" b="1" dirty="0">
                <a:solidFill>
                  <a:srgbClr val="000000"/>
                </a:solidFill>
                <a:latin typeface="+mj-lt"/>
              </a:rPr>
              <a:t>: </a:t>
            </a:r>
            <a:r>
              <a:rPr lang="uk-UA" dirty="0">
                <a:solidFill>
                  <a:srgbClr val="000000"/>
                </a:solidFill>
                <a:latin typeface="+mj-lt"/>
              </a:rPr>
              <a:t>какие фермы могут вступить в группу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cxnSp>
        <p:nvCxnSpPr>
          <p:cNvPr id="48" name="Gerader Verbinder 47"/>
          <p:cNvCxnSpPr/>
          <p:nvPr/>
        </p:nvCxnSpPr>
        <p:spPr>
          <a:xfrm>
            <a:off x="4295775" y="1414833"/>
            <a:ext cx="0" cy="4814686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ysDash"/>
            <a:miter lim="800000"/>
          </a:ln>
          <a:effectLst/>
        </p:spPr>
      </p:cxn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46" t="20383" r="33414" b="19963"/>
          <a:stretch/>
        </p:blipFill>
        <p:spPr>
          <a:xfrm>
            <a:off x="279304" y="5341523"/>
            <a:ext cx="431076" cy="64008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246564" y="3972175"/>
            <a:ext cx="3537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i="1" kern="0" dirty="0">
                <a:solidFill>
                  <a:srgbClr val="099459"/>
                </a:solidFill>
                <a:latin typeface="+mj-lt"/>
              </a:rPr>
              <a:t>Товарооборот не имеет значения</a:t>
            </a:r>
            <a:endParaRPr lang="en-IN" sz="1600" i="1" kern="0" dirty="0">
              <a:solidFill>
                <a:srgbClr val="099459"/>
              </a:solidFill>
              <a:latin typeface="+mj-lt"/>
            </a:endParaRPr>
          </a:p>
        </p:txBody>
      </p:sp>
      <p:sp>
        <p:nvSpPr>
          <p:cNvPr id="5" name="Textfeld 42">
            <a:extLst>
              <a:ext uri="{FF2B5EF4-FFF2-40B4-BE49-F238E27FC236}">
                <a16:creationId xmlns:a16="http://schemas.microsoft.com/office/drawing/2014/main" id="{6587BCCD-4229-8142-00D5-B32F6E54C9F2}"/>
              </a:ext>
            </a:extLst>
          </p:cNvPr>
          <p:cNvSpPr txBox="1"/>
          <p:nvPr/>
        </p:nvSpPr>
        <p:spPr>
          <a:xfrm>
            <a:off x="10109812" y="389813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+mj-lt"/>
              </a:rPr>
              <a:t>Нет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?</a:t>
            </a:r>
            <a:endParaRPr lang="en-IN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056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365140EF-CBD4-B14E-8E0D-574921E5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915988"/>
            <a:ext cx="107299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x-none" altLang="x-none" sz="3200" b="1">
              <a:solidFill>
                <a:srgbClr val="099459"/>
              </a:solidFill>
            </a:endParaRP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109279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x-none" sz="2500" b="1" dirty="0">
                <a:solidFill>
                  <a:srgbClr val="099459"/>
                </a:solidFill>
              </a:rPr>
              <a:t>FAQ: </a:t>
            </a:r>
            <a:r>
              <a:rPr lang="uk" altLang="x-none" sz="2500" b="1" dirty="0">
                <a:solidFill>
                  <a:srgbClr val="099459"/>
                </a:solidFill>
              </a:rPr>
              <a:t>Максимальный </a:t>
            </a:r>
            <a:r>
              <a:rPr lang="uk-UA" altLang="x-none" sz="2500" b="1" dirty="0">
                <a:solidFill>
                  <a:srgbClr val="099459"/>
                </a:solidFill>
              </a:rPr>
              <a:t>тов. оборот </a:t>
            </a:r>
            <a:r>
              <a:rPr lang="uk" altLang="x-none" sz="2500" b="1" dirty="0">
                <a:solidFill>
                  <a:srgbClr val="099459"/>
                </a:solidFill>
              </a:rPr>
              <a:t>от органического производства</a:t>
            </a:r>
            <a:endParaRPr lang="en-US" altLang="x-none" sz="2500" b="1" dirty="0">
              <a:solidFill>
                <a:srgbClr val="099459"/>
              </a:solidFill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DA8F346A-88EB-43EB-BF9A-C77781A84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468807"/>
              </p:ext>
            </p:extLst>
          </p:nvPr>
        </p:nvGraphicFramePr>
        <p:xfrm>
          <a:off x="806116" y="3310770"/>
          <a:ext cx="4813654" cy="2606040"/>
        </p:xfrm>
        <a:graphic>
          <a:graphicData uri="http://schemas.openxmlformats.org/drawingml/2006/table">
            <a:tbl>
              <a:tblPr firstRow="1" bandRow="1"/>
              <a:tblGrid>
                <a:gridCol w="4813654">
                  <a:extLst>
                    <a:ext uri="{9D8B030D-6E8A-4147-A177-3AD203B41FA5}">
                      <a16:colId xmlns:a16="http://schemas.microsoft.com/office/drawing/2014/main" val="2368454120"/>
                    </a:ext>
                  </a:extLst>
                </a:gridCol>
              </a:tblGrid>
              <a:tr h="4699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uk" sz="1600" dirty="0">
                          <a:solidFill>
                            <a:schemeClr val="bg1"/>
                          </a:solidFill>
                          <a:latin typeface="+mn-lt"/>
                        </a:rPr>
                        <a:t>Что такое "доход от органического производства" участника </a:t>
                      </a:r>
                      <a:r>
                        <a:rPr kumimoji="0" lang="ru-RU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ГОп</a:t>
                      </a:r>
                      <a:r>
                        <a:rPr lang="uk" sz="1600" dirty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2456"/>
                  </a:ext>
                </a:extLst>
              </a:tr>
              <a:tr h="10438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uk" sz="1600" b="1" dirty="0">
                          <a:solidFill>
                            <a:srgbClr val="0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 Годовая стоимость органических продаж члена группы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" sz="1600" b="1" dirty="0">
                          <a:solidFill>
                            <a:srgbClr val="0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Общий объем продаж за отчетный год в местной валюте (прошлый год).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" sz="1600" b="1" dirty="0">
                          <a:solidFill>
                            <a:srgbClr val="0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На основе цены брутто за продукты, фактически уплаченные участнику.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" sz="1600" b="1" dirty="0">
                          <a:solidFill>
                            <a:srgbClr val="0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Субсидии не засчитываются в доход.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544082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DA8F346A-88EB-43EB-BF9A-C77781A84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95957"/>
              </p:ext>
            </p:extLst>
          </p:nvPr>
        </p:nvGraphicFramePr>
        <p:xfrm>
          <a:off x="5767984" y="3310770"/>
          <a:ext cx="5759865" cy="3007360"/>
        </p:xfrm>
        <a:graphic>
          <a:graphicData uri="http://schemas.openxmlformats.org/drawingml/2006/table">
            <a:tbl>
              <a:tblPr firstRow="1" bandRow="1"/>
              <a:tblGrid>
                <a:gridCol w="5759865">
                  <a:extLst>
                    <a:ext uri="{9D8B030D-6E8A-4147-A177-3AD203B41FA5}">
                      <a16:colId xmlns:a16="http://schemas.microsoft.com/office/drawing/2014/main" val="2368454120"/>
                    </a:ext>
                  </a:extLst>
                </a:gridCol>
              </a:tblGrid>
              <a:tr h="5447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uk" sz="1600" dirty="0">
                          <a:solidFill>
                            <a:schemeClr val="bg1"/>
                          </a:solidFill>
                          <a:latin typeface="+mj-lt"/>
                        </a:rPr>
                        <a:t>А как насчет значительных или внезапных колебаний объемов продаж, цен и курсов валют?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2456"/>
                  </a:ext>
                </a:extLst>
              </a:tr>
              <a:tr h="8176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" sz="1400" b="1" baseline="0" dirty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Конвертация валюты в евро: средний годовой курс приемлем, напр. конвертер валют ЕС (</a:t>
                      </a:r>
                      <a:r>
                        <a:rPr lang="en-US" sz="1400" b="1" baseline="0" dirty="0" err="1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InforEuro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) </a:t>
                      </a:r>
                      <a:r>
                        <a:rPr lang="uk" sz="1400" b="1" baseline="0" dirty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за 12 месяцев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baseline="0" dirty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СВК </a:t>
                      </a:r>
                      <a:r>
                        <a:rPr lang="uk" sz="1400" b="1" baseline="0" dirty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должна иметь процедуру проверки соответствия требованиям; Средний объем продаж за последние 3 года является приемлемым.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baseline="0" dirty="0" err="1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П</a:t>
                      </a:r>
                      <a:r>
                        <a:rPr lang="uk" sz="1400" b="1" baseline="0" dirty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озаботьтесь о том, чтобы минимизировать риск того, что продажи членов &gt;&gt; 25 000 евро  </a:t>
                      </a:r>
                      <a:r>
                        <a:rPr lang="uk-UA" sz="1400" b="1" baseline="0" dirty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СОК </a:t>
                      </a:r>
                      <a:r>
                        <a:rPr lang="uk" sz="1400" b="1" baseline="0" dirty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может установить более низкий порог; избегайте случаев, когда участники находятся очень близко к порогу.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544082"/>
                  </a:ext>
                </a:extLst>
              </a:tr>
            </a:tbl>
          </a:graphicData>
        </a:graphic>
      </p:graphicFrame>
      <p:grpSp>
        <p:nvGrpSpPr>
          <p:cNvPr id="11" name="Gruppieren 10"/>
          <p:cNvGrpSpPr/>
          <p:nvPr/>
        </p:nvGrpSpPr>
        <p:grpSpPr>
          <a:xfrm>
            <a:off x="1836707" y="1064290"/>
            <a:ext cx="2455817" cy="2246480"/>
            <a:chOff x="5418692" y="1118680"/>
            <a:chExt cx="2479778" cy="2479778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8692" y="1118680"/>
              <a:ext cx="2479778" cy="2479778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6347780" y="2139617"/>
              <a:ext cx="656311" cy="849348"/>
            </a:xfrm>
            <a:custGeom>
              <a:avLst/>
              <a:gdLst>
                <a:gd name="connsiteX0" fmla="*/ 0 w 639764"/>
                <a:gd name="connsiteY0" fmla="*/ 0 h 830997"/>
                <a:gd name="connsiteX1" fmla="*/ 639764 w 639764"/>
                <a:gd name="connsiteY1" fmla="*/ 0 h 830997"/>
                <a:gd name="connsiteX2" fmla="*/ 639764 w 639764"/>
                <a:gd name="connsiteY2" fmla="*/ 830997 h 830997"/>
                <a:gd name="connsiteX3" fmla="*/ 0 w 639764"/>
                <a:gd name="connsiteY3" fmla="*/ 830997 h 830997"/>
                <a:gd name="connsiteX4" fmla="*/ 0 w 639764"/>
                <a:gd name="connsiteY4" fmla="*/ 0 h 830997"/>
                <a:gd name="connsiteX0" fmla="*/ 0 w 639764"/>
                <a:gd name="connsiteY0" fmla="*/ 0 h 830997"/>
                <a:gd name="connsiteX1" fmla="*/ 523855 w 639764"/>
                <a:gd name="connsiteY1" fmla="*/ 103031 h 830997"/>
                <a:gd name="connsiteX2" fmla="*/ 639764 w 639764"/>
                <a:gd name="connsiteY2" fmla="*/ 830997 h 830997"/>
                <a:gd name="connsiteX3" fmla="*/ 0 w 639764"/>
                <a:gd name="connsiteY3" fmla="*/ 830997 h 830997"/>
                <a:gd name="connsiteX4" fmla="*/ 0 w 639764"/>
                <a:gd name="connsiteY4" fmla="*/ 0 h 830997"/>
                <a:gd name="connsiteX0" fmla="*/ 77273 w 639764"/>
                <a:gd name="connsiteY0" fmla="*/ 12879 h 727966"/>
                <a:gd name="connsiteX1" fmla="*/ 523855 w 639764"/>
                <a:gd name="connsiteY1" fmla="*/ 0 h 727966"/>
                <a:gd name="connsiteX2" fmla="*/ 639764 w 639764"/>
                <a:gd name="connsiteY2" fmla="*/ 727966 h 727966"/>
                <a:gd name="connsiteX3" fmla="*/ 0 w 639764"/>
                <a:gd name="connsiteY3" fmla="*/ 727966 h 727966"/>
                <a:gd name="connsiteX4" fmla="*/ 77273 w 639764"/>
                <a:gd name="connsiteY4" fmla="*/ 12879 h 727966"/>
                <a:gd name="connsiteX0" fmla="*/ 25757 w 588248"/>
                <a:gd name="connsiteY0" fmla="*/ 12879 h 727966"/>
                <a:gd name="connsiteX1" fmla="*/ 472339 w 588248"/>
                <a:gd name="connsiteY1" fmla="*/ 0 h 727966"/>
                <a:gd name="connsiteX2" fmla="*/ 588248 w 588248"/>
                <a:gd name="connsiteY2" fmla="*/ 727966 h 727966"/>
                <a:gd name="connsiteX3" fmla="*/ 0 w 588248"/>
                <a:gd name="connsiteY3" fmla="*/ 650693 h 727966"/>
                <a:gd name="connsiteX4" fmla="*/ 25757 w 588248"/>
                <a:gd name="connsiteY4" fmla="*/ 12879 h 727966"/>
                <a:gd name="connsiteX0" fmla="*/ 25757 w 536733"/>
                <a:gd name="connsiteY0" fmla="*/ 12879 h 650693"/>
                <a:gd name="connsiteX1" fmla="*/ 472339 w 536733"/>
                <a:gd name="connsiteY1" fmla="*/ 0 h 650693"/>
                <a:gd name="connsiteX2" fmla="*/ 536733 w 536733"/>
                <a:gd name="connsiteY2" fmla="*/ 650693 h 650693"/>
                <a:gd name="connsiteX3" fmla="*/ 0 w 536733"/>
                <a:gd name="connsiteY3" fmla="*/ 650693 h 650693"/>
                <a:gd name="connsiteX4" fmla="*/ 25757 w 536733"/>
                <a:gd name="connsiteY4" fmla="*/ 12879 h 65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733" h="650693">
                  <a:moveTo>
                    <a:pt x="25757" y="12879"/>
                  </a:moveTo>
                  <a:lnTo>
                    <a:pt x="472339" y="0"/>
                  </a:lnTo>
                  <a:lnTo>
                    <a:pt x="536733" y="650693"/>
                  </a:lnTo>
                  <a:lnTo>
                    <a:pt x="0" y="650693"/>
                  </a:lnTo>
                  <a:lnTo>
                    <a:pt x="25757" y="128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</a:rPr>
                <a:t>€</a:t>
              </a:r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658" y="1179957"/>
            <a:ext cx="2124290" cy="212429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0402" y="1411355"/>
            <a:ext cx="1304048" cy="1323439"/>
          </a:xfrm>
          <a:prstGeom prst="rect">
            <a:avLst/>
          </a:prstGeom>
          <a:solidFill>
            <a:srgbClr val="B4C800"/>
          </a:solidFill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sz="4400" b="1" dirty="0">
                <a:solidFill>
                  <a:schemeClr val="bg1"/>
                </a:solidFill>
                <a:latin typeface="+mn-lt"/>
              </a:rPr>
              <a:t>???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+mn-lt"/>
              </a:rPr>
              <a:t>Распространенные вопросы</a:t>
            </a:r>
            <a:endParaRPr lang="en-IN" sz="1200" b="1" dirty="0">
              <a:solidFill>
                <a:schemeClr val="bg1"/>
              </a:solidFill>
              <a:latin typeface="+mn-lt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53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365140EF-CBD4-B14E-8E0D-574921E5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915988"/>
            <a:ext cx="107299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x-none" altLang="x-none" sz="3200" b="1">
              <a:solidFill>
                <a:srgbClr val="099459"/>
              </a:solidFill>
            </a:endParaRP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8270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de-DE" altLang="x-none" sz="2800" b="1" dirty="0">
                <a:solidFill>
                  <a:srgbClr val="099459"/>
                </a:solidFill>
              </a:rPr>
              <a:t>FAQ</a:t>
            </a:r>
            <a:r>
              <a:rPr lang="uk" altLang="x-none" sz="2800" b="1" dirty="0">
                <a:solidFill>
                  <a:srgbClr val="099459"/>
                </a:solidFill>
              </a:rPr>
              <a:t>: максимальный размер землевладения</a:t>
            </a:r>
            <a:endParaRPr lang="en-US" altLang="x-none" sz="2800" b="1" dirty="0">
              <a:solidFill>
                <a:srgbClr val="099459"/>
              </a:solidFill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543" y="1411355"/>
            <a:ext cx="4137218" cy="4137218"/>
          </a:xfrm>
          <a:prstGeom prst="rect">
            <a:avLst/>
          </a:prstGeom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DA8F346A-88EB-43EB-BF9A-C77781A84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24810"/>
              </p:ext>
            </p:extLst>
          </p:nvPr>
        </p:nvGraphicFramePr>
        <p:xfrm>
          <a:off x="1648390" y="1411355"/>
          <a:ext cx="4137218" cy="3840480"/>
        </p:xfrm>
        <a:graphic>
          <a:graphicData uri="http://schemas.openxmlformats.org/drawingml/2006/table">
            <a:tbl>
              <a:tblPr firstRow="1" bandRow="1"/>
              <a:tblGrid>
                <a:gridCol w="4137218">
                  <a:extLst>
                    <a:ext uri="{9D8B030D-6E8A-4147-A177-3AD203B41FA5}">
                      <a16:colId xmlns:a16="http://schemas.microsoft.com/office/drawing/2014/main" val="2368454120"/>
                    </a:ext>
                  </a:extLst>
                </a:gridCol>
              </a:tblGrid>
              <a:tr h="582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uk" sz="1600" dirty="0">
                          <a:solidFill>
                            <a:schemeClr val="bg1"/>
                          </a:solidFill>
                          <a:latin typeface="+mj-lt"/>
                        </a:rPr>
                        <a:t>Что такое "</a:t>
                      </a:r>
                      <a:r>
                        <a:rPr lang="uk-UA" sz="1600" dirty="0">
                          <a:solidFill>
                            <a:schemeClr val="bg1"/>
                          </a:solidFill>
                          <a:latin typeface="+mj-lt"/>
                        </a:rPr>
                        <a:t>Землевладение</a:t>
                      </a:r>
                      <a:r>
                        <a:rPr lang="uk" sz="1600" dirty="0">
                          <a:solidFill>
                            <a:schemeClr val="bg1"/>
                          </a:solidFill>
                          <a:latin typeface="+mj-lt"/>
                        </a:rPr>
                        <a:t>" участника - это только органическая земля?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2456"/>
                  </a:ext>
                </a:extLst>
              </a:tr>
              <a:tr h="23006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" sz="1600" b="1" i="0" dirty="0">
                          <a:solidFill>
                            <a:schemeClr val="bg1"/>
                          </a:solidFill>
                          <a:latin typeface="+mj-lt"/>
                        </a:rPr>
                        <a:t>Нет = все производственные единицы, которыми управляет член с целью производства сельскохозяйственной продукции, включая продукты аквакультуры и пчеловодства.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" sz="1600" b="0" i="0" dirty="0">
                          <a:solidFill>
                            <a:schemeClr val="bg1"/>
                          </a:solidFill>
                          <a:latin typeface="+mj-lt"/>
                        </a:rPr>
                        <a:t>То есть органические поля, а также неорганические или залежи для севооборота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" sz="1600" b="0" i="0" dirty="0">
                          <a:solidFill>
                            <a:schemeClr val="bg1"/>
                          </a:solidFill>
                          <a:latin typeface="+mj-lt"/>
                        </a:rPr>
                        <a:t>Лесные участки не включены, если они не используются для органического пчеловодства</a:t>
                      </a:r>
                      <a:endParaRPr lang="en-US" sz="1600" b="0" baseline="0" dirty="0">
                        <a:solidFill>
                          <a:schemeClr val="bg1"/>
                        </a:solidFill>
                        <a:latin typeface="+mj-lt"/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544082"/>
                  </a:ext>
                </a:extLst>
              </a:tr>
            </a:tbl>
          </a:graphicData>
        </a:graphic>
      </p:graphicFrame>
      <p:sp>
        <p:nvSpPr>
          <p:cNvPr id="2" name="Textfeld 15">
            <a:extLst>
              <a:ext uri="{FF2B5EF4-FFF2-40B4-BE49-F238E27FC236}">
                <a16:creationId xmlns:a16="http://schemas.microsoft.com/office/drawing/2014/main" id="{0732D723-3ADE-ECD2-135C-3182D937BE93}"/>
              </a:ext>
            </a:extLst>
          </p:cNvPr>
          <p:cNvSpPr txBox="1"/>
          <p:nvPr/>
        </p:nvSpPr>
        <p:spPr>
          <a:xfrm>
            <a:off x="10402" y="1411355"/>
            <a:ext cx="1197101" cy="1323439"/>
          </a:xfrm>
          <a:prstGeom prst="rect">
            <a:avLst/>
          </a:prstGeom>
          <a:solidFill>
            <a:srgbClr val="B4C800"/>
          </a:solidFill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sz="4400" b="1" dirty="0">
                <a:solidFill>
                  <a:schemeClr val="bg1"/>
                </a:solidFill>
                <a:latin typeface="+mn-lt"/>
              </a:rPr>
              <a:t>???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+mn-lt"/>
              </a:rPr>
              <a:t>Распространенные вопросы</a:t>
            </a:r>
            <a:endParaRPr lang="en-IN" sz="1200" b="1" dirty="0">
              <a:solidFill>
                <a:schemeClr val="bg1"/>
              </a:solidFill>
              <a:latin typeface="+mn-lt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056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>
            <a:extLst>
              <a:ext uri="{FF2B5EF4-FFF2-40B4-BE49-F238E27FC236}">
                <a16:creationId xmlns:a16="http://schemas.microsoft.com/office/drawing/2014/main" id="{C3556E2D-EDF7-AA44-A414-92EFF2E1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233488"/>
            <a:ext cx="10315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x-none" altLang="x-none" sz="3200" b="1">
              <a:solidFill>
                <a:srgbClr val="099459"/>
              </a:solidFill>
            </a:endParaRPr>
          </a:p>
        </p:txBody>
      </p:sp>
      <p:pic>
        <p:nvPicPr>
          <p:cNvPr id="34818" name="Grafik 8">
            <a:extLst>
              <a:ext uri="{FF2B5EF4-FFF2-40B4-BE49-F238E27FC236}">
                <a16:creationId xmlns:a16="http://schemas.microsoft.com/office/drawing/2014/main" id="{A7B16F39-09B2-4A49-A80B-6A15DCA2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6218238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8">
            <a:extLst>
              <a:ext uri="{FF2B5EF4-FFF2-40B4-BE49-F238E27FC236}">
                <a16:creationId xmlns:a16="http://schemas.microsoft.com/office/drawing/2014/main" id="{C689ED61-C732-2A41-9D81-668FC10F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75" y="6159500"/>
            <a:ext cx="1182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D1DC1A48-6C18-9F4E-AA0C-69744F0E26D3}"/>
              </a:ext>
            </a:extLst>
          </p:cNvPr>
          <p:cNvSpPr txBox="1">
            <a:spLocks/>
          </p:cNvSpPr>
          <p:nvPr/>
        </p:nvSpPr>
        <p:spPr>
          <a:xfrm>
            <a:off x="4878632" y="1698043"/>
            <a:ext cx="5884011" cy="319450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099459"/>
              </a:buClr>
              <a:buNone/>
              <a:defRPr/>
            </a:pPr>
            <a:r>
              <a:rPr lang="uk-UA" sz="8000" dirty="0" err="1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ГОп </a:t>
            </a:r>
            <a:r>
              <a:rPr lang="uk" sz="80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может иметь макс. 2000 членов</a:t>
            </a:r>
          </a:p>
          <a:p>
            <a:pPr marL="0" indent="0" fontAlgn="auto">
              <a:spcAft>
                <a:spcPts val="0"/>
              </a:spcAft>
              <a:buClr>
                <a:srgbClr val="099459"/>
              </a:buClr>
              <a:buNone/>
              <a:defRPr/>
            </a:pPr>
            <a:r>
              <a:rPr lang="uk" sz="80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Группы &gt; 2000 сертифицированных фермеров должны будут реорганизоваться в меньшие группы для сертификации ЕС.</a:t>
            </a:r>
          </a:p>
          <a:p>
            <a:pPr>
              <a:buClr>
                <a:srgbClr val="099459"/>
              </a:buClr>
              <a:defRPr/>
            </a:pPr>
            <a:r>
              <a:rPr lang="uk" sz="80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Каждая новая </a:t>
            </a:r>
            <a:r>
              <a:rPr lang="uk-UA" sz="8000" dirty="0" err="1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ГОп</a:t>
            </a:r>
            <a:r>
              <a:rPr lang="uk-UA" sz="80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uk-UA" sz="8000" dirty="0" err="1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должна</a:t>
            </a:r>
            <a:r>
              <a:rPr lang="uk-UA" sz="80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иметь </a:t>
            </a:r>
            <a:r>
              <a:rPr lang="en-GB" sz="80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"</a:t>
            </a:r>
            <a:r>
              <a:rPr lang="uk" sz="80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юридическое лицо"</a:t>
            </a:r>
          </a:p>
          <a:p>
            <a:pPr>
              <a:buClr>
                <a:srgbClr val="099459"/>
              </a:buClr>
              <a:defRPr/>
            </a:pPr>
            <a:r>
              <a:rPr lang="uk" sz="8000" b="1" dirty="0">
                <a:solidFill>
                  <a:srgbClr val="FF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Юридическое общество фермеров, как напр кооператив </a:t>
            </a:r>
            <a:r>
              <a:rPr lang="uk-UA" sz="8000" b="1" dirty="0">
                <a:solidFill>
                  <a:srgbClr val="FF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не </a:t>
            </a:r>
            <a:r>
              <a:rPr lang="uk" sz="8000" b="1" dirty="0">
                <a:solidFill>
                  <a:srgbClr val="FF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может иметь других "ассоциированных" (уставных членов), которые не являются членами ГОп</a:t>
            </a:r>
            <a:endParaRPr lang="de-DE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grpSp>
        <p:nvGrpSpPr>
          <p:cNvPr id="34821" name="Group 6">
            <a:extLst>
              <a:ext uri="{FF2B5EF4-FFF2-40B4-BE49-F238E27FC236}">
                <a16:creationId xmlns:a16="http://schemas.microsoft.com/office/drawing/2014/main" id="{E198D3FB-49B7-3C4B-8435-F97685C0D559}"/>
              </a:ext>
            </a:extLst>
          </p:cNvPr>
          <p:cNvGrpSpPr>
            <a:grpSpLocks/>
          </p:cNvGrpSpPr>
          <p:nvPr/>
        </p:nvGrpSpPr>
        <p:grpSpPr bwMode="auto">
          <a:xfrm>
            <a:off x="252107" y="1376363"/>
            <a:ext cx="3501272" cy="4362771"/>
            <a:chOff x="131447" y="1310916"/>
            <a:chExt cx="3500447" cy="4363452"/>
          </a:xfrm>
        </p:grpSpPr>
        <p:grpSp>
          <p:nvGrpSpPr>
            <p:cNvPr id="34825" name="Group 86">
              <a:extLst>
                <a:ext uri="{FF2B5EF4-FFF2-40B4-BE49-F238E27FC236}">
                  <a16:creationId xmlns:a16="http://schemas.microsoft.com/office/drawing/2014/main" id="{913BFDEF-26B4-C743-8FE5-E122EFEF20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0400" y="2703485"/>
              <a:ext cx="440891" cy="401652"/>
              <a:chOff x="2022863" y="2938260"/>
              <a:chExt cx="440891" cy="401652"/>
            </a:xfrm>
          </p:grpSpPr>
          <p:pic>
            <p:nvPicPr>
              <p:cNvPr id="34869" name="Graphic 18" descr="Deciduous tree">
                <a:extLst>
                  <a:ext uri="{FF2B5EF4-FFF2-40B4-BE49-F238E27FC236}">
                    <a16:creationId xmlns:a16="http://schemas.microsoft.com/office/drawing/2014/main" id="{F7B01150-F2C0-9F4C-90B5-4A5F5AF719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611" y="2990541"/>
                <a:ext cx="225372" cy="185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70" name="Graphic 19" descr="Home">
                <a:extLst>
                  <a:ext uri="{FF2B5EF4-FFF2-40B4-BE49-F238E27FC236}">
                    <a16:creationId xmlns:a16="http://schemas.microsoft.com/office/drawing/2014/main" id="{BF08B3CC-90A4-1B42-B7C3-96EF2F6FE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2762" y="3060402"/>
                <a:ext cx="282508" cy="231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Rectangle 20">
                <a:extLst>
                  <a:ext uri="{FF2B5EF4-FFF2-40B4-BE49-F238E27FC236}">
                    <a16:creationId xmlns:a16="http://schemas.microsoft.com/office/drawing/2014/main" id="{E4BC2971-0422-9948-9FEE-EEDF460C55B5}"/>
                  </a:ext>
                </a:extLst>
              </p:cNvPr>
              <p:cNvSpPr/>
              <p:nvPr/>
            </p:nvSpPr>
            <p:spPr>
              <a:xfrm>
                <a:off x="2022762" y="2938145"/>
                <a:ext cx="441221" cy="401701"/>
              </a:xfrm>
              <a:prstGeom prst="rect">
                <a:avLst/>
              </a:prstGeom>
              <a:noFill/>
              <a:ln>
                <a:solidFill>
                  <a:srgbClr val="0994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4826" name="Group 90">
              <a:extLst>
                <a:ext uri="{FF2B5EF4-FFF2-40B4-BE49-F238E27FC236}">
                  <a16:creationId xmlns:a16="http://schemas.microsoft.com/office/drawing/2014/main" id="{50F8CAF7-975D-B443-A019-EF5B253C9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8328" y="2718492"/>
              <a:ext cx="440891" cy="401652"/>
              <a:chOff x="2022863" y="2938260"/>
              <a:chExt cx="440891" cy="401652"/>
            </a:xfrm>
          </p:grpSpPr>
          <p:pic>
            <p:nvPicPr>
              <p:cNvPr id="34866" name="Graphic 18" descr="Deciduous tree">
                <a:extLst>
                  <a:ext uri="{FF2B5EF4-FFF2-40B4-BE49-F238E27FC236}">
                    <a16:creationId xmlns:a16="http://schemas.microsoft.com/office/drawing/2014/main" id="{FDEE05E1-561B-BD41-BFC5-9D10B9D06E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7887" y="2991412"/>
                <a:ext cx="225372" cy="18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7" name="Graphic 19" descr="Home">
                <a:extLst>
                  <a:ext uri="{FF2B5EF4-FFF2-40B4-BE49-F238E27FC236}">
                    <a16:creationId xmlns:a16="http://schemas.microsoft.com/office/drawing/2014/main" id="{8C40B6C8-0430-894B-AE21-E4B736154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3625" y="3059685"/>
                <a:ext cx="280922" cy="231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Rectangle 20">
                <a:extLst>
                  <a:ext uri="{FF2B5EF4-FFF2-40B4-BE49-F238E27FC236}">
                    <a16:creationId xmlns:a16="http://schemas.microsoft.com/office/drawing/2014/main" id="{D777D4C3-3031-7C40-B52C-19FDC93656F0}"/>
                  </a:ext>
                </a:extLst>
              </p:cNvPr>
              <p:cNvSpPr/>
              <p:nvPr/>
            </p:nvSpPr>
            <p:spPr>
              <a:xfrm>
                <a:off x="2023625" y="2939016"/>
                <a:ext cx="439634" cy="400113"/>
              </a:xfrm>
              <a:prstGeom prst="rect">
                <a:avLst/>
              </a:prstGeom>
              <a:noFill/>
              <a:ln>
                <a:solidFill>
                  <a:srgbClr val="0994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4827" name="Group 5">
              <a:extLst>
                <a:ext uri="{FF2B5EF4-FFF2-40B4-BE49-F238E27FC236}">
                  <a16:creationId xmlns:a16="http://schemas.microsoft.com/office/drawing/2014/main" id="{108C23F1-4BEB-134D-930D-8478CDB63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447" y="1310916"/>
              <a:ext cx="3500447" cy="4363452"/>
              <a:chOff x="131447" y="1310916"/>
              <a:chExt cx="3500447" cy="4363452"/>
            </a:xfrm>
          </p:grpSpPr>
          <p:grpSp>
            <p:nvGrpSpPr>
              <p:cNvPr id="34828" name="Group 74">
                <a:extLst>
                  <a:ext uri="{FF2B5EF4-FFF2-40B4-BE49-F238E27FC236}">
                    <a16:creationId xmlns:a16="http://schemas.microsoft.com/office/drawing/2014/main" id="{B692EFAB-8478-874B-921E-604F85203A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7963" y="2024043"/>
                <a:ext cx="440891" cy="401652"/>
                <a:chOff x="2022863" y="2938260"/>
                <a:chExt cx="440891" cy="401652"/>
              </a:xfrm>
            </p:grpSpPr>
            <p:pic>
              <p:nvPicPr>
                <p:cNvPr id="34863" name="Graphic 18" descr="Deciduous tree">
                  <a:extLst>
                    <a:ext uri="{FF2B5EF4-FFF2-40B4-BE49-F238E27FC236}">
                      <a16:creationId xmlns:a16="http://schemas.microsoft.com/office/drawing/2014/main" id="{58FC79F0-8224-3D41-B27D-A0A8273FE7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8351" y="2990427"/>
                  <a:ext cx="225372" cy="185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64" name="Graphic 19" descr="Home">
                  <a:extLst>
                    <a:ext uri="{FF2B5EF4-FFF2-40B4-BE49-F238E27FC236}">
                      <a16:creationId xmlns:a16="http://schemas.microsoft.com/office/drawing/2014/main" id="{ADCD79A5-CEFC-5D49-B007-13DCC11DE2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2502" y="3060288"/>
                  <a:ext cx="282508" cy="231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8" name="Rectangle 20">
                  <a:extLst>
                    <a:ext uri="{FF2B5EF4-FFF2-40B4-BE49-F238E27FC236}">
                      <a16:creationId xmlns:a16="http://schemas.microsoft.com/office/drawing/2014/main" id="{67E15C7F-8B62-3545-A15A-A72962636B51}"/>
                    </a:ext>
                  </a:extLst>
                </p:cNvPr>
                <p:cNvSpPr/>
                <p:nvPr/>
              </p:nvSpPr>
              <p:spPr>
                <a:xfrm>
                  <a:off x="2022502" y="2938031"/>
                  <a:ext cx="441221" cy="401701"/>
                </a:xfrm>
                <a:prstGeom prst="rect">
                  <a:avLst/>
                </a:prstGeom>
                <a:noFill/>
                <a:ln>
                  <a:solidFill>
                    <a:srgbClr val="0994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4829" name="Group 4">
                <a:extLst>
                  <a:ext uri="{FF2B5EF4-FFF2-40B4-BE49-F238E27FC236}">
                    <a16:creationId xmlns:a16="http://schemas.microsoft.com/office/drawing/2014/main" id="{3F5F24E5-0BE9-1146-BFDB-C25059FC3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447" y="1310916"/>
                <a:ext cx="3500447" cy="4363452"/>
                <a:chOff x="131447" y="1310916"/>
                <a:chExt cx="3500447" cy="4363452"/>
              </a:xfrm>
            </p:grpSpPr>
            <p:grpSp>
              <p:nvGrpSpPr>
                <p:cNvPr id="34834" name="Group 13">
                  <a:extLst>
                    <a:ext uri="{FF2B5EF4-FFF2-40B4-BE49-F238E27FC236}">
                      <a16:creationId xmlns:a16="http://schemas.microsoft.com/office/drawing/2014/main" id="{D1607198-E33E-044C-AC5E-1A1C365CF4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1447" y="1310916"/>
                  <a:ext cx="3500447" cy="4363452"/>
                  <a:chOff x="121099" y="1310916"/>
                  <a:chExt cx="2678712" cy="3994454"/>
                </a:xfrm>
              </p:grpSpPr>
              <p:grpSp>
                <p:nvGrpSpPr>
                  <p:cNvPr id="34855" name="Group 14">
                    <a:extLst>
                      <a:ext uri="{FF2B5EF4-FFF2-40B4-BE49-F238E27FC236}">
                        <a16:creationId xmlns:a16="http://schemas.microsoft.com/office/drawing/2014/main" id="{A7BE944B-84F3-0641-8798-4E7763F5FC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2381" y="1310916"/>
                    <a:ext cx="2457430" cy="3865962"/>
                    <a:chOff x="342381" y="1310916"/>
                    <a:chExt cx="2457430" cy="3865962"/>
                  </a:xfrm>
                </p:grpSpPr>
                <p:sp>
                  <p:nvSpPr>
                    <p:cNvPr id="23" name="Textfeld 2">
                      <a:extLst>
                        <a:ext uri="{FF2B5EF4-FFF2-40B4-BE49-F238E27FC236}">
                          <a16:creationId xmlns:a16="http://schemas.microsoft.com/office/drawing/2014/main" id="{CF359707-795C-194B-927A-C3BDD2D16C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99" y="4136479"/>
                      <a:ext cx="2206551" cy="33815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99459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wrap="none">
                      <a:spAutoFit/>
                    </a:bodyPr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uk" b="1" dirty="0">
                          <a:solidFill>
                            <a:srgbClr val="099459"/>
                          </a:solidFill>
                        </a:rPr>
                        <a:t>Макс. 2000 </a:t>
                      </a:r>
                      <a:r>
                        <a:rPr lang="de-CH" b="1" dirty="0" err="1">
                          <a:solidFill>
                            <a:srgbClr val="099459"/>
                          </a:solidFill>
                        </a:rPr>
                        <a:t>участников</a:t>
                      </a:r>
                      <a:endParaRPr lang="de-CH" b="1" dirty="0">
                        <a:solidFill>
                          <a:srgbClr val="099459"/>
                        </a:solidFill>
                      </a:endParaRPr>
                    </a:p>
                  </p:txBody>
                </p:sp>
                <p:grpSp>
                  <p:nvGrpSpPr>
                    <p:cNvPr id="34858" name="Group 23">
                      <a:extLst>
                        <a:ext uri="{FF2B5EF4-FFF2-40B4-BE49-F238E27FC236}">
                          <a16:creationId xmlns:a16="http://schemas.microsoft.com/office/drawing/2014/main" id="{36144B0C-47F3-3E4F-8648-7F7AA691D1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381" y="1310916"/>
                      <a:ext cx="2457430" cy="3865962"/>
                      <a:chOff x="342381" y="1310916"/>
                      <a:chExt cx="2457430" cy="3865962"/>
                    </a:xfrm>
                  </p:grpSpPr>
                  <p:sp>
                    <p:nvSpPr>
                      <p:cNvPr id="25" name="Oval 51">
                        <a:extLst>
                          <a:ext uri="{FF2B5EF4-FFF2-40B4-BE49-F238E27FC236}">
                            <a16:creationId xmlns:a16="http://schemas.microsoft.com/office/drawing/2014/main" id="{62685345-9C6F-E248-A318-4995842B700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24087" y="1561476"/>
                        <a:ext cx="2577019" cy="2340431"/>
                      </a:xfrm>
                      <a:prstGeom prst="flowChartAlternateProcess">
                        <a:avLst/>
                      </a:prstGeom>
                      <a:noFill/>
                      <a:ln>
                        <a:solidFill>
                          <a:srgbClr val="099459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/>
                      </a:p>
                    </p:txBody>
                  </p:sp>
                  <p:grpSp>
                    <p:nvGrpSpPr>
                      <p:cNvPr id="34860" name="Group 25">
                        <a:extLst>
                          <a:ext uri="{FF2B5EF4-FFF2-40B4-BE49-F238E27FC236}">
                            <a16:creationId xmlns:a16="http://schemas.microsoft.com/office/drawing/2014/main" id="{3C60E0D5-0EAB-C343-8E84-D1558D47BA9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9785" y="1310916"/>
                        <a:ext cx="2340026" cy="3865962"/>
                        <a:chOff x="459785" y="1310916"/>
                        <a:chExt cx="2340026" cy="3865962"/>
                      </a:xfrm>
                    </p:grpSpPr>
                    <p:sp>
                      <p:nvSpPr>
                        <p:cNvPr id="31" name="Flussdiagramm: Alternativer Prozess 32">
                          <a:extLst>
                            <a:ext uri="{FF2B5EF4-FFF2-40B4-BE49-F238E27FC236}">
                              <a16:creationId xmlns:a16="http://schemas.microsoft.com/office/drawing/2014/main" id="{993D37B8-8070-B941-B80D-EB07EE9973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1516" y="1310916"/>
                          <a:ext cx="1156248" cy="295056"/>
                        </a:xfrm>
                        <a:prstGeom prst="flowChartAlternateProcess">
                          <a:avLst/>
                        </a:prstGeom>
                        <a:solidFill>
                          <a:srgbClr val="099459"/>
                        </a:solidFill>
                        <a:ln>
                          <a:solidFill>
                            <a:srgbClr val="099459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de-CH" b="1" dirty="0">
                              <a:solidFill>
                                <a:schemeClr val="tx1"/>
                              </a:solidFill>
                            </a:rPr>
                            <a:t>ГРУППА</a:t>
                          </a:r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862" name="Textfeld 74">
                          <a:extLst>
                            <a:ext uri="{FF2B5EF4-FFF2-40B4-BE49-F238E27FC236}">
                              <a16:creationId xmlns:a16="http://schemas.microsoft.com/office/drawing/2014/main" id="{7D47787B-630B-C94C-824D-8654C764D4EB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9785" y="4866906"/>
                          <a:ext cx="2340026" cy="309972"/>
                        </a:xfrm>
                        <a:prstGeom prst="rect">
                          <a:avLst/>
                        </a:prstGeom>
                        <a:solidFill>
                          <a:srgbClr val="B4C8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9pPr>
                        </a:lstStyle>
                        <a:p>
                          <a:pPr algn="ctr" eaLnBrk="1" hangingPunct="1"/>
                          <a:r>
                            <a:rPr lang="de-DE" altLang="x-none" sz="1600" b="1" dirty="0">
                              <a:solidFill>
                                <a:schemeClr val="bg1"/>
                              </a:solidFill>
                              <a:sym typeface="Wingdings" pitchFamily="2" charset="2"/>
                            </a:rPr>
                            <a:t>Рег. 2021/279:  Ст. 4&amp;10 </a:t>
                          </a:r>
                          <a:endParaRPr lang="de-DE" altLang="x-none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4856" name="Textfeld 76">
                    <a:extLst>
                      <a:ext uri="{FF2B5EF4-FFF2-40B4-BE49-F238E27FC236}">
                        <a16:creationId xmlns:a16="http://schemas.microsoft.com/office/drawing/2014/main" id="{836966E0-7869-2846-899A-4FE6F6F0CB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099" y="4657347"/>
                    <a:ext cx="615614" cy="6480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IN" altLang="x-none" sz="4000" b="1" dirty="0">
                        <a:solidFill>
                          <a:srgbClr val="B4C800"/>
                        </a:solidFill>
                      </a:rPr>
                      <a:t>§</a:t>
                    </a:r>
                  </a:p>
                </p:txBody>
              </p:sp>
            </p:grpSp>
            <p:grpSp>
              <p:nvGrpSpPr>
                <p:cNvPr id="34835" name="Group 78">
                  <a:extLst>
                    <a:ext uri="{FF2B5EF4-FFF2-40B4-BE49-F238E27FC236}">
                      <a16:creationId xmlns:a16="http://schemas.microsoft.com/office/drawing/2014/main" id="{8032BA13-4736-CF41-99A6-8F1B9EBAC0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65891" y="2039050"/>
                  <a:ext cx="440891" cy="401652"/>
                  <a:chOff x="2022863" y="2938260"/>
                  <a:chExt cx="440891" cy="401652"/>
                </a:xfrm>
              </p:grpSpPr>
              <p:pic>
                <p:nvPicPr>
                  <p:cNvPr id="34852" name="Graphic 18" descr="Deciduous tree">
                    <a:extLst>
                      <a:ext uri="{FF2B5EF4-FFF2-40B4-BE49-F238E27FC236}">
                        <a16:creationId xmlns:a16="http://schemas.microsoft.com/office/drawing/2014/main" id="{252196F6-DD46-CC4C-B6FC-6243FBD4249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37627" y="2991298"/>
                    <a:ext cx="225372" cy="1857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853" name="Graphic 19" descr="Home">
                    <a:extLst>
                      <a:ext uri="{FF2B5EF4-FFF2-40B4-BE49-F238E27FC236}">
                        <a16:creationId xmlns:a16="http://schemas.microsoft.com/office/drawing/2014/main" id="{999CB1CA-3891-BE49-998E-EF602EA8769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23365" y="3061159"/>
                    <a:ext cx="280922" cy="2318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2" name="Rectangle 20">
                    <a:extLst>
                      <a:ext uri="{FF2B5EF4-FFF2-40B4-BE49-F238E27FC236}">
                        <a16:creationId xmlns:a16="http://schemas.microsoft.com/office/drawing/2014/main" id="{D90859BF-5159-504F-AD35-82842054D58B}"/>
                      </a:ext>
                    </a:extLst>
                  </p:cNvPr>
                  <p:cNvSpPr/>
                  <p:nvPr/>
                </p:nvSpPr>
                <p:spPr>
                  <a:xfrm>
                    <a:off x="2023365" y="2938902"/>
                    <a:ext cx="439634" cy="401701"/>
                  </a:xfrm>
                  <a:prstGeom prst="rect">
                    <a:avLst/>
                  </a:prstGeom>
                  <a:noFill/>
                  <a:ln>
                    <a:solidFill>
                      <a:srgbClr val="0994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836" name="Group 82">
                  <a:extLst>
                    <a:ext uri="{FF2B5EF4-FFF2-40B4-BE49-F238E27FC236}">
                      <a16:creationId xmlns:a16="http://schemas.microsoft.com/office/drawing/2014/main" id="{A722085F-5C21-0145-9051-B41449A5E2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74105" y="2703488"/>
                  <a:ext cx="440891" cy="401652"/>
                  <a:chOff x="2022863" y="2938260"/>
                  <a:chExt cx="440891" cy="401652"/>
                </a:xfrm>
              </p:grpSpPr>
              <p:pic>
                <p:nvPicPr>
                  <p:cNvPr id="34849" name="Graphic 18" descr="Deciduous tree">
                    <a:extLst>
                      <a:ext uri="{FF2B5EF4-FFF2-40B4-BE49-F238E27FC236}">
                        <a16:creationId xmlns:a16="http://schemas.microsoft.com/office/drawing/2014/main" id="{9022203A-012A-A54A-AF9D-BFBB82D305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39135" y="2990538"/>
                    <a:ext cx="225372" cy="1857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850" name="Graphic 19" descr="Home">
                    <a:extLst>
                      <a:ext uri="{FF2B5EF4-FFF2-40B4-BE49-F238E27FC236}">
                        <a16:creationId xmlns:a16="http://schemas.microsoft.com/office/drawing/2014/main" id="{24018021-7A32-274A-8803-E887E05CF09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23286" y="3060399"/>
                    <a:ext cx="282508" cy="2318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6" name="Rectangle 20">
                    <a:extLst>
                      <a:ext uri="{FF2B5EF4-FFF2-40B4-BE49-F238E27FC236}">
                        <a16:creationId xmlns:a16="http://schemas.microsoft.com/office/drawing/2014/main" id="{6C4E59B5-2718-3047-BA46-EAE146CF4576}"/>
                      </a:ext>
                    </a:extLst>
                  </p:cNvPr>
                  <p:cNvSpPr/>
                  <p:nvPr/>
                </p:nvSpPr>
                <p:spPr>
                  <a:xfrm>
                    <a:off x="2023286" y="2938142"/>
                    <a:ext cx="441221" cy="401701"/>
                  </a:xfrm>
                  <a:prstGeom prst="rect">
                    <a:avLst/>
                  </a:prstGeom>
                  <a:noFill/>
                  <a:ln>
                    <a:solidFill>
                      <a:srgbClr val="0994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837" name="Group 94">
                  <a:extLst>
                    <a:ext uri="{FF2B5EF4-FFF2-40B4-BE49-F238E27FC236}">
                      <a16:creationId xmlns:a16="http://schemas.microsoft.com/office/drawing/2014/main" id="{331C5A33-2427-894A-B222-238DC32DB8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6870" y="3450224"/>
                  <a:ext cx="440891" cy="401652"/>
                  <a:chOff x="2022863" y="2938260"/>
                  <a:chExt cx="440891" cy="401652"/>
                </a:xfrm>
              </p:grpSpPr>
              <p:pic>
                <p:nvPicPr>
                  <p:cNvPr id="34846" name="Graphic 18" descr="Deciduous tree">
                    <a:extLst>
                      <a:ext uri="{FF2B5EF4-FFF2-40B4-BE49-F238E27FC236}">
                        <a16:creationId xmlns:a16="http://schemas.microsoft.com/office/drawing/2014/main" id="{8A08A4BA-1C3E-4042-B5DE-84FCA8D6D23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38911" y="2990044"/>
                    <a:ext cx="225372" cy="1857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847" name="Graphic 19" descr="Home">
                    <a:extLst>
                      <a:ext uri="{FF2B5EF4-FFF2-40B4-BE49-F238E27FC236}">
                        <a16:creationId xmlns:a16="http://schemas.microsoft.com/office/drawing/2014/main" id="{46C88D99-E45D-E048-ABF5-31F03801F8E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23062" y="3059905"/>
                    <a:ext cx="282508" cy="2318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8" name="Rectangle 20">
                    <a:extLst>
                      <a:ext uri="{FF2B5EF4-FFF2-40B4-BE49-F238E27FC236}">
                        <a16:creationId xmlns:a16="http://schemas.microsoft.com/office/drawing/2014/main" id="{1CDF3AF8-643E-3F4B-AB72-2BBA58240F11}"/>
                      </a:ext>
                    </a:extLst>
                  </p:cNvPr>
                  <p:cNvSpPr/>
                  <p:nvPr/>
                </p:nvSpPr>
                <p:spPr>
                  <a:xfrm>
                    <a:off x="2023062" y="2937648"/>
                    <a:ext cx="441221" cy="401701"/>
                  </a:xfrm>
                  <a:prstGeom prst="rect">
                    <a:avLst/>
                  </a:prstGeom>
                  <a:noFill/>
                  <a:ln>
                    <a:solidFill>
                      <a:srgbClr val="0994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838" name="Group 98">
                  <a:extLst>
                    <a:ext uri="{FF2B5EF4-FFF2-40B4-BE49-F238E27FC236}">
                      <a16:creationId xmlns:a16="http://schemas.microsoft.com/office/drawing/2014/main" id="{4B942CC1-A64B-1342-978C-12D2E6A31E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00997" y="3277232"/>
                  <a:ext cx="785227" cy="666582"/>
                  <a:chOff x="2022863" y="2938260"/>
                  <a:chExt cx="440891" cy="401652"/>
                </a:xfrm>
              </p:grpSpPr>
              <p:pic>
                <p:nvPicPr>
                  <p:cNvPr id="34843" name="Graphic 18" descr="Deciduous tree">
                    <a:extLst>
                      <a:ext uri="{FF2B5EF4-FFF2-40B4-BE49-F238E27FC236}">
                        <a16:creationId xmlns:a16="http://schemas.microsoft.com/office/drawing/2014/main" id="{A80EA805-D3B9-5544-B975-6D3CAEB99AD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38764" y="2990466"/>
                    <a:ext cx="224568" cy="1856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844" name="Graphic 19" descr="Home">
                    <a:extLst>
                      <a:ext uri="{FF2B5EF4-FFF2-40B4-BE49-F238E27FC236}">
                        <a16:creationId xmlns:a16="http://schemas.microsoft.com/office/drawing/2014/main" id="{D612574C-F26F-4A4B-85C6-50FB26DE8A2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23107" y="3059349"/>
                    <a:ext cx="281601" cy="233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2" name="Rectangle 20">
                    <a:extLst>
                      <a:ext uri="{FF2B5EF4-FFF2-40B4-BE49-F238E27FC236}">
                        <a16:creationId xmlns:a16="http://schemas.microsoft.com/office/drawing/2014/main" id="{11C60083-DE87-3948-93BD-740863C6597E}"/>
                      </a:ext>
                    </a:extLst>
                  </p:cNvPr>
                  <p:cNvSpPr/>
                  <p:nvPr/>
                </p:nvSpPr>
                <p:spPr>
                  <a:xfrm>
                    <a:off x="2023107" y="2937848"/>
                    <a:ext cx="440225" cy="401816"/>
                  </a:xfrm>
                  <a:prstGeom prst="rect">
                    <a:avLst/>
                  </a:prstGeom>
                  <a:noFill/>
                  <a:ln>
                    <a:solidFill>
                      <a:srgbClr val="0994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839" name="Group 102">
                  <a:extLst>
                    <a:ext uri="{FF2B5EF4-FFF2-40B4-BE49-F238E27FC236}">
                      <a16:creationId xmlns:a16="http://schemas.microsoft.com/office/drawing/2014/main" id="{E4FE63A7-EFE6-F24A-AD4D-03ED4459C6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61093" y="3465228"/>
                  <a:ext cx="440891" cy="401652"/>
                  <a:chOff x="2022863" y="2938260"/>
                  <a:chExt cx="440891" cy="401652"/>
                </a:xfrm>
              </p:grpSpPr>
              <p:pic>
                <p:nvPicPr>
                  <p:cNvPr id="34840" name="Graphic 18" descr="Deciduous tree">
                    <a:extLst>
                      <a:ext uri="{FF2B5EF4-FFF2-40B4-BE49-F238E27FC236}">
                        <a16:creationId xmlns:a16="http://schemas.microsoft.com/office/drawing/2014/main" id="{FA0036C7-683F-914C-A4F7-95383BC11E1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37663" y="2990917"/>
                    <a:ext cx="225372" cy="1857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841" name="Graphic 19" descr="Home">
                    <a:extLst>
                      <a:ext uri="{FF2B5EF4-FFF2-40B4-BE49-F238E27FC236}">
                        <a16:creationId xmlns:a16="http://schemas.microsoft.com/office/drawing/2014/main" id="{0704FEA6-3FFA-724E-9B95-32F1955B7CD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23402" y="3060778"/>
                    <a:ext cx="280921" cy="2318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6" name="Rectangle 20">
                    <a:extLst>
                      <a:ext uri="{FF2B5EF4-FFF2-40B4-BE49-F238E27FC236}">
                        <a16:creationId xmlns:a16="http://schemas.microsoft.com/office/drawing/2014/main" id="{8186B37F-20F0-4B4A-9B38-42E4C40D8369}"/>
                      </a:ext>
                    </a:extLst>
                  </p:cNvPr>
                  <p:cNvSpPr/>
                  <p:nvPr/>
                </p:nvSpPr>
                <p:spPr>
                  <a:xfrm>
                    <a:off x="2023402" y="2938521"/>
                    <a:ext cx="439633" cy="401701"/>
                  </a:xfrm>
                  <a:prstGeom prst="rect">
                    <a:avLst/>
                  </a:prstGeom>
                  <a:noFill/>
                  <a:ln>
                    <a:solidFill>
                      <a:srgbClr val="0994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34830" name="Group 106">
                <a:extLst>
                  <a:ext uri="{FF2B5EF4-FFF2-40B4-BE49-F238E27FC236}">
                    <a16:creationId xmlns:a16="http://schemas.microsoft.com/office/drawing/2014/main" id="{AD062A0A-3D9A-E64E-ABC3-05A310639D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9307" y="2036624"/>
                <a:ext cx="440891" cy="401652"/>
                <a:chOff x="2022863" y="2938260"/>
                <a:chExt cx="440891" cy="401652"/>
              </a:xfrm>
            </p:grpSpPr>
            <p:pic>
              <p:nvPicPr>
                <p:cNvPr id="34831" name="Graphic 18" descr="Deciduous tree">
                  <a:extLst>
                    <a:ext uri="{FF2B5EF4-FFF2-40B4-BE49-F238E27FC236}">
                      <a16:creationId xmlns:a16="http://schemas.microsoft.com/office/drawing/2014/main" id="{E5EA8868-4F72-B24C-B721-585633D58A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9171" y="2990548"/>
                  <a:ext cx="225372" cy="185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32" name="Graphic 19" descr="Home">
                  <a:extLst>
                    <a:ext uri="{FF2B5EF4-FFF2-40B4-BE49-F238E27FC236}">
                      <a16:creationId xmlns:a16="http://schemas.microsoft.com/office/drawing/2014/main" id="{4089661C-CBAD-CD49-BBD6-32DD5546D6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3322" y="3060409"/>
                  <a:ext cx="282508" cy="231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0" name="Rectangle 20">
                  <a:extLst>
                    <a:ext uri="{FF2B5EF4-FFF2-40B4-BE49-F238E27FC236}">
                      <a16:creationId xmlns:a16="http://schemas.microsoft.com/office/drawing/2014/main" id="{3BDB9EF6-29D5-AE4B-B790-7D1C9627170C}"/>
                    </a:ext>
                  </a:extLst>
                </p:cNvPr>
                <p:cNvSpPr/>
                <p:nvPr/>
              </p:nvSpPr>
              <p:spPr>
                <a:xfrm>
                  <a:off x="2023322" y="2938152"/>
                  <a:ext cx="441221" cy="401701"/>
                </a:xfrm>
                <a:prstGeom prst="rect">
                  <a:avLst/>
                </a:prstGeom>
                <a:noFill/>
                <a:ln>
                  <a:solidFill>
                    <a:srgbClr val="0994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34823" name="Rechteck 56">
            <a:extLst>
              <a:ext uri="{FF2B5EF4-FFF2-40B4-BE49-F238E27FC236}">
                <a16:creationId xmlns:a16="http://schemas.microsoft.com/office/drawing/2014/main" id="{683363F7-F3D3-B440-A800-1EFEA2456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290" y="4892718"/>
            <a:ext cx="6116697" cy="923330"/>
          </a:xfrm>
          <a:prstGeom prst="rect">
            <a:avLst/>
          </a:prstGeom>
          <a:solidFill>
            <a:srgbClr val="00563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lvl="1" eaLnBrk="1" hangingPunct="1"/>
            <a:r>
              <a:rPr lang="uk" altLang="x-none" i="1" dirty="0">
                <a:sym typeface="Wingdings" pitchFamily="2" charset="2"/>
              </a:rPr>
              <a:t>Сертифицированные группы имеют переходный период до 1/2025 для соблюдения этого правила (2021/715, ст. 10).</a:t>
            </a:r>
            <a:endParaRPr lang="de-DE" altLang="x-none" sz="1600" i="1" dirty="0"/>
          </a:p>
        </p:txBody>
      </p:sp>
      <p:sp>
        <p:nvSpPr>
          <p:cNvPr id="34824" name="Rectangle 112">
            <a:extLst>
              <a:ext uri="{FF2B5EF4-FFF2-40B4-BE49-F238E27FC236}">
                <a16:creationId xmlns:a16="http://schemas.microsoft.com/office/drawing/2014/main" id="{67149B50-ABFF-3741-814B-A4631A283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83615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3100" b="1" dirty="0">
                <a:solidFill>
                  <a:srgbClr val="099459"/>
                </a:solidFill>
              </a:rPr>
              <a:t>Максимальный размер группы операторов</a:t>
            </a:r>
            <a:endParaRPr lang="en-US" altLang="x-none" sz="3100" b="1" dirty="0">
              <a:solidFill>
                <a:srgbClr val="099459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E28B38-65E9-DA40-8F0C-B42E084FB2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1507" y="6091674"/>
            <a:ext cx="1771382" cy="7103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365140EF-CBD4-B14E-8E0D-574921E5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915988"/>
            <a:ext cx="107299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x-none" altLang="x-none" sz="3200" b="1">
              <a:solidFill>
                <a:srgbClr val="099459"/>
              </a:solidFill>
            </a:endParaRP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44807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x-none" sz="3200" b="1" dirty="0">
                <a:solidFill>
                  <a:srgbClr val="099459"/>
                </a:solidFill>
              </a:rPr>
              <a:t>  "</a:t>
            </a:r>
            <a:r>
              <a:rPr lang="uk-UA" altLang="x-none" sz="3200" b="1" dirty="0">
                <a:solidFill>
                  <a:srgbClr val="099459"/>
                </a:solidFill>
              </a:rPr>
              <a:t>Юридическое лицо</a:t>
            </a:r>
            <a:r>
              <a:rPr lang="en-US" altLang="x-none" sz="3200" b="1" dirty="0">
                <a:solidFill>
                  <a:srgbClr val="099459"/>
                </a:solidFill>
              </a:rPr>
              <a:t>"</a:t>
            </a:r>
          </a:p>
          <a:p>
            <a:pPr eaLnBrk="1" hangingPunct="1"/>
            <a:endParaRPr lang="en-US" altLang="x-none" sz="1600" b="1" dirty="0">
              <a:solidFill>
                <a:srgbClr val="099459"/>
              </a:solidFill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Abgerundetes Rechteck 2"/>
          <p:cNvSpPr/>
          <p:nvPr/>
        </p:nvSpPr>
        <p:spPr>
          <a:xfrm>
            <a:off x="8082350" y="1998161"/>
            <a:ext cx="2962615" cy="3077367"/>
          </a:xfrm>
          <a:custGeom>
            <a:avLst/>
            <a:gdLst>
              <a:gd name="connsiteX0" fmla="*/ 0 w 2948265"/>
              <a:gd name="connsiteY0" fmla="*/ 491387 h 3067050"/>
              <a:gd name="connsiteX1" fmla="*/ 491387 w 2948265"/>
              <a:gd name="connsiteY1" fmla="*/ 0 h 3067050"/>
              <a:gd name="connsiteX2" fmla="*/ 2456878 w 2948265"/>
              <a:gd name="connsiteY2" fmla="*/ 0 h 3067050"/>
              <a:gd name="connsiteX3" fmla="*/ 2948265 w 2948265"/>
              <a:gd name="connsiteY3" fmla="*/ 491387 h 3067050"/>
              <a:gd name="connsiteX4" fmla="*/ 2948265 w 2948265"/>
              <a:gd name="connsiteY4" fmla="*/ 2575663 h 3067050"/>
              <a:gd name="connsiteX5" fmla="*/ 2456878 w 2948265"/>
              <a:gd name="connsiteY5" fmla="*/ 3067050 h 3067050"/>
              <a:gd name="connsiteX6" fmla="*/ 491387 w 2948265"/>
              <a:gd name="connsiteY6" fmla="*/ 3067050 h 3067050"/>
              <a:gd name="connsiteX7" fmla="*/ 0 w 2948265"/>
              <a:gd name="connsiteY7" fmla="*/ 2575663 h 3067050"/>
              <a:gd name="connsiteX8" fmla="*/ 0 w 2948265"/>
              <a:gd name="connsiteY8" fmla="*/ 491387 h 3067050"/>
              <a:gd name="connsiteX0" fmla="*/ 0 w 2953090"/>
              <a:gd name="connsiteY0" fmla="*/ 500912 h 3076575"/>
              <a:gd name="connsiteX1" fmla="*/ 491387 w 2953090"/>
              <a:gd name="connsiteY1" fmla="*/ 9525 h 3076575"/>
              <a:gd name="connsiteX2" fmla="*/ 2733103 w 2953090"/>
              <a:gd name="connsiteY2" fmla="*/ 0 h 3076575"/>
              <a:gd name="connsiteX3" fmla="*/ 2948265 w 2953090"/>
              <a:gd name="connsiteY3" fmla="*/ 500912 h 3076575"/>
              <a:gd name="connsiteX4" fmla="*/ 2948265 w 2953090"/>
              <a:gd name="connsiteY4" fmla="*/ 2585188 h 3076575"/>
              <a:gd name="connsiteX5" fmla="*/ 2456878 w 2953090"/>
              <a:gd name="connsiteY5" fmla="*/ 3076575 h 3076575"/>
              <a:gd name="connsiteX6" fmla="*/ 491387 w 2953090"/>
              <a:gd name="connsiteY6" fmla="*/ 3076575 h 3076575"/>
              <a:gd name="connsiteX7" fmla="*/ 0 w 2953090"/>
              <a:gd name="connsiteY7" fmla="*/ 2585188 h 3076575"/>
              <a:gd name="connsiteX8" fmla="*/ 0 w 2953090"/>
              <a:gd name="connsiteY8" fmla="*/ 500912 h 3076575"/>
              <a:gd name="connsiteX0" fmla="*/ 792 w 2953882"/>
              <a:gd name="connsiteY0" fmla="*/ 500912 h 3076575"/>
              <a:gd name="connsiteX1" fmla="*/ 244529 w 2953882"/>
              <a:gd name="connsiteY1" fmla="*/ 0 h 3076575"/>
              <a:gd name="connsiteX2" fmla="*/ 2733895 w 2953882"/>
              <a:gd name="connsiteY2" fmla="*/ 0 h 3076575"/>
              <a:gd name="connsiteX3" fmla="*/ 2949057 w 2953882"/>
              <a:gd name="connsiteY3" fmla="*/ 500912 h 3076575"/>
              <a:gd name="connsiteX4" fmla="*/ 2949057 w 2953882"/>
              <a:gd name="connsiteY4" fmla="*/ 2585188 h 3076575"/>
              <a:gd name="connsiteX5" fmla="*/ 2457670 w 2953882"/>
              <a:gd name="connsiteY5" fmla="*/ 3076575 h 3076575"/>
              <a:gd name="connsiteX6" fmla="*/ 492179 w 2953882"/>
              <a:gd name="connsiteY6" fmla="*/ 3076575 h 3076575"/>
              <a:gd name="connsiteX7" fmla="*/ 792 w 2953882"/>
              <a:gd name="connsiteY7" fmla="*/ 2585188 h 3076575"/>
              <a:gd name="connsiteX8" fmla="*/ 792 w 2953882"/>
              <a:gd name="connsiteY8" fmla="*/ 500912 h 3076575"/>
              <a:gd name="connsiteX0" fmla="*/ 792 w 2953882"/>
              <a:gd name="connsiteY0" fmla="*/ 500912 h 3077367"/>
              <a:gd name="connsiteX1" fmla="*/ 244529 w 2953882"/>
              <a:gd name="connsiteY1" fmla="*/ 0 h 3077367"/>
              <a:gd name="connsiteX2" fmla="*/ 2733895 w 2953882"/>
              <a:gd name="connsiteY2" fmla="*/ 0 h 3077367"/>
              <a:gd name="connsiteX3" fmla="*/ 2949057 w 2953882"/>
              <a:gd name="connsiteY3" fmla="*/ 500912 h 3077367"/>
              <a:gd name="connsiteX4" fmla="*/ 2939532 w 2953882"/>
              <a:gd name="connsiteY4" fmla="*/ 2832838 h 3077367"/>
              <a:gd name="connsiteX5" fmla="*/ 2457670 w 2953882"/>
              <a:gd name="connsiteY5" fmla="*/ 3076575 h 3077367"/>
              <a:gd name="connsiteX6" fmla="*/ 492179 w 2953882"/>
              <a:gd name="connsiteY6" fmla="*/ 3076575 h 3077367"/>
              <a:gd name="connsiteX7" fmla="*/ 792 w 2953882"/>
              <a:gd name="connsiteY7" fmla="*/ 2585188 h 3077367"/>
              <a:gd name="connsiteX8" fmla="*/ 792 w 2953882"/>
              <a:gd name="connsiteY8" fmla="*/ 500912 h 3077367"/>
              <a:gd name="connsiteX0" fmla="*/ 9525 w 2962615"/>
              <a:gd name="connsiteY0" fmla="*/ 500912 h 3077367"/>
              <a:gd name="connsiteX1" fmla="*/ 253262 w 2962615"/>
              <a:gd name="connsiteY1" fmla="*/ 0 h 3077367"/>
              <a:gd name="connsiteX2" fmla="*/ 2742628 w 2962615"/>
              <a:gd name="connsiteY2" fmla="*/ 0 h 3077367"/>
              <a:gd name="connsiteX3" fmla="*/ 2957790 w 2962615"/>
              <a:gd name="connsiteY3" fmla="*/ 500912 h 3077367"/>
              <a:gd name="connsiteX4" fmla="*/ 2948265 w 2962615"/>
              <a:gd name="connsiteY4" fmla="*/ 2832838 h 3077367"/>
              <a:gd name="connsiteX5" fmla="*/ 2466403 w 2962615"/>
              <a:gd name="connsiteY5" fmla="*/ 3076575 h 3077367"/>
              <a:gd name="connsiteX6" fmla="*/ 500912 w 2962615"/>
              <a:gd name="connsiteY6" fmla="*/ 3076575 h 3077367"/>
              <a:gd name="connsiteX7" fmla="*/ 0 w 2962615"/>
              <a:gd name="connsiteY7" fmla="*/ 2794738 h 3077367"/>
              <a:gd name="connsiteX8" fmla="*/ 9525 w 2962615"/>
              <a:gd name="connsiteY8" fmla="*/ 500912 h 307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2615" h="3077367">
                <a:moveTo>
                  <a:pt x="9525" y="500912"/>
                </a:moveTo>
                <a:cubicBezTo>
                  <a:pt x="9525" y="229526"/>
                  <a:pt x="-18124" y="0"/>
                  <a:pt x="253262" y="0"/>
                </a:cubicBezTo>
                <a:lnTo>
                  <a:pt x="2742628" y="0"/>
                </a:lnTo>
                <a:cubicBezTo>
                  <a:pt x="3014014" y="0"/>
                  <a:pt x="2957790" y="229526"/>
                  <a:pt x="2957790" y="500912"/>
                </a:cubicBezTo>
                <a:lnTo>
                  <a:pt x="2948265" y="2832838"/>
                </a:lnTo>
                <a:cubicBezTo>
                  <a:pt x="2948265" y="3104224"/>
                  <a:pt x="2737789" y="3076575"/>
                  <a:pt x="2466403" y="3076575"/>
                </a:cubicBezTo>
                <a:lnTo>
                  <a:pt x="500912" y="3076575"/>
                </a:lnTo>
                <a:cubicBezTo>
                  <a:pt x="229526" y="3076575"/>
                  <a:pt x="0" y="3066124"/>
                  <a:pt x="0" y="2794738"/>
                </a:cubicBezTo>
                <a:lnTo>
                  <a:pt x="9525" y="500912"/>
                </a:lnTo>
                <a:close/>
              </a:path>
            </a:pathLst>
          </a:custGeom>
          <a:noFill/>
          <a:ln w="12700" cap="flat" cmpd="sng" algn="ctr">
            <a:solidFill>
              <a:srgbClr val="2F6C8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6" name="Inhaltsplatzhalter 6"/>
          <p:cNvSpPr txBox="1">
            <a:spLocks/>
          </p:cNvSpPr>
          <p:nvPr/>
        </p:nvSpPr>
        <p:spPr>
          <a:xfrm>
            <a:off x="1384232" y="2081797"/>
            <a:ext cx="6277749" cy="3811745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F6C8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Группа операторов должна иметь "юридическое лицо"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F6C8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Цель состоит в том, чтобы иметь четко определенный субъект, который может</a:t>
            </a:r>
          </a:p>
          <a:p>
            <a:pPr>
              <a:lnSpc>
                <a:spcPct val="120000"/>
              </a:lnSpc>
              <a:buClr>
                <a:srgbClr val="2F6C86"/>
              </a:buClr>
              <a:defRPr/>
            </a:pPr>
            <a:r>
              <a:rPr kumimoji="0" lang="uk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вести бизнес (управлять системой совместного сбыта)</a:t>
            </a:r>
          </a:p>
          <a:p>
            <a:pPr>
              <a:lnSpc>
                <a:spcPct val="120000"/>
              </a:lnSpc>
              <a:buClr>
                <a:srgbClr val="2F6C86"/>
              </a:buClr>
              <a:defRPr/>
            </a:pPr>
            <a:r>
              <a:rPr kumimoji="0" lang="uk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иметь сертификат,</a:t>
            </a:r>
          </a:p>
          <a:p>
            <a:pPr>
              <a:lnSpc>
                <a:spcPct val="120000"/>
              </a:lnSpc>
              <a:buClr>
                <a:srgbClr val="2F6C86"/>
              </a:buClr>
              <a:defRPr/>
            </a:pPr>
            <a:r>
              <a:rPr kumimoji="0" lang="uk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подписать соглашения о членстве </a:t>
            </a:r>
            <a:r>
              <a:rPr kumimoji="0" lang="uk-UA" sz="19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ГОп</a:t>
            </a:r>
            <a:r>
              <a:rPr kumimoji="0" lang="uk-UA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uk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 фермерами и назначить руководителя </a:t>
            </a:r>
            <a:r>
              <a:rPr kumimoji="0" lang="uk-UA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СВК</a:t>
            </a:r>
            <a:r>
              <a:rPr kumimoji="0" lang="de-CH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  <a:p>
            <a:pPr>
              <a:lnSpc>
                <a:spcPct val="120000"/>
              </a:lnSpc>
              <a:buClr>
                <a:srgbClr val="2F6C86"/>
              </a:buClr>
              <a:defRPr/>
            </a:pPr>
            <a:r>
              <a:rPr kumimoji="0" lang="uk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Ни одна правовая форма не исключается, но правосубъектность должна быть "установлена", напр. путем официальной регистрации</a:t>
            </a:r>
            <a:endParaRPr kumimoji="0" lang="de-DE" sz="19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7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8672184" y="2619090"/>
            <a:ext cx="337391" cy="367686"/>
            <a:chOff x="180002" y="4869016"/>
            <a:chExt cx="894923" cy="990011"/>
          </a:xfrm>
        </p:grpSpPr>
        <p:pic>
          <p:nvPicPr>
            <p:cNvPr id="98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99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00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01" name="Oval 51">
            <a:extLst>
              <a:ext uri="{FF2B5EF4-FFF2-40B4-BE49-F238E27FC236}">
                <a16:creationId xmlns:a16="http://schemas.microsoft.com/office/drawing/2014/main" id="{C17EA647-91CE-D546-92D7-0FE71605961A}"/>
              </a:ext>
            </a:extLst>
          </p:cNvPr>
          <p:cNvSpPr/>
          <p:nvPr/>
        </p:nvSpPr>
        <p:spPr>
          <a:xfrm rot="5400000">
            <a:off x="8337283" y="2555562"/>
            <a:ext cx="2457450" cy="2340026"/>
          </a:xfrm>
          <a:prstGeom prst="flowChartAlternateProcess">
            <a:avLst/>
          </a:prstGeom>
          <a:noFill/>
          <a:ln w="19050" cap="flat" cmpd="sng" algn="ctr">
            <a:solidFill>
              <a:srgbClr val="68A9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2" name="Flussdiagramm: Alternativer Prozess 101"/>
          <p:cNvSpPr/>
          <p:nvPr/>
        </p:nvSpPr>
        <p:spPr>
          <a:xfrm>
            <a:off x="9013221" y="2266117"/>
            <a:ext cx="1155645" cy="295551"/>
          </a:xfrm>
          <a:prstGeom prst="flowChartAlternateProcess">
            <a:avLst/>
          </a:prstGeom>
          <a:solidFill>
            <a:srgbClr val="099459"/>
          </a:solidFill>
          <a:ln w="12700" cap="flat" cmpd="sng" algn="ctr">
            <a:solidFill>
              <a:srgbClr val="2F6C8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kern="0" dirty="0" err="1">
                <a:solidFill>
                  <a:srgbClr val="FFFFFF"/>
                </a:solidFill>
                <a:latin typeface="Gill Sans MT" panose="020B0502020104020203"/>
              </a:rPr>
              <a:t>ГОп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103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8655857" y="3114674"/>
            <a:ext cx="337391" cy="367686"/>
            <a:chOff x="180002" y="4869016"/>
            <a:chExt cx="894923" cy="990011"/>
          </a:xfrm>
        </p:grpSpPr>
        <p:pic>
          <p:nvPicPr>
            <p:cNvPr id="104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05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06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07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9145123" y="2619090"/>
            <a:ext cx="337391" cy="367686"/>
            <a:chOff x="180002" y="4869016"/>
            <a:chExt cx="894923" cy="990011"/>
          </a:xfrm>
        </p:grpSpPr>
        <p:pic>
          <p:nvPicPr>
            <p:cNvPr id="108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09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10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11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0090509" y="2604728"/>
            <a:ext cx="337391" cy="367686"/>
            <a:chOff x="180002" y="4869016"/>
            <a:chExt cx="894923" cy="990011"/>
          </a:xfrm>
        </p:grpSpPr>
        <p:pic>
          <p:nvPicPr>
            <p:cNvPr id="112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13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14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15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0075788" y="3112436"/>
            <a:ext cx="337391" cy="367686"/>
            <a:chOff x="180002" y="4869016"/>
            <a:chExt cx="894923" cy="990011"/>
          </a:xfrm>
        </p:grpSpPr>
        <p:pic>
          <p:nvPicPr>
            <p:cNvPr id="116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17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18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19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9590910" y="3101760"/>
            <a:ext cx="337391" cy="367686"/>
            <a:chOff x="180002" y="4869016"/>
            <a:chExt cx="894923" cy="990011"/>
          </a:xfrm>
        </p:grpSpPr>
        <p:pic>
          <p:nvPicPr>
            <p:cNvPr id="120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21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22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23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9603531" y="2609825"/>
            <a:ext cx="337391" cy="367686"/>
            <a:chOff x="180002" y="4869016"/>
            <a:chExt cx="894923" cy="990011"/>
          </a:xfrm>
        </p:grpSpPr>
        <p:pic>
          <p:nvPicPr>
            <p:cNvPr id="124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25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26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27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9134102" y="3114674"/>
            <a:ext cx="337391" cy="367686"/>
            <a:chOff x="180002" y="4869016"/>
            <a:chExt cx="894923" cy="990011"/>
          </a:xfrm>
        </p:grpSpPr>
        <p:pic>
          <p:nvPicPr>
            <p:cNvPr id="128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29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30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32" name="Textfeld 131"/>
          <p:cNvSpPr txBox="1"/>
          <p:nvPr/>
        </p:nvSpPr>
        <p:spPr>
          <a:xfrm>
            <a:off x="8229137" y="5424940"/>
            <a:ext cx="2939651" cy="338554"/>
          </a:xfrm>
          <a:prstGeom prst="rect">
            <a:avLst/>
          </a:prstGeom>
          <a:solidFill>
            <a:srgbClr val="B4C800"/>
          </a:solidFill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Рег. 2018/848 ст. 36.1 (b) 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4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8672184" y="3572526"/>
            <a:ext cx="337391" cy="367686"/>
            <a:chOff x="180002" y="4869016"/>
            <a:chExt cx="894923" cy="990011"/>
          </a:xfrm>
        </p:grpSpPr>
        <p:pic>
          <p:nvPicPr>
            <p:cNvPr id="135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36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37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38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0092115" y="3570288"/>
            <a:ext cx="337391" cy="367686"/>
            <a:chOff x="180002" y="4869016"/>
            <a:chExt cx="894923" cy="990011"/>
          </a:xfrm>
        </p:grpSpPr>
        <p:pic>
          <p:nvPicPr>
            <p:cNvPr id="139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40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41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42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9607237" y="3559612"/>
            <a:ext cx="337391" cy="367686"/>
            <a:chOff x="180002" y="4869016"/>
            <a:chExt cx="894923" cy="990011"/>
          </a:xfrm>
        </p:grpSpPr>
        <p:pic>
          <p:nvPicPr>
            <p:cNvPr id="143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44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45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46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9150429" y="3572526"/>
            <a:ext cx="337391" cy="367686"/>
            <a:chOff x="180002" y="4869016"/>
            <a:chExt cx="894923" cy="990011"/>
          </a:xfrm>
        </p:grpSpPr>
        <p:pic>
          <p:nvPicPr>
            <p:cNvPr id="147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48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49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50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8674910" y="4000584"/>
            <a:ext cx="337391" cy="367686"/>
            <a:chOff x="180002" y="4869016"/>
            <a:chExt cx="894923" cy="990011"/>
          </a:xfrm>
        </p:grpSpPr>
        <p:pic>
          <p:nvPicPr>
            <p:cNvPr id="151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52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53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54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0094841" y="3998346"/>
            <a:ext cx="337391" cy="367686"/>
            <a:chOff x="180002" y="4869016"/>
            <a:chExt cx="894923" cy="990011"/>
          </a:xfrm>
        </p:grpSpPr>
        <p:pic>
          <p:nvPicPr>
            <p:cNvPr id="155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56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57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58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9609963" y="3987670"/>
            <a:ext cx="337391" cy="367686"/>
            <a:chOff x="180002" y="4869016"/>
            <a:chExt cx="894923" cy="990011"/>
          </a:xfrm>
        </p:grpSpPr>
        <p:pic>
          <p:nvPicPr>
            <p:cNvPr id="159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60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61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62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9153155" y="4000584"/>
            <a:ext cx="337391" cy="367686"/>
            <a:chOff x="180002" y="4869016"/>
            <a:chExt cx="894923" cy="990011"/>
          </a:xfrm>
        </p:grpSpPr>
        <p:pic>
          <p:nvPicPr>
            <p:cNvPr id="163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64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65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66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8674910" y="4439157"/>
            <a:ext cx="337391" cy="367686"/>
            <a:chOff x="180002" y="4869016"/>
            <a:chExt cx="894923" cy="990011"/>
          </a:xfrm>
        </p:grpSpPr>
        <p:pic>
          <p:nvPicPr>
            <p:cNvPr id="167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68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69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70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0094841" y="4436919"/>
            <a:ext cx="337391" cy="367686"/>
            <a:chOff x="180002" y="4869016"/>
            <a:chExt cx="894923" cy="990011"/>
          </a:xfrm>
        </p:grpSpPr>
        <p:pic>
          <p:nvPicPr>
            <p:cNvPr id="171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72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73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74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9609963" y="4426243"/>
            <a:ext cx="337391" cy="367686"/>
            <a:chOff x="180002" y="4869016"/>
            <a:chExt cx="894923" cy="990011"/>
          </a:xfrm>
        </p:grpSpPr>
        <p:pic>
          <p:nvPicPr>
            <p:cNvPr id="175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76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77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78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9153155" y="4439157"/>
            <a:ext cx="337391" cy="367686"/>
            <a:chOff x="180002" y="4869016"/>
            <a:chExt cx="894923" cy="990011"/>
          </a:xfrm>
        </p:grpSpPr>
        <p:pic>
          <p:nvPicPr>
            <p:cNvPr id="179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80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81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82" name="Flussdiagramm: Alternativer Prozess 181"/>
          <p:cNvSpPr/>
          <p:nvPr/>
        </p:nvSpPr>
        <p:spPr>
          <a:xfrm>
            <a:off x="8081684" y="1701135"/>
            <a:ext cx="2963282" cy="521208"/>
          </a:xfrm>
          <a:prstGeom prst="flowChartAlternateProcess">
            <a:avLst/>
          </a:prstGeom>
          <a:solidFill>
            <a:srgbClr val="2F6C86"/>
          </a:solidFill>
          <a:ln w="12700" cap="flat" cmpd="sng" algn="ctr">
            <a:solidFill>
              <a:srgbClr val="2F6C8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Зарегистрированное юридическое лицо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3" name="Grafik 1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57" y="1063382"/>
            <a:ext cx="1189221" cy="1189221"/>
          </a:xfrm>
          <a:prstGeom prst="rect">
            <a:avLst/>
          </a:prstGeom>
        </p:spPr>
      </p:pic>
      <p:pic>
        <p:nvPicPr>
          <p:cNvPr id="184" name="Grafik 18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46" t="20383" r="33414" b="19963"/>
          <a:stretch/>
        </p:blipFill>
        <p:spPr>
          <a:xfrm>
            <a:off x="7759335" y="5322496"/>
            <a:ext cx="43107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1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365140EF-CBD4-B14E-8E0D-574921E5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915988"/>
            <a:ext cx="107299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x-none" altLang="x-none" sz="3200" b="1">
              <a:solidFill>
                <a:srgbClr val="099459"/>
              </a:solidFill>
            </a:endParaRP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8398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3200" b="1" dirty="0">
                <a:solidFill>
                  <a:srgbClr val="099459"/>
                </a:solidFill>
              </a:rPr>
              <a:t>Разделение перерабатывающей компании и ГОп</a:t>
            </a:r>
            <a:endParaRPr lang="en-US" altLang="x-none" sz="1600" b="1" dirty="0">
              <a:solidFill>
                <a:srgbClr val="099459"/>
              </a:solidFill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200" y="365125"/>
            <a:ext cx="10515600" cy="1106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2F6C86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02579" y="1004642"/>
            <a:ext cx="6750427" cy="30931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Возможна форма сотрудничества и сертификации</a:t>
            </a:r>
            <a:r>
              <a:rPr lang="en-IN" sz="1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 </a:t>
            </a:r>
            <a:br>
              <a:rPr lang="en-IN" sz="1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endParaRPr lang="en-IN" sz="15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Зарегистрировано</a:t>
            </a:r>
            <a:r>
              <a:rPr lang="uk-UA" sz="1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uk-UA" sz="15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ГОп</a:t>
            </a:r>
            <a:r>
              <a:rPr lang="uk-UA" sz="1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uk-UA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с юридическим лицом имеющим отдельный сертификат</a:t>
            </a:r>
            <a:endParaRPr lang="en-IN" sz="15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5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" sz="1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Сертифицированный пераробник или трейдер </a:t>
            </a:r>
            <a:r>
              <a:rPr lang="uk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может покупать, перерабатывать и продавать органические </a:t>
            </a:r>
            <a:r>
              <a:rPr lang="uk-UA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с </a:t>
            </a:r>
            <a:r>
              <a:rPr lang="uk-UA" sz="15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ГОп </a:t>
            </a:r>
            <a:r>
              <a:rPr lang="uk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на основе сделок</a:t>
            </a:r>
            <a:r>
              <a:rPr lang="en-IN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5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" sz="1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Сертифицированный переработчик или трейдер также может управлять </a:t>
            </a:r>
            <a:r>
              <a:rPr lang="uk-UA" sz="1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СВК </a:t>
            </a:r>
            <a:r>
              <a:rPr lang="uk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от имени </a:t>
            </a:r>
            <a:r>
              <a:rPr lang="uk-UA" sz="15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ГОп </a:t>
            </a:r>
            <a:r>
              <a:rPr lang="uk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для обеспечения постоянного качества на основе "назначения" руководителя </a:t>
            </a:r>
            <a:r>
              <a:rPr lang="uk-UA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СВК </a:t>
            </a:r>
            <a:r>
              <a:rPr lang="uk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и инспекторов </a:t>
            </a:r>
            <a:r>
              <a:rPr lang="uk-UA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СВК</a:t>
            </a:r>
            <a:endParaRPr lang="en-IN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559956" y="2587615"/>
            <a:ext cx="337391" cy="367686"/>
            <a:chOff x="180002" y="4869016"/>
            <a:chExt cx="894923" cy="990011"/>
          </a:xfrm>
        </p:grpSpPr>
        <p:pic>
          <p:nvPicPr>
            <p:cNvPr id="9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0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2" name="Oval 51">
            <a:extLst>
              <a:ext uri="{FF2B5EF4-FFF2-40B4-BE49-F238E27FC236}">
                <a16:creationId xmlns:a16="http://schemas.microsoft.com/office/drawing/2014/main" id="{C17EA647-91CE-D546-92D7-0FE71605961A}"/>
              </a:ext>
            </a:extLst>
          </p:cNvPr>
          <p:cNvSpPr/>
          <p:nvPr/>
        </p:nvSpPr>
        <p:spPr>
          <a:xfrm rot="5400000">
            <a:off x="1959931" y="192936"/>
            <a:ext cx="834614" cy="3758693"/>
          </a:xfrm>
          <a:prstGeom prst="flowChartAlternateProcess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Flussdiagramm: Alternativer Prozess 12"/>
          <p:cNvSpPr/>
          <p:nvPr/>
        </p:nvSpPr>
        <p:spPr>
          <a:xfrm>
            <a:off x="1503301" y="1717034"/>
            <a:ext cx="1836682" cy="583802"/>
          </a:xfrm>
          <a:prstGeom prst="flowChartAlternateProcess">
            <a:avLst/>
          </a:prstGeom>
          <a:solidFill>
            <a:srgbClr val="C00000"/>
          </a:solidFill>
          <a:ln w="12700" cap="flat" cmpd="sng" algn="ctr">
            <a:solidFill>
              <a:srgbClr val="2F6C8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kern="0" dirty="0" err="1">
                <a:solidFill>
                  <a:srgbClr val="FFFFFF"/>
                </a:solidFill>
              </a:rPr>
              <a:t>Переработчик/трейдер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2032877" y="2587615"/>
            <a:ext cx="337391" cy="367686"/>
            <a:chOff x="180002" y="4869016"/>
            <a:chExt cx="894923" cy="990011"/>
          </a:xfrm>
        </p:grpSpPr>
        <p:pic>
          <p:nvPicPr>
            <p:cNvPr id="15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6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2969626" y="2587615"/>
            <a:ext cx="337391" cy="367686"/>
            <a:chOff x="180002" y="4869016"/>
            <a:chExt cx="894923" cy="990011"/>
          </a:xfrm>
        </p:grpSpPr>
        <p:pic>
          <p:nvPicPr>
            <p:cNvPr id="19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20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2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2499019" y="2587615"/>
            <a:ext cx="337391" cy="367686"/>
            <a:chOff x="180002" y="4869016"/>
            <a:chExt cx="894923" cy="990011"/>
          </a:xfrm>
        </p:grpSpPr>
        <p:pic>
          <p:nvPicPr>
            <p:cNvPr id="23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24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1033855" y="2933340"/>
            <a:ext cx="31046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Gill Sans MT" panose="020B0502020104020203"/>
              </a:rPr>
              <a:t>Законтрактованные производители</a:t>
            </a:r>
            <a:endParaRPr lang="es-PE" sz="150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149453" y="5097131"/>
            <a:ext cx="1455268" cy="28130"/>
          </a:xfrm>
          <a:prstGeom prst="straightConnector1">
            <a:avLst/>
          </a:prstGeom>
          <a:noFill/>
          <a:ln w="76200" cap="flat" cmpd="sng" algn="ctr">
            <a:solidFill>
              <a:srgbClr val="68A93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Pfeil nach rechts 28"/>
          <p:cNvSpPr/>
          <p:nvPr/>
        </p:nvSpPr>
        <p:spPr>
          <a:xfrm>
            <a:off x="7773546" y="4976932"/>
            <a:ext cx="1007706" cy="468677"/>
          </a:xfrm>
          <a:prstGeom prst="rightArrow">
            <a:avLst/>
          </a:prstGeom>
          <a:solidFill>
            <a:srgbClr val="68A938"/>
          </a:solidFill>
          <a:ln w="12700" cap="flat" cmpd="sng" algn="ctr">
            <a:solidFill>
              <a:srgbClr val="68A9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521" y="4509763"/>
            <a:ext cx="1477866" cy="147786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391" y="4820889"/>
            <a:ext cx="1006094" cy="1006094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040" y="4446637"/>
            <a:ext cx="601734" cy="601734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9100259" y="5253319"/>
            <a:ext cx="118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latin typeface="Gill Sans MT" panose="020B0502020104020203"/>
              </a:rPr>
              <a:t>Конечный продукт</a:t>
            </a:r>
            <a:endParaRPr lang="en-IN" sz="1600" b="1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34" name="Oval 51">
            <a:extLst>
              <a:ext uri="{FF2B5EF4-FFF2-40B4-BE49-F238E27FC236}">
                <a16:creationId xmlns:a16="http://schemas.microsoft.com/office/drawing/2014/main" id="{C17EA647-91CE-D546-92D7-0FE71605961A}"/>
              </a:ext>
            </a:extLst>
          </p:cNvPr>
          <p:cNvSpPr/>
          <p:nvPr/>
        </p:nvSpPr>
        <p:spPr>
          <a:xfrm rot="5400000">
            <a:off x="5486132" y="4162572"/>
            <a:ext cx="1150205" cy="2313197"/>
          </a:xfrm>
          <a:prstGeom prst="flowChartAlternateProcess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5" name="Graphic 64" descr="Group">
            <a:extLst>
              <a:ext uri="{FF2B5EF4-FFF2-40B4-BE49-F238E27FC236}">
                <a16:creationId xmlns:a16="http://schemas.microsoft.com/office/drawing/2014/main" id="{EF9CE0E9-AECA-134D-9294-3A51B85C00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3245" y="1654974"/>
            <a:ext cx="724598" cy="724598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471533" y="2161115"/>
            <a:ext cx="1208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Gill Sans MT" panose="020B0502020104020203"/>
              </a:rPr>
              <a:t>СВК Команда</a:t>
            </a:r>
            <a:endParaRPr lang="en-IN" sz="140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pic>
        <p:nvPicPr>
          <p:cNvPr id="37" name="Graphic 64" descr="Group">
            <a:extLst>
              <a:ext uri="{FF2B5EF4-FFF2-40B4-BE49-F238E27FC236}">
                <a16:creationId xmlns:a16="http://schemas.microsoft.com/office/drawing/2014/main" id="{EF9CE0E9-AECA-134D-9294-3A51B85C00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4699" y="4698735"/>
            <a:ext cx="837689" cy="837689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68258" y="3809181"/>
            <a:ext cx="19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5631"/>
                </a:solidFill>
                <a:latin typeface="Gill Sans MT" panose="020B0502020104020203"/>
              </a:rPr>
              <a:t>Новый регламент </a:t>
            </a:r>
            <a:endParaRPr lang="en-IN" b="1" dirty="0">
              <a:solidFill>
                <a:srgbClr val="005631"/>
              </a:solidFill>
              <a:latin typeface="Gill Sans MT" panose="020B0502020104020203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91238" y="121702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Gill Sans MT" panose="020B0502020104020203"/>
              </a:rPr>
              <a:t>Ранее</a:t>
            </a:r>
            <a:endParaRPr lang="en-IN" b="1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5359" y="5424820"/>
            <a:ext cx="138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Gill Sans MT" panose="020B0502020104020203"/>
              </a:rPr>
              <a:t>СВК команда переработчика</a:t>
            </a:r>
            <a:endParaRPr lang="en-IN" sz="140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391238" y="1564709"/>
            <a:ext cx="3972000" cy="1786723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42" name="Gerader Verbinder 41"/>
          <p:cNvCxnSpPr>
            <a:cxnSpLocks/>
            <a:stCxn id="13" idx="2"/>
            <a:endCxn id="11" idx="0"/>
          </p:cNvCxnSpPr>
          <p:nvPr/>
        </p:nvCxnSpPr>
        <p:spPr>
          <a:xfrm flipH="1">
            <a:off x="1728652" y="2300836"/>
            <a:ext cx="692990" cy="286779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3" name="Gerader Verbinder 42"/>
          <p:cNvCxnSpPr>
            <a:cxnSpLocks/>
            <a:stCxn id="13" idx="2"/>
            <a:endCxn id="17" idx="0"/>
          </p:cNvCxnSpPr>
          <p:nvPr/>
        </p:nvCxnSpPr>
        <p:spPr>
          <a:xfrm flipH="1">
            <a:off x="2201573" y="2300836"/>
            <a:ext cx="220069" cy="286779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4" name="Gerader Verbinder 43"/>
          <p:cNvCxnSpPr>
            <a:endCxn id="25" idx="0"/>
          </p:cNvCxnSpPr>
          <p:nvPr/>
        </p:nvCxnSpPr>
        <p:spPr>
          <a:xfrm>
            <a:off x="2429089" y="2274222"/>
            <a:ext cx="238626" cy="313393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5" name="Gerader Verbinder 44"/>
          <p:cNvCxnSpPr>
            <a:cxnSpLocks/>
            <a:stCxn id="13" idx="2"/>
            <a:endCxn id="21" idx="0"/>
          </p:cNvCxnSpPr>
          <p:nvPr/>
        </p:nvCxnSpPr>
        <p:spPr>
          <a:xfrm>
            <a:off x="2421642" y="2300836"/>
            <a:ext cx="716680" cy="286779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pic>
        <p:nvPicPr>
          <p:cNvPr id="46" name="Grafik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86415" y="2177862"/>
            <a:ext cx="1089805" cy="1089805"/>
          </a:xfrm>
          <a:prstGeom prst="rect">
            <a:avLst/>
          </a:prstGeom>
        </p:spPr>
      </p:pic>
      <p:pic>
        <p:nvPicPr>
          <p:cNvPr id="47" name="Grafik 46" descr="Factory | Free Stock Photo | Illustration of a blue ...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004" y="4720975"/>
            <a:ext cx="971953" cy="971953"/>
          </a:xfrm>
          <a:prstGeom prst="rect">
            <a:avLst/>
          </a:prstGeom>
        </p:spPr>
      </p:pic>
      <p:grpSp>
        <p:nvGrpSpPr>
          <p:cNvPr id="48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2161416" y="4291854"/>
            <a:ext cx="337391" cy="367686"/>
            <a:chOff x="180002" y="4869016"/>
            <a:chExt cx="894923" cy="990011"/>
          </a:xfrm>
        </p:grpSpPr>
        <p:pic>
          <p:nvPicPr>
            <p:cNvPr id="49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50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52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648864" y="4805682"/>
            <a:ext cx="337391" cy="367686"/>
            <a:chOff x="180002" y="4869016"/>
            <a:chExt cx="894923" cy="990011"/>
          </a:xfrm>
        </p:grpSpPr>
        <p:pic>
          <p:nvPicPr>
            <p:cNvPr id="53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54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55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56" name="Oval 51">
            <a:extLst>
              <a:ext uri="{FF2B5EF4-FFF2-40B4-BE49-F238E27FC236}">
                <a16:creationId xmlns:a16="http://schemas.microsoft.com/office/drawing/2014/main" id="{C17EA647-91CE-D546-92D7-0FE71605961A}"/>
              </a:ext>
            </a:extLst>
          </p:cNvPr>
          <p:cNvSpPr/>
          <p:nvPr/>
        </p:nvSpPr>
        <p:spPr>
          <a:xfrm rot="5400000">
            <a:off x="1586661" y="4301579"/>
            <a:ext cx="1239527" cy="1720542"/>
          </a:xfrm>
          <a:prstGeom prst="flowChartAlternateProcess">
            <a:avLst/>
          </a:prstGeom>
          <a:noFill/>
          <a:ln w="38100" cap="flat" cmpd="sng" algn="ctr">
            <a:solidFill>
              <a:srgbClr val="68A9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7" name="Flussdiagramm: Alternativer Prozess 56"/>
          <p:cNvSpPr/>
          <p:nvPr/>
        </p:nvSpPr>
        <p:spPr>
          <a:xfrm>
            <a:off x="1346155" y="4187843"/>
            <a:ext cx="1720541" cy="490996"/>
          </a:xfrm>
          <a:prstGeom prst="flowChartAlternateProcess">
            <a:avLst/>
          </a:prstGeom>
          <a:solidFill>
            <a:srgbClr val="099459"/>
          </a:solidFill>
          <a:ln w="12700" cap="flat" cmpd="sng" algn="ctr">
            <a:solidFill>
              <a:srgbClr val="2F6C8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kern="0" dirty="0" err="1">
                <a:solidFill>
                  <a:srgbClr val="FFFFFF"/>
                </a:solidFill>
                <a:latin typeface="Gill Sans MT" panose="020B0502020104020203"/>
              </a:rPr>
              <a:t>ГОп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58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2309740" y="4757575"/>
            <a:ext cx="337391" cy="367686"/>
            <a:chOff x="180002" y="4869016"/>
            <a:chExt cx="894923" cy="990011"/>
          </a:xfrm>
        </p:grpSpPr>
        <p:pic>
          <p:nvPicPr>
            <p:cNvPr id="59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60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61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62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648127" y="5327798"/>
            <a:ext cx="337391" cy="367686"/>
            <a:chOff x="180002" y="4869016"/>
            <a:chExt cx="894923" cy="990011"/>
          </a:xfrm>
        </p:grpSpPr>
        <p:pic>
          <p:nvPicPr>
            <p:cNvPr id="63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64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65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66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2313589" y="5303964"/>
            <a:ext cx="337391" cy="367686"/>
            <a:chOff x="180002" y="4869016"/>
            <a:chExt cx="894923" cy="990011"/>
          </a:xfrm>
        </p:grpSpPr>
        <p:pic>
          <p:nvPicPr>
            <p:cNvPr id="67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68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69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 w="12700" cap="flat" cmpd="sng" algn="ctr">
              <a:solidFill>
                <a:srgbClr val="2F6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70" name="Grafik 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6495" y="5513376"/>
            <a:ext cx="823031" cy="823031"/>
          </a:xfrm>
          <a:prstGeom prst="rect">
            <a:avLst/>
          </a:prstGeom>
        </p:spPr>
      </p:pic>
      <p:sp>
        <p:nvSpPr>
          <p:cNvPr id="71" name="Textfeld 70"/>
          <p:cNvSpPr txBox="1"/>
          <p:nvPr/>
        </p:nvSpPr>
        <p:spPr>
          <a:xfrm>
            <a:off x="1365754" y="6222673"/>
            <a:ext cx="172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Gill Sans MT" panose="020B0502020104020203"/>
              </a:rPr>
              <a:t>Сертификат </a:t>
            </a:r>
            <a:r>
              <a:rPr lang="uk-UA" b="1" dirty="0" err="1">
                <a:solidFill>
                  <a:srgbClr val="000000"/>
                </a:solidFill>
                <a:latin typeface="Gill Sans MT" panose="020B0502020104020203"/>
              </a:rPr>
              <a:t>ГОп</a:t>
            </a:r>
            <a:endParaRPr lang="en-IN" b="1" dirty="0">
              <a:solidFill>
                <a:srgbClr val="000000"/>
              </a:solidFill>
              <a:latin typeface="Gill Sans MT" panose="020B0502020104020203"/>
            </a:endParaRPr>
          </a:p>
        </p:txBody>
      </p:sp>
      <p:pic>
        <p:nvPicPr>
          <p:cNvPr id="72" name="Grafik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63316" y="5612659"/>
            <a:ext cx="823031" cy="823031"/>
          </a:xfrm>
          <a:prstGeom prst="rect">
            <a:avLst/>
          </a:prstGeom>
        </p:spPr>
      </p:pic>
      <p:sp>
        <p:nvSpPr>
          <p:cNvPr id="73" name="Textfeld 72"/>
          <p:cNvSpPr txBox="1"/>
          <p:nvPr/>
        </p:nvSpPr>
        <p:spPr>
          <a:xfrm>
            <a:off x="4363238" y="6336407"/>
            <a:ext cx="406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Gill Sans MT" panose="020B0502020104020203"/>
              </a:rPr>
              <a:t>Сертификат переработчика или </a:t>
            </a:r>
            <a:r>
              <a:rPr lang="uk-UA" b="1" dirty="0" err="1">
                <a:solidFill>
                  <a:srgbClr val="000000"/>
                </a:solidFill>
                <a:latin typeface="Gill Sans MT" panose="020B0502020104020203"/>
              </a:rPr>
              <a:t>трейдера</a:t>
            </a:r>
            <a:endParaRPr lang="en-IN" b="1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74" name="Flussdiagramm: Alternativer Prozess 73"/>
          <p:cNvSpPr/>
          <p:nvPr/>
        </p:nvSpPr>
        <p:spPr>
          <a:xfrm>
            <a:off x="5331806" y="4512830"/>
            <a:ext cx="1609735" cy="359826"/>
          </a:xfrm>
          <a:prstGeom prst="flowChartAlternateProcess">
            <a:avLst/>
          </a:prstGeom>
          <a:solidFill>
            <a:srgbClr val="C00000"/>
          </a:solidFill>
          <a:ln w="12700" cap="flat" cmpd="sng" algn="ctr">
            <a:solidFill>
              <a:srgbClr val="2F6C8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ПРОЦЕССОР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7" name="Grafik 76" descr="Factory | Free Stock Photo | Illustration of a blue ...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041" y="1575710"/>
            <a:ext cx="867554" cy="867554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40" y="2885519"/>
            <a:ext cx="718779" cy="718779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159" y="5481938"/>
            <a:ext cx="871979" cy="871979"/>
          </a:xfrm>
          <a:prstGeom prst="rect">
            <a:avLst/>
          </a:prstGeom>
          <a:noFill/>
        </p:spPr>
      </p:pic>
      <p:pic>
        <p:nvPicPr>
          <p:cNvPr id="79" name="Grafik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58" y="5606436"/>
            <a:ext cx="871979" cy="871979"/>
          </a:xfrm>
          <a:prstGeom prst="rect">
            <a:avLst/>
          </a:prstGeom>
          <a:noFill/>
        </p:spPr>
      </p:pic>
      <p:sp>
        <p:nvSpPr>
          <p:cNvPr id="80" name="Flussdiagramm: Alternativer Prozess 12">
            <a:extLst>
              <a:ext uri="{FF2B5EF4-FFF2-40B4-BE49-F238E27FC236}">
                <a16:creationId xmlns:a16="http://schemas.microsoft.com/office/drawing/2014/main" id="{08DD3873-A3E4-BBB8-4AA7-E61CA275AD93}"/>
              </a:ext>
            </a:extLst>
          </p:cNvPr>
          <p:cNvSpPr/>
          <p:nvPr/>
        </p:nvSpPr>
        <p:spPr>
          <a:xfrm>
            <a:off x="5231413" y="4306781"/>
            <a:ext cx="1836682" cy="583802"/>
          </a:xfrm>
          <a:prstGeom prst="flowChartAlternateProcess">
            <a:avLst/>
          </a:prstGeom>
          <a:solidFill>
            <a:srgbClr val="C00000"/>
          </a:solidFill>
          <a:ln w="12700" cap="flat" cmpd="sng" algn="ctr">
            <a:solidFill>
              <a:srgbClr val="2F6C8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kern="0" dirty="0" err="1">
                <a:solidFill>
                  <a:srgbClr val="FFFFFF"/>
                </a:solidFill>
              </a:rPr>
              <a:t>Переработчик/трейдер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77BEB7-56A4-E541-96E7-EC1285466029}"/>
              </a:ext>
            </a:extLst>
          </p:cNvPr>
          <p:cNvSpPr/>
          <p:nvPr/>
        </p:nvSpPr>
        <p:spPr>
          <a:xfrm>
            <a:off x="1572994" y="1266869"/>
            <a:ext cx="87249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" sz="5500" b="1" dirty="0">
                <a:solidFill>
                  <a:srgbClr val="099459"/>
                </a:solidFill>
                <a:ea typeface="+mj-ea"/>
                <a:cs typeface="+mj-cs"/>
              </a:rPr>
              <a:t>В мире насчитывается 3,7 млн органических фермеров. Сколько из них сертифицировано по схеме групповой сертификации?</a:t>
            </a:r>
            <a:endParaRPr lang="en-US" sz="5500" b="1" dirty="0">
              <a:solidFill>
                <a:srgbClr val="099459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26847-0E74-714E-8AE4-FED2C5A28F8D}"/>
              </a:ext>
            </a:extLst>
          </p:cNvPr>
          <p:cNvSpPr/>
          <p:nvPr/>
        </p:nvSpPr>
        <p:spPr>
          <a:xfrm>
            <a:off x="277320" y="318005"/>
            <a:ext cx="36631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" sz="2500" b="1" dirty="0">
                <a:solidFill>
                  <a:srgbClr val="099459"/>
                </a:solidFill>
              </a:rPr>
              <a:t>Вопросы к аудитории</a:t>
            </a:r>
            <a:endParaRPr lang="en-GB" sz="2500" dirty="0">
              <a:solidFill>
                <a:srgbClr val="09945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FDC83E-6772-F448-9CA7-F3FBB537E3F9}"/>
              </a:ext>
            </a:extLst>
          </p:cNvPr>
          <p:cNvSpPr/>
          <p:nvPr/>
        </p:nvSpPr>
        <p:spPr>
          <a:xfrm>
            <a:off x="769144" y="2721114"/>
            <a:ext cx="1047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tx2"/>
                </a:solidFill>
                <a:ea typeface="+mj-ea"/>
                <a:cs typeface="+mj-cs"/>
              </a:rPr>
              <a:t>3. Ключевые </a:t>
            </a:r>
            <a:r>
              <a:rPr lang="uk-UA" sz="4000" b="1" dirty="0" err="1">
                <a:solidFill>
                  <a:schemeClr val="tx2"/>
                </a:solidFill>
                <a:ea typeface="+mj-ea"/>
                <a:cs typeface="+mj-cs"/>
              </a:rPr>
              <a:t>изменения</a:t>
            </a:r>
            <a:r>
              <a:rPr lang="uk-UA" sz="4000" b="1" dirty="0">
                <a:solidFill>
                  <a:schemeClr val="tx2"/>
                </a:solidFill>
                <a:ea typeface="+mj-ea"/>
                <a:cs typeface="+mj-cs"/>
              </a:rPr>
              <a:t> СВК</a:t>
            </a:r>
            <a:endParaRPr lang="en-GB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6388" name="Grafik 8">
            <a:extLst>
              <a:ext uri="{FF2B5EF4-FFF2-40B4-BE49-F238E27FC236}">
                <a16:creationId xmlns:a16="http://schemas.microsoft.com/office/drawing/2014/main" id="{1FD20AC5-5B65-7846-BA4A-E8C9578F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6218238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F86C9058-E6C1-1D42-9501-ABCD7205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75" y="6159500"/>
            <a:ext cx="1182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533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Grafik 8">
            <a:extLst>
              <a:ext uri="{FF2B5EF4-FFF2-40B4-BE49-F238E27FC236}">
                <a16:creationId xmlns:a16="http://schemas.microsoft.com/office/drawing/2014/main" id="{F28A6DD8-453A-C746-B2B2-E3951D25A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6218238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0">
            <a:extLst>
              <a:ext uri="{FF2B5EF4-FFF2-40B4-BE49-F238E27FC236}">
                <a16:creationId xmlns:a16="http://schemas.microsoft.com/office/drawing/2014/main" id="{E64AA26E-DDD6-C54F-9D74-2AFEFF51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75" y="6159500"/>
            <a:ext cx="1182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88">
            <a:extLst>
              <a:ext uri="{FF2B5EF4-FFF2-40B4-BE49-F238E27FC236}">
                <a16:creationId xmlns:a16="http://schemas.microsoft.com/office/drawing/2014/main" id="{92003353-36F6-FF47-8C89-D5CC8694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959446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3100" b="1" dirty="0">
                <a:solidFill>
                  <a:srgbClr val="099459"/>
                </a:solidFill>
              </a:rPr>
              <a:t>Более четкие и подробные требования к </a:t>
            </a:r>
            <a:r>
              <a:rPr lang="uk-UA" altLang="x-none" sz="3100" b="1" dirty="0">
                <a:solidFill>
                  <a:srgbClr val="099459"/>
                </a:solidFill>
              </a:rPr>
              <a:t>СВК</a:t>
            </a:r>
            <a:endParaRPr lang="en-US" altLang="x-none" sz="3100" b="1" dirty="0">
              <a:solidFill>
                <a:srgbClr val="099459"/>
              </a:solidFill>
            </a:endParaRPr>
          </a:p>
        </p:txBody>
      </p:sp>
      <p:sp>
        <p:nvSpPr>
          <p:cNvPr id="43016" name="TextBox 67">
            <a:extLst>
              <a:ext uri="{FF2B5EF4-FFF2-40B4-BE49-F238E27FC236}">
                <a16:creationId xmlns:a16="http://schemas.microsoft.com/office/drawing/2014/main" id="{4FB112EF-5878-9E45-AB24-60D8B251D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746" y="4722741"/>
            <a:ext cx="2331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1600" b="1" dirty="0">
                <a:solidFill>
                  <a:schemeClr val="bg1"/>
                </a:solidFill>
              </a:rPr>
              <a:t>Прослеживаемость и контроль потоков продукции </a:t>
            </a:r>
            <a:r>
              <a:rPr lang="uk" altLang="x-none" sz="1600" dirty="0">
                <a:solidFill>
                  <a:schemeClr val="bg1"/>
                </a:solidFill>
              </a:rPr>
              <a:t>и записи</a:t>
            </a:r>
            <a:endParaRPr lang="en-US" altLang="x-none" sz="1600" dirty="0">
              <a:solidFill>
                <a:schemeClr val="bg1"/>
              </a:solidFill>
            </a:endParaRPr>
          </a:p>
        </p:txBody>
      </p:sp>
      <p:pic>
        <p:nvPicPr>
          <p:cNvPr id="43018" name="Graphic 54" descr="Computer">
            <a:extLst>
              <a:ext uri="{FF2B5EF4-FFF2-40B4-BE49-F238E27FC236}">
                <a16:creationId xmlns:a16="http://schemas.microsoft.com/office/drawing/2014/main" id="{4B32D5BF-094A-D84D-A45A-638EBDF70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956" y="991651"/>
            <a:ext cx="1104854" cy="102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Graphic 55" descr="Clipboard">
            <a:extLst>
              <a:ext uri="{FF2B5EF4-FFF2-40B4-BE49-F238E27FC236}">
                <a16:creationId xmlns:a16="http://schemas.microsoft.com/office/drawing/2014/main" id="{4525077C-D49F-2A47-8AD9-DF17E796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964" y="1043900"/>
            <a:ext cx="980991" cy="89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7">
            <a:extLst>
              <a:ext uri="{FF2B5EF4-FFF2-40B4-BE49-F238E27FC236}">
                <a16:creationId xmlns:a16="http://schemas.microsoft.com/office/drawing/2014/main" id="{58399507-2A78-E343-B354-B7B14BC9E7D3}"/>
              </a:ext>
            </a:extLst>
          </p:cNvPr>
          <p:cNvSpPr txBox="1"/>
          <p:nvPr/>
        </p:nvSpPr>
        <p:spPr bwMode="auto">
          <a:xfrm>
            <a:off x="4814392" y="2005194"/>
            <a:ext cx="344283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" b="1" dirty="0">
                <a:solidFill>
                  <a:schemeClr val="bg1"/>
                </a:solidFill>
                <a:latin typeface="+mn-lt"/>
              </a:rPr>
              <a:t>Документы и записи </a:t>
            </a:r>
            <a:r>
              <a:rPr lang="uk-UA" b="1" dirty="0">
                <a:solidFill>
                  <a:schemeClr val="bg1"/>
                </a:solidFill>
                <a:latin typeface="+mn-lt"/>
              </a:rPr>
              <a:t>СВК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" sz="1400" dirty="0">
                <a:solidFill>
                  <a:schemeClr val="bg1"/>
                </a:solidFill>
                <a:latin typeface="+mn-lt"/>
              </a:rPr>
              <a:t>Список участников с деталями,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" sz="1400" dirty="0">
                <a:solidFill>
                  <a:schemeClr val="bg1"/>
                </a:solidFill>
                <a:latin typeface="+mn-lt"/>
              </a:rPr>
              <a:t>Договоры о "членстве".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" sz="1400" dirty="0">
                <a:solidFill>
                  <a:schemeClr val="bg1"/>
                </a:solidFill>
                <a:latin typeface="+mn-lt"/>
              </a:rPr>
              <a:t>Акты проверки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" sz="1400" dirty="0">
                <a:solidFill>
                  <a:schemeClr val="bg1"/>
                </a:solidFill>
                <a:latin typeface="+mn-lt"/>
              </a:rPr>
              <a:t>Разные другие записи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3021" name="Graphic 64" descr="Group">
            <a:extLst>
              <a:ext uri="{FF2B5EF4-FFF2-40B4-BE49-F238E27FC236}">
                <a16:creationId xmlns:a16="http://schemas.microsoft.com/office/drawing/2014/main" id="{53DFF55F-0DE8-C943-8FC5-B421D5400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8298" y="1031690"/>
            <a:ext cx="1067783" cy="100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TextBox 65">
            <a:extLst>
              <a:ext uri="{FF2B5EF4-FFF2-40B4-BE49-F238E27FC236}">
                <a16:creationId xmlns:a16="http://schemas.microsoft.com/office/drawing/2014/main" id="{F064DF51-B9D0-E04D-B394-F4EFEC76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481" y="1664731"/>
            <a:ext cx="2950449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endParaRPr lang="x-none" altLang="x-none" b="1">
              <a:solidFill>
                <a:schemeClr val="bg1"/>
              </a:solidFill>
            </a:endParaRPr>
          </a:p>
        </p:txBody>
      </p:sp>
      <p:sp>
        <p:nvSpPr>
          <p:cNvPr id="43023" name="TextBox 67">
            <a:extLst>
              <a:ext uri="{FF2B5EF4-FFF2-40B4-BE49-F238E27FC236}">
                <a16:creationId xmlns:a16="http://schemas.microsoft.com/office/drawing/2014/main" id="{BC703843-4A18-584D-B60C-301D02169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6993" y="4722741"/>
            <a:ext cx="22958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1600" b="1" dirty="0">
                <a:solidFill>
                  <a:schemeClr val="bg1"/>
                </a:solidFill>
              </a:rPr>
              <a:t>Обучение фермеров</a:t>
            </a:r>
            <a:endParaRPr lang="en-US" altLang="x-none" sz="1600" b="1" dirty="0">
              <a:solidFill>
                <a:schemeClr val="bg1"/>
              </a:solidFill>
            </a:endParaRPr>
          </a:p>
        </p:txBody>
      </p:sp>
      <p:grpSp>
        <p:nvGrpSpPr>
          <p:cNvPr id="43024" name="Group 58">
            <a:extLst>
              <a:ext uri="{FF2B5EF4-FFF2-40B4-BE49-F238E27FC236}">
                <a16:creationId xmlns:a16="http://schemas.microsoft.com/office/drawing/2014/main" id="{31935E6F-494B-A34F-B595-9A54A810FCB1}"/>
              </a:ext>
            </a:extLst>
          </p:cNvPr>
          <p:cNvGrpSpPr>
            <a:grpSpLocks/>
          </p:cNvGrpSpPr>
          <p:nvPr/>
        </p:nvGrpSpPr>
        <p:grpSpPr bwMode="auto">
          <a:xfrm>
            <a:off x="1126260" y="3480094"/>
            <a:ext cx="1178968" cy="1176601"/>
            <a:chOff x="111928" y="4934040"/>
            <a:chExt cx="907756" cy="1288097"/>
          </a:xfrm>
        </p:grpSpPr>
        <p:pic>
          <p:nvPicPr>
            <p:cNvPr id="43034" name="Graphic 59" descr="Deciduous tree">
              <a:extLst>
                <a:ext uri="{FF2B5EF4-FFF2-40B4-BE49-F238E27FC236}">
                  <a16:creationId xmlns:a16="http://schemas.microsoft.com/office/drawing/2014/main" id="{13F57CFA-6434-BD4A-A5F5-D679BBDC6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15" y="5044389"/>
              <a:ext cx="457144" cy="55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5" name="Graphic 60" descr="Home">
              <a:extLst>
                <a:ext uri="{FF2B5EF4-FFF2-40B4-BE49-F238E27FC236}">
                  <a16:creationId xmlns:a16="http://schemas.microsoft.com/office/drawing/2014/main" id="{87BB6FF0-9751-EC4B-A234-C27D94E38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28" y="5214350"/>
              <a:ext cx="573263" cy="73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61">
              <a:extLst>
                <a:ext uri="{FF2B5EF4-FFF2-40B4-BE49-F238E27FC236}">
                  <a16:creationId xmlns:a16="http://schemas.microsoft.com/office/drawing/2014/main" id="{AE290009-2523-D042-ADF4-5D735726689B}"/>
                </a:ext>
              </a:extLst>
            </p:cNvPr>
            <p:cNvSpPr/>
            <p:nvPr/>
          </p:nvSpPr>
          <p:spPr>
            <a:xfrm>
              <a:off x="124955" y="4934040"/>
              <a:ext cx="894729" cy="12880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3025" name="TextBox 67">
            <a:extLst>
              <a:ext uri="{FF2B5EF4-FFF2-40B4-BE49-F238E27FC236}">
                <a16:creationId xmlns:a16="http://schemas.microsoft.com/office/drawing/2014/main" id="{C0F2FBC2-EF8F-D749-B53F-3B9F57CB1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45" y="4809220"/>
            <a:ext cx="25288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1600" b="1" dirty="0">
                <a:solidFill>
                  <a:schemeClr val="bg1"/>
                </a:solidFill>
              </a:rPr>
              <a:t>Внутренние проверки</a:t>
            </a:r>
            <a:endParaRPr lang="en-US" altLang="x-none" sz="1600" b="1" dirty="0">
              <a:solidFill>
                <a:schemeClr val="bg1"/>
              </a:solidFill>
            </a:endParaRPr>
          </a:p>
        </p:txBody>
      </p:sp>
      <p:sp>
        <p:nvSpPr>
          <p:cNvPr id="43026" name="TextBox 67">
            <a:extLst>
              <a:ext uri="{FF2B5EF4-FFF2-40B4-BE49-F238E27FC236}">
                <a16:creationId xmlns:a16="http://schemas.microsoft.com/office/drawing/2014/main" id="{BF9CF194-642C-9946-BCB7-20D3CB04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324" y="4759421"/>
            <a:ext cx="32680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1600" b="1" dirty="0">
                <a:solidFill>
                  <a:schemeClr val="bg1"/>
                </a:solidFill>
              </a:rPr>
              <a:t>Управление несоответствиями</a:t>
            </a:r>
          </a:p>
          <a:p>
            <a:pPr eaLnBrk="1" hangingPunct="1"/>
            <a:r>
              <a:rPr lang="uk" altLang="x-none" sz="1400" dirty="0">
                <a:solidFill>
                  <a:schemeClr val="bg1"/>
                </a:solidFill>
              </a:rPr>
              <a:t>и оповещение </a:t>
            </a:r>
            <a:r>
              <a:rPr lang="uk-UA" altLang="x-none" sz="1400" dirty="0">
                <a:solidFill>
                  <a:schemeClr val="bg1"/>
                </a:solidFill>
              </a:rPr>
              <a:t>СО</a:t>
            </a:r>
            <a:r>
              <a:rPr lang="en-US" altLang="x-none" sz="1400" dirty="0">
                <a:solidFill>
                  <a:schemeClr val="bg1"/>
                </a:solidFill>
              </a:rPr>
              <a:t>, </a:t>
            </a:r>
            <a:r>
              <a:rPr lang="uk" altLang="x-none" sz="1400" dirty="0">
                <a:solidFill>
                  <a:schemeClr val="bg1"/>
                </a:solidFill>
              </a:rPr>
              <a:t>если члены санкционированы/десертифицированы</a:t>
            </a:r>
            <a:endParaRPr lang="en-US" altLang="x-none" sz="1400" dirty="0">
              <a:solidFill>
                <a:schemeClr val="bg1"/>
              </a:solidFill>
            </a:endParaRPr>
          </a:p>
        </p:txBody>
      </p:sp>
      <p:pic>
        <p:nvPicPr>
          <p:cNvPr id="43027" name="Grafik 77">
            <a:extLst>
              <a:ext uri="{FF2B5EF4-FFF2-40B4-BE49-F238E27FC236}">
                <a16:creationId xmlns:a16="http://schemas.microsoft.com/office/drawing/2014/main" id="{95384FE8-7776-3444-9AA8-51F35299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746" y="3322502"/>
            <a:ext cx="2015701" cy="1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Grafik 11">
            <a:extLst>
              <a:ext uri="{FF2B5EF4-FFF2-40B4-BE49-F238E27FC236}">
                <a16:creationId xmlns:a16="http://schemas.microsoft.com/office/drawing/2014/main" id="{6AD2CB40-12F4-2F43-843A-3BDF9BF2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291" y="3401791"/>
            <a:ext cx="2309606" cy="13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Grafik 81" descr="File:VisualEditor - Icon - Journal.svg - Wikipedia">
            <a:extLst>
              <a:ext uri="{FF2B5EF4-FFF2-40B4-BE49-F238E27FC236}">
                <a16:creationId xmlns:a16="http://schemas.microsoft.com/office/drawing/2014/main" id="{133DA017-5EFF-3C42-9A82-BBAD47AAB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743" y="1106062"/>
            <a:ext cx="1094470" cy="99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0" name="TextBox 57">
            <a:extLst>
              <a:ext uri="{FF2B5EF4-FFF2-40B4-BE49-F238E27FC236}">
                <a16:creationId xmlns:a16="http://schemas.microsoft.com/office/drawing/2014/main" id="{28EEA057-6395-6D41-87C1-A79FE247E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40" y="1998102"/>
            <a:ext cx="361483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b="1" dirty="0">
                <a:solidFill>
                  <a:schemeClr val="bg1"/>
                </a:solidFill>
              </a:rPr>
              <a:t>Задокументированные процедуры</a:t>
            </a:r>
          </a:p>
          <a:p>
            <a:pPr eaLnBrk="1" hangingPunct="1"/>
            <a:r>
              <a:rPr lang="uk" altLang="x-none" sz="1400" dirty="0">
                <a:solidFill>
                  <a:schemeClr val="bg1"/>
                </a:solidFill>
              </a:rPr>
              <a:t>напр. утверждение новых членов, проверки </a:t>
            </a:r>
            <a:r>
              <a:rPr lang="uk-UA" altLang="x-none" sz="1400" dirty="0">
                <a:solidFill>
                  <a:schemeClr val="bg1"/>
                </a:solidFill>
              </a:rPr>
              <a:t>СВК</a:t>
            </a:r>
            <a:r>
              <a:rPr lang="en-US" altLang="x-none" sz="1400" dirty="0">
                <a:solidFill>
                  <a:schemeClr val="bg1"/>
                </a:solidFill>
              </a:rPr>
              <a:t>, </a:t>
            </a:r>
            <a:r>
              <a:rPr lang="uk" altLang="x-none" sz="1400" dirty="0">
                <a:solidFill>
                  <a:schemeClr val="bg1"/>
                </a:solidFill>
              </a:rPr>
              <a:t>меры в случае </a:t>
            </a:r>
            <a:r>
              <a:rPr lang="uk-UA" altLang="x-none" sz="1400" dirty="0">
                <a:solidFill>
                  <a:schemeClr val="bg1"/>
                </a:solidFill>
              </a:rPr>
              <a:t>несоответствия</a:t>
            </a:r>
            <a:endParaRPr lang="en-US" altLang="x-none" sz="1400" dirty="0">
              <a:solidFill>
                <a:schemeClr val="bg1"/>
              </a:solidFill>
            </a:endParaRPr>
          </a:p>
        </p:txBody>
      </p:sp>
      <p:pic>
        <p:nvPicPr>
          <p:cNvPr id="43031" name="Grafik 84">
            <a:extLst>
              <a:ext uri="{FF2B5EF4-FFF2-40B4-BE49-F238E27FC236}">
                <a16:creationId xmlns:a16="http://schemas.microsoft.com/office/drawing/2014/main" id="{5308937B-0FBA-9941-A65D-F2E99683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5489" y="3512009"/>
            <a:ext cx="1668856" cy="11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Rechteck 2">
            <a:extLst>
              <a:ext uri="{FF2B5EF4-FFF2-40B4-BE49-F238E27FC236}">
                <a16:creationId xmlns:a16="http://schemas.microsoft.com/office/drawing/2014/main" id="{6001D11E-07E1-304A-BB6D-A21AE0227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8238" y="1999860"/>
            <a:ext cx="33971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indent="0" eaLnBrk="1" hangingPunct="1"/>
            <a:r>
              <a:rPr lang="uk" altLang="x-none" sz="1600" b="1" dirty="0">
                <a:solidFill>
                  <a:schemeClr val="bg1"/>
                </a:solidFill>
              </a:rPr>
              <a:t>Менеджер и инспекторы </a:t>
            </a:r>
            <a:r>
              <a:rPr lang="uk-UA" altLang="x-none" sz="1600" b="1" dirty="0">
                <a:solidFill>
                  <a:schemeClr val="bg1"/>
                </a:solidFill>
              </a:rPr>
              <a:t>СВК</a:t>
            </a:r>
          </a:p>
          <a:p>
            <a:pPr marL="0" indent="0" eaLnBrk="1" hangingPunct="1"/>
            <a:r>
              <a:rPr lang="uk" altLang="x-none" sz="1400" dirty="0">
                <a:solidFill>
                  <a:schemeClr val="bg1"/>
                </a:solidFill>
              </a:rPr>
              <a:t>Ежегодное обучение внутренних инспекторов</a:t>
            </a:r>
            <a:endParaRPr lang="en-US" altLang="x-none" sz="1400" dirty="0">
              <a:solidFill>
                <a:schemeClr val="bg1"/>
              </a:solidFill>
            </a:endParaRPr>
          </a:p>
        </p:txBody>
      </p:sp>
      <p:sp>
        <p:nvSpPr>
          <p:cNvPr id="33" name="Textfeld 79">
            <a:extLst>
              <a:ext uri="{FF2B5EF4-FFF2-40B4-BE49-F238E27FC236}">
                <a16:creationId xmlns:a16="http://schemas.microsoft.com/office/drawing/2014/main" id="{369AC564-5B1C-9945-A3FB-49778DF2DBBF}"/>
              </a:ext>
            </a:extLst>
          </p:cNvPr>
          <p:cNvSpPr txBox="1"/>
          <p:nvPr/>
        </p:nvSpPr>
        <p:spPr>
          <a:xfrm>
            <a:off x="4035381" y="5951449"/>
            <a:ext cx="5226730" cy="584775"/>
          </a:xfrm>
          <a:prstGeom prst="rect">
            <a:avLst/>
          </a:prstGeom>
          <a:solidFill>
            <a:srgbClr val="B4C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chemeClr val="tx2"/>
                </a:solidFill>
                <a:sym typeface="Wingdings" panose="05000000000000000000" pitchFamily="2" charset="2"/>
              </a:rPr>
              <a:t>Рег. 2018/848 ст. 36.1(</a:t>
            </a:r>
            <a:r>
              <a:rPr lang="de-DE" sz="1600" b="1" dirty="0" err="1">
                <a:solidFill>
                  <a:schemeClr val="tx2"/>
                </a:solidFill>
                <a:sym typeface="Wingdings" panose="05000000000000000000" pitchFamily="2" charset="2"/>
              </a:rPr>
              <a:t>g&amp;h</a:t>
            </a:r>
            <a:r>
              <a:rPr lang="de-DE" sz="1600" b="1" dirty="0">
                <a:solidFill>
                  <a:schemeClr val="tx2"/>
                </a:solidFill>
                <a:sym typeface="Wingdings" panose="05000000000000000000" pitchFamily="2" charset="2"/>
              </a:rPr>
              <a:t>) </a:t>
            </a:r>
            <a:r>
              <a:rPr lang="de-DE" sz="1200" dirty="0">
                <a:solidFill>
                  <a:schemeClr val="tx2"/>
                </a:solidFill>
                <a:sym typeface="Wingdings" panose="05000000000000000000" pitchFamily="2" charset="2"/>
              </a:rPr>
              <a:t>(</a:t>
            </a:r>
            <a:r>
              <a:rPr lang="de-DE" sz="1200" dirty="0" err="1">
                <a:solidFill>
                  <a:schemeClr val="tx2"/>
                </a:solidFill>
                <a:sym typeface="Wingdings" panose="05000000000000000000" pitchFamily="2" charset="2"/>
              </a:rPr>
              <a:t>изменен </a:t>
            </a:r>
            <a:r>
              <a:rPr lang="de-DE" sz="1200" i="1" dirty="0">
                <a:solidFill>
                  <a:schemeClr val="tx2"/>
                </a:solidFill>
                <a:sym typeface="Wingdings" panose="05000000000000000000" pitchFamily="2" charset="2"/>
              </a:rPr>
              <a:t>2021/715</a:t>
            </a:r>
            <a:r>
              <a:rPr lang="de-DE" sz="1200" b="1" dirty="0">
                <a:solidFill>
                  <a:schemeClr val="tx2"/>
                </a:solidFill>
                <a:sym typeface="Wingdings" panose="05000000000000000000" pitchFamily="2" charset="2"/>
              </a:rPr>
              <a:t>)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chemeClr val="tx2"/>
                </a:solidFill>
                <a:sym typeface="Wingdings" panose="05000000000000000000" pitchFamily="2" charset="2"/>
              </a:rPr>
              <a:t>2021/279: Ст. 5 и 6</a:t>
            </a:r>
          </a:p>
        </p:txBody>
      </p:sp>
      <p:sp>
        <p:nvSpPr>
          <p:cNvPr id="34" name="Textfeld 80">
            <a:extLst>
              <a:ext uri="{FF2B5EF4-FFF2-40B4-BE49-F238E27FC236}">
                <a16:creationId xmlns:a16="http://schemas.microsoft.com/office/drawing/2014/main" id="{146D213D-C274-6248-AC9E-5CA6B5D65C53}"/>
              </a:ext>
            </a:extLst>
          </p:cNvPr>
          <p:cNvSpPr txBox="1"/>
          <p:nvPr/>
        </p:nvSpPr>
        <p:spPr>
          <a:xfrm>
            <a:off x="3640954" y="5853188"/>
            <a:ext cx="615950" cy="708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4000" b="1" dirty="0">
                <a:solidFill>
                  <a:schemeClr val="tx2"/>
                </a:solidFill>
              </a:rPr>
              <a:t>§</a:t>
            </a:r>
          </a:p>
        </p:txBody>
      </p:sp>
      <p:pic>
        <p:nvPicPr>
          <p:cNvPr id="30" name="Graphic 62" descr="Magnifying glass">
            <a:extLst>
              <a:ext uri="{FF2B5EF4-FFF2-40B4-BE49-F238E27FC236}">
                <a16:creationId xmlns:a16="http://schemas.microsoft.com/office/drawing/2014/main" id="{155CCA53-1927-4DDF-91CA-7503324331D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80046" y="4143018"/>
            <a:ext cx="469909" cy="469909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>
            <a:off x="2573329" y="5985868"/>
            <a:ext cx="1054508" cy="515938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3491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Процедуры СВК</a:t>
            </a:r>
            <a:endParaRPr kumimoji="0" lang="en-US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79">
            <a:extLst>
              <a:ext uri="{FF2B5EF4-FFF2-40B4-BE49-F238E27FC236}">
                <a16:creationId xmlns:a16="http://schemas.microsoft.com/office/drawing/2014/main" id="{369AC564-5B1C-9945-A3FB-49778DF2DBBF}"/>
              </a:ext>
            </a:extLst>
          </p:cNvPr>
          <p:cNvSpPr txBox="1"/>
          <p:nvPr/>
        </p:nvSpPr>
        <p:spPr>
          <a:xfrm>
            <a:off x="4447868" y="6336884"/>
            <a:ext cx="5562907" cy="338554"/>
          </a:xfrm>
          <a:prstGeom prst="rect">
            <a:avLst/>
          </a:prstGeom>
          <a:solidFill>
            <a:srgbClr val="B4C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Рег. 2018/848 Art. 36.1 (g &amp; h)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(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дополненный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Reg. </a:t>
            </a: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2021/715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)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entury Gothic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10" name="Textfeld 80">
            <a:extLst>
              <a:ext uri="{FF2B5EF4-FFF2-40B4-BE49-F238E27FC236}">
                <a16:creationId xmlns:a16="http://schemas.microsoft.com/office/drawing/2014/main" id="{146D213D-C274-6248-AC9E-5CA6B5D65C53}"/>
              </a:ext>
            </a:extLst>
          </p:cNvPr>
          <p:cNvSpPr txBox="1"/>
          <p:nvPr/>
        </p:nvSpPr>
        <p:spPr>
          <a:xfrm>
            <a:off x="3842624" y="6122817"/>
            <a:ext cx="615950" cy="708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§</a:t>
            </a:r>
          </a:p>
        </p:txBody>
      </p:sp>
      <p:pic>
        <p:nvPicPr>
          <p:cNvPr id="11" name="Grafik 81" descr="File:VisualEditor - Icon - Journal.svg - Wikipedia">
            <a:extLst>
              <a:ext uri="{FF2B5EF4-FFF2-40B4-BE49-F238E27FC236}">
                <a16:creationId xmlns:a16="http://schemas.microsoft.com/office/drawing/2014/main" id="{133DA017-5EFF-3C42-9A82-BBAD47AAB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486" y="1401878"/>
            <a:ext cx="1479337" cy="134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3492231" y="1397883"/>
            <a:ext cx="7612352" cy="400110"/>
          </a:xfrm>
          <a:prstGeom prst="rect">
            <a:avLst/>
          </a:prstGeom>
          <a:solidFill>
            <a:srgbClr val="B4C8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СВК должна иметь задокументированные процедуры: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Inhaltsplatzhalt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839345"/>
              </p:ext>
            </p:extLst>
          </p:nvPr>
        </p:nvGraphicFramePr>
        <p:xfrm>
          <a:off x="3267871" y="1854642"/>
          <a:ext cx="8092483" cy="231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853168" y="4368903"/>
            <a:ext cx="10293531" cy="646331"/>
          </a:xfrm>
          <a:prstGeom prst="rect">
            <a:avLst/>
          </a:prstGeom>
          <a:solidFill>
            <a:srgbClr val="FFDDDD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Рекомендуемая литература: перечень процедур СВК в статье 36.1 (</a:t>
            </a:r>
            <a:r>
              <a:rPr kumimoji="0" lang="en-IN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g) </a:t>
            </a:r>
            <a:r>
              <a:rPr kumimoji="0" lang="uk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содержит много важных деталей относительно необходимых процедур СВК.</a:t>
            </a:r>
            <a:endParaRPr kumimoji="0" lang="en-IN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39929" y="2723091"/>
            <a:ext cx="3038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Эти процедуры СВК часто задокументированы в "Руководстве по СВК"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94623" y="4995085"/>
            <a:ext cx="10352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Примечание: Статья 36.1 (</a:t>
            </a:r>
            <a:r>
              <a:rPr kumimoji="0" lang="en-IN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h): Обязанности </a:t>
            </a:r>
            <a:r>
              <a:rPr kumimoji="0" lang="u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руководителя СВК также имеют отношение к делу, поскольку содержат детали относительно некоторых основных процессов и документов СВК (например, соглашений с членами </a:t>
            </a:r>
            <a:r>
              <a:rPr lang="uk-UA" i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ГОп</a:t>
            </a:r>
            <a:r>
              <a:rPr kumimoji="0" lang="u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).</a:t>
            </a:r>
            <a:endParaRPr kumimoji="0" lang="en-IN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00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3491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Процедуры СВК</a:t>
            </a:r>
            <a:endParaRPr kumimoji="0" lang="en-US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80">
            <a:extLst>
              <a:ext uri="{FF2B5EF4-FFF2-40B4-BE49-F238E27FC236}">
                <a16:creationId xmlns:a16="http://schemas.microsoft.com/office/drawing/2014/main" id="{146D213D-C274-6248-AC9E-5CA6B5D65C53}"/>
              </a:ext>
            </a:extLst>
          </p:cNvPr>
          <p:cNvSpPr txBox="1"/>
          <p:nvPr/>
        </p:nvSpPr>
        <p:spPr>
          <a:xfrm>
            <a:off x="223838" y="920122"/>
            <a:ext cx="431442" cy="708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§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55280" y="1117403"/>
            <a:ext cx="10881440" cy="400110"/>
          </a:xfrm>
          <a:prstGeom prst="rect">
            <a:avLst/>
          </a:prstGeom>
          <a:solidFill>
            <a:srgbClr val="B4C8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Reg. 2018/848 </a:t>
            </a: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ст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36.1 (</a:t>
            </a:r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g,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h)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(дополнен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Reg. 2021/715) 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feld 14">
            <a:extLst>
              <a:ext uri="{FF2B5EF4-FFF2-40B4-BE49-F238E27FC236}">
                <a16:creationId xmlns:a16="http://schemas.microsoft.com/office/drawing/2014/main" id="{F406C432-355A-DB9A-2DF9-537F0F54FFA7}"/>
              </a:ext>
            </a:extLst>
          </p:cNvPr>
          <p:cNvSpPr txBox="1"/>
          <p:nvPr/>
        </p:nvSpPr>
        <p:spPr>
          <a:xfrm>
            <a:off x="655280" y="2289628"/>
            <a:ext cx="10881440" cy="397031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R="0" lvl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</a:t>
            </a:r>
            <a:r>
              <a:rPr kumimoji="0" lang="uk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Каждая группа операторов должна: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(g) </a:t>
            </a:r>
            <a:r>
              <a:rPr kumimoji="0" lang="uk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создать систему внутреннего контроля, состоящую из задокументированного набора контрольных мероприятий и процедур, в соответствии с которыми определенное лицо или орган несет ответственность за проверку соблюдения требований настоящих </a:t>
            </a:r>
            <a:r>
              <a:rPr lang="uk-UA" b="1" dirty="0">
                <a:solidFill>
                  <a:schemeClr val="tx2"/>
                </a:solidFill>
                <a:latin typeface="Century Gothic" panose="020B0502020202020204" pitchFamily="34" charset="0"/>
              </a:rPr>
              <a:t>Правил </a:t>
            </a:r>
            <a:r>
              <a:rPr kumimoji="0" lang="uk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каждым участником группы.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R="0" lvl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(h) </a:t>
            </a:r>
            <a:r>
              <a:rPr kumimoji="0" lang="uk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назначить руководителя СВК и одного или более инспекторов СВК, </a:t>
            </a:r>
            <a:r>
              <a:rPr kumimoji="0" lang="uk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которые могут быть членами группы</a:t>
            </a:r>
            <a:r>
              <a:rPr kumimoji="0" lang="uk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Их должности не могут быть совмещенными. Количество инспекторов СВК должно быть адекватным и пропорциональным, в частности, типу, структуре, размеру, продукции, деятельности и объему органического производства группы. Инспекторы СВК должны быть компетентными в отношении продукции и деятельности группы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69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3618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Менеджер СВК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801822" y="1862338"/>
            <a:ext cx="6959246" cy="3349635"/>
          </a:xfrm>
          <a:prstGeom prst="rect">
            <a:avLst/>
          </a:prstGeom>
          <a:noFill/>
          <a:ln>
            <a:solidFill>
              <a:srgbClr val="099459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Проверку соответствия требованиям и утверждение членов ОО, новых подразделений и т.д.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Разработку процедур и форм СВК</a:t>
            </a:r>
            <a:r>
              <a:rPr kumimoji="0" lang="en-IN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; 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Обеспечение актуальности записей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Планирование внутренних проверок и обеспечение их надлежащего проведения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Поддержание связи с СО; решения по нотификациям в СО;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Обеспечение ежегодных тренингов для инспекторов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СВК</a:t>
            </a:r>
            <a:r>
              <a:rPr lang="en-IN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, </a:t>
            </a: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оценки их компетенций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и отсутствия конфликта интересов</a:t>
            </a:r>
            <a:endParaRPr kumimoji="0" lang="uk" sz="1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Принятие </a:t>
            </a: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решений о мерах в случае выявления несоответствий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Привлечение субподрядчиков и соглашений с ними</a:t>
            </a:r>
            <a:endParaRPr kumimoji="0" lang="en-IN" sz="1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91886" y="3249186"/>
            <a:ext cx="4249289" cy="1754326"/>
          </a:xfrm>
          <a:prstGeom prst="rect">
            <a:avLst/>
          </a:prstGeom>
          <a:solidFill>
            <a:srgbClr val="E1EAED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Роль Менеджера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СВК </a:t>
            </a:r>
            <a:r>
              <a:rPr kumimoji="0" lang="uk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требует руководящей должности в организации с полномочиями, управленческими и техническими навыками для </a:t>
            </a:r>
            <a:r>
              <a:rPr kumimoji="0" lang="uk-UA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соблюдения</a:t>
            </a: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uk-UA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требований</a:t>
            </a: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uk-UA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Регламента</a:t>
            </a:r>
            <a:endParaRPr kumimoji="0" lang="uk-UA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72" y="1180271"/>
            <a:ext cx="2068915" cy="206891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806411" y="1282759"/>
            <a:ext cx="6954657" cy="369332"/>
          </a:xfrm>
          <a:prstGeom prst="rect">
            <a:avLst/>
          </a:prstGeom>
          <a:solidFill>
            <a:srgbClr val="099459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"Менеджер СВК" несет ответственность за: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18407" y="5058691"/>
            <a:ext cx="457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ГОп может "назначить" внешнего менеджера СВК.</a:t>
            </a:r>
            <a:endParaRPr kumimoji="0" lang="en-IN" sz="14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feld 79">
            <a:extLst>
              <a:ext uri="{FF2B5EF4-FFF2-40B4-BE49-F238E27FC236}">
                <a16:creationId xmlns:a16="http://schemas.microsoft.com/office/drawing/2014/main" id="{1440E4B9-EA96-FBF5-6CF5-C202A7B5E08B}"/>
              </a:ext>
            </a:extLst>
          </p:cNvPr>
          <p:cNvSpPr txBox="1"/>
          <p:nvPr/>
        </p:nvSpPr>
        <p:spPr>
          <a:xfrm>
            <a:off x="3521102" y="6300858"/>
            <a:ext cx="5562907" cy="338554"/>
          </a:xfrm>
          <a:prstGeom prst="rect">
            <a:avLst/>
          </a:prstGeom>
          <a:solidFill>
            <a:srgbClr val="B4C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Рег. 2018/848 Art. 36.1 (g &amp; h)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(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дополненный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Reg. </a:t>
            </a: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2021/715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)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entury Gothic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11" name="Textfeld 80">
            <a:extLst>
              <a:ext uri="{FF2B5EF4-FFF2-40B4-BE49-F238E27FC236}">
                <a16:creationId xmlns:a16="http://schemas.microsoft.com/office/drawing/2014/main" id="{AC0D10D1-F509-A772-1886-976400230F7B}"/>
              </a:ext>
            </a:extLst>
          </p:cNvPr>
          <p:cNvSpPr txBox="1"/>
          <p:nvPr/>
        </p:nvSpPr>
        <p:spPr>
          <a:xfrm>
            <a:off x="2915858" y="6086791"/>
            <a:ext cx="615950" cy="708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3760849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3339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Инспектор СВК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801822" y="2031712"/>
            <a:ext cx="6959246" cy="2246769"/>
          </a:xfrm>
          <a:prstGeom prst="rect">
            <a:avLst/>
          </a:prstGeom>
          <a:noFill/>
          <a:ln>
            <a:solidFill>
              <a:srgbClr val="099459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(</a:t>
            </a:r>
            <a:r>
              <a:rPr lang="en-US" sz="1500" b="1" dirty="0" err="1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</a:t>
            </a:r>
            <a:r>
              <a:rPr lang="en-US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) </a:t>
            </a:r>
            <a:r>
              <a:rPr lang="uk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проводить внутренние проверки членов группы согласно графику и процедурам предоставленных менеджером </a:t>
            </a:r>
            <a:r>
              <a:rPr lang="ru-RU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СВК</a:t>
            </a:r>
            <a:r>
              <a:rPr lang="en-US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;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(ii) </a:t>
            </a:r>
            <a:r>
              <a:rPr lang="uk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составлять отчеты о внутренних проверках на основе шаблона и подавать их в разумные сроки руководителю СВК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(</a:t>
            </a:r>
            <a:r>
              <a:rPr lang="en-US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iii) </a:t>
            </a:r>
            <a:r>
              <a:rPr lang="uk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подавать при назначении на должность письменное и подписанное заявление о конфликте интересов и ежегодно его обновлять;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(</a:t>
            </a:r>
            <a:r>
              <a:rPr lang="en-US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iv) </a:t>
            </a:r>
            <a:r>
              <a:rPr lang="uk" sz="1500" b="1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участвовать в тренингах";</a:t>
            </a:r>
          </a:p>
        </p:txBody>
      </p:sp>
      <p:sp>
        <p:nvSpPr>
          <p:cNvPr id="7" name="Rechteck 6"/>
          <p:cNvSpPr/>
          <p:nvPr/>
        </p:nvSpPr>
        <p:spPr>
          <a:xfrm>
            <a:off x="223838" y="3088337"/>
            <a:ext cx="4409936" cy="2308324"/>
          </a:xfrm>
          <a:prstGeom prst="rect">
            <a:avLst/>
          </a:prstGeom>
          <a:solidFill>
            <a:srgbClr val="E1EAED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" dirty="0">
                <a:solidFill>
                  <a:srgbClr val="00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Г</a:t>
            </a:r>
            <a:r>
              <a:rPr kumimoji="0" lang="uk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Оп должна назначить достаточное количество компетентных </a:t>
            </a:r>
            <a:r>
              <a:rPr kumimoji="0" lang="uk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инспекторов СВК </a:t>
            </a:r>
            <a:r>
              <a:rPr kumimoji="0" lang="uk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для ежегодной проверки всех членов ООП. Пропорция инспекторов к фермерам не определена регламентом.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806411" y="1318049"/>
            <a:ext cx="6954657" cy="369332"/>
          </a:xfrm>
          <a:prstGeom prst="rect">
            <a:avLst/>
          </a:prstGeom>
          <a:solidFill>
            <a:srgbClr val="099459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Инспектор СВК должен: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23838" y="5232173"/>
            <a:ext cx="4409936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4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ГОп может "назначить" </a:t>
            </a:r>
            <a:r>
              <a:rPr lang="uk-UA" sz="1400" i="1" dirty="0">
                <a:solidFill>
                  <a:srgbClr val="099459"/>
                </a:solidFill>
                <a:latin typeface="Century Gothic" panose="020B0502020202020204" pitchFamily="34" charset="0"/>
              </a:rPr>
              <a:t>внешних инспекторов </a:t>
            </a:r>
            <a:r>
              <a:rPr kumimoji="0" lang="uk" sz="14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СВК.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4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Инспекторы могут быть членами группы то есть фермерами. </a:t>
            </a:r>
            <a:endParaRPr kumimoji="0" lang="en-IN" sz="1400" b="0" i="1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feld 79">
            <a:extLst>
              <a:ext uri="{FF2B5EF4-FFF2-40B4-BE49-F238E27FC236}">
                <a16:creationId xmlns:a16="http://schemas.microsoft.com/office/drawing/2014/main" id="{1440E4B9-EA96-FBF5-6CF5-C202A7B5E08B}"/>
              </a:ext>
            </a:extLst>
          </p:cNvPr>
          <p:cNvSpPr txBox="1"/>
          <p:nvPr/>
        </p:nvSpPr>
        <p:spPr>
          <a:xfrm>
            <a:off x="5417772" y="4691356"/>
            <a:ext cx="5562907" cy="338554"/>
          </a:xfrm>
          <a:prstGeom prst="rect">
            <a:avLst/>
          </a:prstGeom>
          <a:solidFill>
            <a:srgbClr val="B4C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Рег. 2018/848 Art. 36.1 (g &amp; h)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(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дополненный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Reg. </a:t>
            </a: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2021/715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)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entury Gothic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11" name="Textfeld 80">
            <a:extLst>
              <a:ext uri="{FF2B5EF4-FFF2-40B4-BE49-F238E27FC236}">
                <a16:creationId xmlns:a16="http://schemas.microsoft.com/office/drawing/2014/main" id="{AC0D10D1-F509-A772-1886-976400230F7B}"/>
              </a:ext>
            </a:extLst>
          </p:cNvPr>
          <p:cNvSpPr txBox="1"/>
          <p:nvPr/>
        </p:nvSpPr>
        <p:spPr>
          <a:xfrm>
            <a:off x="4801822" y="4376520"/>
            <a:ext cx="615950" cy="708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§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313272-C772-9208-26EB-4F4A66512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113" y="1318049"/>
            <a:ext cx="1699200" cy="16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5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8082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Обязательные документы и записи </a:t>
            </a:r>
            <a:r>
              <a:rPr lang="uk-UA" altLang="x-none" sz="3200" b="1" dirty="0">
                <a:solidFill>
                  <a:srgbClr val="099459"/>
                </a:solidFill>
              </a:rPr>
              <a:t>СВК</a:t>
            </a:r>
            <a:endParaRPr kumimoji="0" lang="en-US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79">
            <a:extLst>
              <a:ext uri="{FF2B5EF4-FFF2-40B4-BE49-F238E27FC236}">
                <a16:creationId xmlns:a16="http://schemas.microsoft.com/office/drawing/2014/main" id="{369AC564-5B1C-9945-A3FB-49778DF2DBBF}"/>
              </a:ext>
            </a:extLst>
          </p:cNvPr>
          <p:cNvSpPr txBox="1"/>
          <p:nvPr/>
        </p:nvSpPr>
        <p:spPr>
          <a:xfrm>
            <a:off x="3195910" y="6154940"/>
            <a:ext cx="2538880" cy="338554"/>
          </a:xfrm>
          <a:prstGeom prst="rect">
            <a:avLst/>
          </a:prstGeom>
          <a:solidFill>
            <a:srgbClr val="B4C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Рег. 2021/279, ст. 5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entury Gothic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10" name="Textfeld 80">
            <a:extLst>
              <a:ext uri="{FF2B5EF4-FFF2-40B4-BE49-F238E27FC236}">
                <a16:creationId xmlns:a16="http://schemas.microsoft.com/office/drawing/2014/main" id="{146D213D-C274-6248-AC9E-5CA6B5D65C53}"/>
              </a:ext>
            </a:extLst>
          </p:cNvPr>
          <p:cNvSpPr txBox="1"/>
          <p:nvPr/>
        </p:nvSpPr>
        <p:spPr>
          <a:xfrm>
            <a:off x="2579960" y="5948532"/>
            <a:ext cx="615950" cy="708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§</a:t>
            </a:r>
          </a:p>
        </p:txBody>
      </p:sp>
      <p:pic>
        <p:nvPicPr>
          <p:cNvPr id="22" name="Graphic 54" descr="Computer">
            <a:extLst>
              <a:ext uri="{FF2B5EF4-FFF2-40B4-BE49-F238E27FC236}">
                <a16:creationId xmlns:a16="http://schemas.microsoft.com/office/drawing/2014/main" id="{A27A1899-AC4C-4F4D-AFE3-D18DDFD45D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8522" y="1112594"/>
            <a:ext cx="914400" cy="914400"/>
          </a:xfrm>
          <a:prstGeom prst="rect">
            <a:avLst/>
          </a:prstGeom>
        </p:spPr>
      </p:pic>
      <p:pic>
        <p:nvPicPr>
          <p:cNvPr id="23" name="Graphic 55" descr="Clipboard">
            <a:extLst>
              <a:ext uri="{FF2B5EF4-FFF2-40B4-BE49-F238E27FC236}">
                <a16:creationId xmlns:a16="http://schemas.microsoft.com/office/drawing/2014/main" id="{306C4C3A-D7BF-A94C-ACA2-65632A9808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572" y="1065458"/>
            <a:ext cx="914400" cy="914400"/>
          </a:xfrm>
          <a:prstGeom prst="rect">
            <a:avLst/>
          </a:prstGeom>
        </p:spPr>
      </p:pic>
      <p:sp>
        <p:nvSpPr>
          <p:cNvPr id="24" name="TextBox 57">
            <a:extLst>
              <a:ext uri="{FF2B5EF4-FFF2-40B4-BE49-F238E27FC236}">
                <a16:creationId xmlns:a16="http://schemas.microsoft.com/office/drawing/2014/main" id="{83EB0F23-9CA2-3645-85F9-BD9C083EC5F3}"/>
              </a:ext>
            </a:extLst>
          </p:cNvPr>
          <p:cNvSpPr txBox="1"/>
          <p:nvPr/>
        </p:nvSpPr>
        <p:spPr>
          <a:xfrm>
            <a:off x="391886" y="2204023"/>
            <a:ext cx="6417128" cy="396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Список членов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Подписанные соглашения о "членстве"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(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Art 36.1 (g))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Отчеты о внутренних проверках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Обучение и учет конфликта интересов инспекторов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СВК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Записи об обучении участников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Меры, принимаемые в случае несоответствия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Записи о прослеживаемости,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Договоры субподряда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Назначение руководителя СВК и внутренних инспекторов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579959" y="1357603"/>
            <a:ext cx="8825327" cy="369332"/>
          </a:xfrm>
          <a:prstGeom prst="rect">
            <a:avLst/>
          </a:prstGeom>
          <a:solidFill>
            <a:srgbClr val="FFDDDD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Полный перечень с необходимыми деталями в Регламенте 2021/279 ст. 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6809014" y="2066217"/>
          <a:ext cx="49911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3307620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" dirty="0">
                          <a:solidFill>
                            <a:schemeClr val="tx1"/>
                          </a:solidFill>
                        </a:rPr>
                        <a:t>Обязательные данные в списке участников (с датой и версией)</a:t>
                      </a:r>
                      <a:endParaRPr lang="en-IN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9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5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uk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Имя фермера, </a:t>
                      </a:r>
                      <a:r>
                        <a:rPr lang="uk-UA" sz="16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идентификационный </a:t>
                      </a:r>
                      <a:r>
                        <a:rPr lang="uk-UA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  <a:r>
                        <a:rPr lang="uk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контакт</a:t>
                      </a:r>
                      <a:endParaRPr lang="en-GB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87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Дата регистрации</a:t>
                      </a:r>
                      <a:endParaRPr lang="en-GB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70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Общая земельная площадь, которой управляет участник, и является ли она частью органического, конверсионного, неорганического производства</a:t>
                      </a:r>
                      <a:endParaRPr lang="en-GB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4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 о каждой производственной единице: размер, местонахождение* посевы, начало переработки, оценка урожайности</a:t>
                      </a:r>
                      <a:endParaRPr lang="en-GB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20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Дата последней внутренней проверки и имя инспектора СВК</a:t>
                      </a:r>
                      <a:endParaRPr lang="en-GB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9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11983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6182042" y="6163178"/>
            <a:ext cx="4867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 Местонахождение производственных подразделений должно быть показано на карте "там, где это возможно"</a:t>
            </a:r>
            <a:endParaRPr kumimoji="0" lang="en-IN" sz="1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2579960" y="2309237"/>
            <a:ext cx="3967796" cy="165274"/>
          </a:xfrm>
          <a:prstGeom prst="rightArrow">
            <a:avLst/>
          </a:prstGeom>
          <a:solidFill>
            <a:srgbClr val="0994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946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5674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Внутренние ("СВК") инспекции</a:t>
            </a:r>
            <a:endParaRPr kumimoji="0" lang="en-US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C273D89-961C-435C-B9BD-21E8B873747C}"/>
              </a:ext>
            </a:extLst>
          </p:cNvPr>
          <p:cNvSpPr txBox="1">
            <a:spLocks/>
          </p:cNvSpPr>
          <p:nvPr/>
        </p:nvSpPr>
        <p:spPr bwMode="auto">
          <a:xfrm>
            <a:off x="7613650" y="4857499"/>
            <a:ext cx="4062414" cy="1036707"/>
          </a:xfrm>
          <a:prstGeom prst="rect">
            <a:avLst/>
          </a:prstGeom>
          <a:solidFill>
            <a:srgbClr val="099459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>
              <a:spcBef>
                <a:spcPct val="15000"/>
              </a:spcBef>
              <a:spcAft>
                <a:spcPts val="500"/>
              </a:spcAft>
              <a:tabLst>
                <a:tab pos="266700" algn="l"/>
              </a:tabLst>
              <a:defRPr sz="1600" b="0">
                <a:cs typeface="Arial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Рекомендации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IFOAM: </a:t>
            </a:r>
            <a:r>
              <a:rPr kumimoji="0" lang="uk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Инспекции должны проводиться в разное время, чтобы охватить риски в течение всего производственного сезона!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grpSp>
        <p:nvGrpSpPr>
          <p:cNvPr id="13" name="Group 58">
            <a:extLst>
              <a:ext uri="{FF2B5EF4-FFF2-40B4-BE49-F238E27FC236}">
                <a16:creationId xmlns:a16="http://schemas.microsoft.com/office/drawing/2014/main" id="{31935E6F-494B-A34F-B595-9A54A810FCB1}"/>
              </a:ext>
            </a:extLst>
          </p:cNvPr>
          <p:cNvGrpSpPr>
            <a:grpSpLocks/>
          </p:cNvGrpSpPr>
          <p:nvPr/>
        </p:nvGrpSpPr>
        <p:grpSpPr bwMode="auto">
          <a:xfrm>
            <a:off x="282998" y="1060843"/>
            <a:ext cx="1178968" cy="1176601"/>
            <a:chOff x="111928" y="4934040"/>
            <a:chExt cx="907756" cy="1288097"/>
          </a:xfrm>
        </p:grpSpPr>
        <p:pic>
          <p:nvPicPr>
            <p:cNvPr id="14" name="Graphic 59" descr="Deciduous tree">
              <a:extLst>
                <a:ext uri="{FF2B5EF4-FFF2-40B4-BE49-F238E27FC236}">
                  <a16:creationId xmlns:a16="http://schemas.microsoft.com/office/drawing/2014/main" id="{13F57CFA-6434-BD4A-A5F5-D679BBDC6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15" y="5044389"/>
              <a:ext cx="457144" cy="55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phic 60" descr="Home">
              <a:extLst>
                <a:ext uri="{FF2B5EF4-FFF2-40B4-BE49-F238E27FC236}">
                  <a16:creationId xmlns:a16="http://schemas.microsoft.com/office/drawing/2014/main" id="{87BB6FF0-9751-EC4B-A234-C27D94E38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28" y="5214350"/>
              <a:ext cx="573263" cy="73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61">
              <a:extLst>
                <a:ext uri="{FF2B5EF4-FFF2-40B4-BE49-F238E27FC236}">
                  <a16:creationId xmlns:a16="http://schemas.microsoft.com/office/drawing/2014/main" id="{AE290009-2523-D042-ADF4-5D735726689B}"/>
                </a:ext>
              </a:extLst>
            </p:cNvPr>
            <p:cNvSpPr/>
            <p:nvPr/>
          </p:nvSpPr>
          <p:spPr>
            <a:xfrm>
              <a:off x="124955" y="4934040"/>
              <a:ext cx="894729" cy="12880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pic>
        <p:nvPicPr>
          <p:cNvPr id="17" name="Graphic 62" descr="Magnifying glass">
            <a:extLst>
              <a:ext uri="{FF2B5EF4-FFF2-40B4-BE49-F238E27FC236}">
                <a16:creationId xmlns:a16="http://schemas.microsoft.com/office/drawing/2014/main" id="{155CCA53-1927-4DDF-91CA-7503324331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3930" y="1714380"/>
            <a:ext cx="469909" cy="469909"/>
          </a:xfrm>
          <a:prstGeom prst="rect">
            <a:avLst/>
          </a:prstGeom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27536" y="3842489"/>
            <a:ext cx="2635677" cy="305377"/>
          </a:xfrm>
          <a:prstGeom prst="rect">
            <a:avLst/>
          </a:prstGeom>
          <a:solidFill>
            <a:srgbClr val="B4C800">
              <a:alpha val="30196"/>
            </a:srgbClr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uk" b="1" dirty="0">
                <a:solidFill>
                  <a:srgbClr val="000000"/>
                </a:solidFill>
              </a:rPr>
              <a:t>Оценки урожайности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445829" y="3816163"/>
            <a:ext cx="3573295" cy="663405"/>
          </a:xfrm>
          <a:prstGeom prst="rect">
            <a:avLst/>
          </a:prstGeom>
          <a:solidFill>
            <a:srgbClr val="B4C800">
              <a:alpha val="30196"/>
            </a:srgbClr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uk" dirty="0">
                <a:solidFill>
                  <a:srgbClr val="000000"/>
                </a:solidFill>
              </a:rPr>
              <a:t>Пост-уборочная деятельность </a:t>
            </a:r>
            <a:endParaRPr lang="de-DE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uk" dirty="0">
                <a:solidFill>
                  <a:srgbClr val="000000"/>
                </a:solidFill>
              </a:rPr>
              <a:t>и хранения продукции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4423610" y="2639521"/>
            <a:ext cx="2405606" cy="1657350"/>
          </a:xfrm>
          <a:prstGeom prst="ellipse">
            <a:avLst/>
          </a:prstGeom>
          <a:solidFill>
            <a:srgbClr val="099459"/>
          </a:solidFill>
          <a:ln w="25400">
            <a:solidFill>
              <a:srgbClr val="2F6C86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Инспекция СВК должна охватывать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439967" y="842709"/>
            <a:ext cx="5432370" cy="1143937"/>
          </a:xfrm>
          <a:prstGeom prst="rect">
            <a:avLst/>
          </a:prstGeom>
          <a:solidFill>
            <a:srgbClr val="B4C800">
              <a:alpha val="30196"/>
            </a:srgbClr>
          </a:solidFill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uk" sz="1700" dirty="0">
                <a:solidFill>
                  <a:srgbClr val="000000"/>
                </a:solidFill>
              </a:rPr>
              <a:t>Полевой визит на органическое/конверсионное производство (все культуры), выборочная проверка неорганического производства</a:t>
            </a:r>
            <a:endParaRPr kumimoji="0" lang="en-GB" sz="17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7621022" y="2866489"/>
            <a:ext cx="3573295" cy="787850"/>
          </a:xfrm>
          <a:prstGeom prst="rect">
            <a:avLst/>
          </a:prstGeom>
          <a:solidFill>
            <a:srgbClr val="B4C800">
              <a:alpha val="30196"/>
            </a:srgbClr>
          </a:solidFill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uk" dirty="0">
                <a:solidFill>
                  <a:srgbClr val="000000"/>
                </a:solidFill>
              </a:rPr>
              <a:t>Выявление рисков и предотвращение загрязнения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282998" y="3047547"/>
            <a:ext cx="3582564" cy="528238"/>
          </a:xfrm>
          <a:prstGeom prst="rect">
            <a:avLst/>
          </a:prstGeom>
          <a:solidFill>
            <a:srgbClr val="B4C800">
              <a:alpha val="30196"/>
            </a:srgbClr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uk" dirty="0">
                <a:solidFill>
                  <a:srgbClr val="000000"/>
                </a:solidFill>
              </a:rPr>
              <a:t>Правильные ли данные о ферме </a:t>
            </a:r>
            <a:endParaRPr lang="de-DE" dirty="0">
              <a:solidFill>
                <a:srgbClr val="000000"/>
              </a:solidFill>
            </a:endParaRPr>
          </a:p>
          <a:p>
            <a:pPr lvl="0" algn="ctr">
              <a:defRPr/>
            </a:pPr>
            <a:r>
              <a:rPr lang="uk" dirty="0">
                <a:solidFill>
                  <a:srgbClr val="000000"/>
                </a:solidFill>
              </a:rPr>
              <a:t>(</a:t>
            </a:r>
            <a:r>
              <a:rPr lang="uk-UA" dirty="0">
                <a:solidFill>
                  <a:srgbClr val="000000"/>
                </a:solidFill>
              </a:rPr>
              <a:t>согласно </a:t>
            </a:r>
            <a:r>
              <a:rPr lang="uk" dirty="0">
                <a:solidFill>
                  <a:srgbClr val="000000"/>
                </a:solidFill>
              </a:rPr>
              <a:t>списку участников)?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V="1">
            <a:off x="5728835" y="1986646"/>
            <a:ext cx="0" cy="676966"/>
          </a:xfrm>
          <a:prstGeom prst="line">
            <a:avLst/>
          </a:prstGeom>
          <a:noFill/>
          <a:ln w="25400">
            <a:solidFill>
              <a:srgbClr val="2F6C86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>
            <a:off x="3602094" y="3801614"/>
            <a:ext cx="891078" cy="174178"/>
          </a:xfrm>
          <a:prstGeom prst="line">
            <a:avLst/>
          </a:prstGeom>
          <a:noFill/>
          <a:ln w="25400">
            <a:solidFill>
              <a:srgbClr val="2F6C86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H="1" flipV="1">
            <a:off x="3865561" y="3273376"/>
            <a:ext cx="558049" cy="11643"/>
          </a:xfrm>
          <a:prstGeom prst="line">
            <a:avLst/>
          </a:prstGeom>
          <a:noFill/>
          <a:ln w="25400">
            <a:solidFill>
              <a:srgbClr val="2F6C86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H="1" flipV="1">
            <a:off x="4148931" y="2484796"/>
            <a:ext cx="678575" cy="339359"/>
          </a:xfrm>
          <a:prstGeom prst="line">
            <a:avLst/>
          </a:prstGeom>
          <a:noFill/>
          <a:ln w="25400">
            <a:solidFill>
              <a:srgbClr val="2F6C86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6463166" y="2441264"/>
            <a:ext cx="645348" cy="435347"/>
          </a:xfrm>
          <a:prstGeom prst="line">
            <a:avLst/>
          </a:prstGeom>
          <a:noFill/>
          <a:ln w="25400">
            <a:solidFill>
              <a:srgbClr val="2F6C86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>
            <a:off x="6665230" y="3886772"/>
            <a:ext cx="780599" cy="228147"/>
          </a:xfrm>
          <a:prstGeom prst="line">
            <a:avLst/>
          </a:prstGeom>
          <a:noFill/>
          <a:ln w="25400">
            <a:solidFill>
              <a:srgbClr val="2F6C86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5907366" y="34066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907366" y="34066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907366" y="34066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 flipV="1">
            <a:off x="6829215" y="3241259"/>
            <a:ext cx="784433" cy="59347"/>
          </a:xfrm>
          <a:prstGeom prst="line">
            <a:avLst/>
          </a:prstGeom>
          <a:noFill/>
          <a:ln w="25400">
            <a:solidFill>
              <a:srgbClr val="2F6C86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1234541" y="2238803"/>
            <a:ext cx="2823019" cy="469072"/>
          </a:xfrm>
          <a:prstGeom prst="rect">
            <a:avLst/>
          </a:prstGeom>
          <a:solidFill>
            <a:srgbClr val="B4C800">
              <a:alpha val="30196"/>
            </a:srgbClr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uk" dirty="0">
                <a:solidFill>
                  <a:srgbClr val="000000"/>
                </a:solidFill>
              </a:rPr>
              <a:t>Интервью с фермером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234541" y="4779971"/>
            <a:ext cx="4921611" cy="206979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Отчет об инспекции СВК (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 </a:t>
            </a:r>
            <a:r>
              <a:rPr kumimoji="0" lang="u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2021/279, ст. 5)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Информация об участнике и центре сбора/закупок</a:t>
            </a:r>
            <a:endParaRPr kumimoji="0" lang="de-DE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Объем/периметр аудита. Время начала и окончания;</a:t>
            </a:r>
            <a:endParaRPr kumimoji="0" lang="de-DE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" sz="13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Подписано фермерами и внутренним инспектором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4" name="Graphic 55" descr="Clipboard">
            <a:extLst>
              <a:ext uri="{FF2B5EF4-FFF2-40B4-BE49-F238E27FC236}">
                <a16:creationId xmlns:a16="http://schemas.microsoft.com/office/drawing/2014/main" id="{306C4C3A-D7BF-A94C-ACA2-65632A98083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790" y="4633167"/>
            <a:ext cx="1120751" cy="1120751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018" y="4783369"/>
            <a:ext cx="1101022" cy="1060105"/>
          </a:xfrm>
          <a:prstGeom prst="rect">
            <a:avLst/>
          </a:prstGeom>
        </p:spPr>
      </p:pic>
      <p:sp>
        <p:nvSpPr>
          <p:cNvPr id="5" name="Rectangle 13">
            <a:extLst>
              <a:ext uri="{FF2B5EF4-FFF2-40B4-BE49-F238E27FC236}">
                <a16:creationId xmlns:a16="http://schemas.microsoft.com/office/drawing/2014/main" id="{99F5F90B-1F09-1A7C-924D-B5A5BDD00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74" y="2244568"/>
            <a:ext cx="4648970" cy="469072"/>
          </a:xfrm>
          <a:prstGeom prst="rect">
            <a:avLst/>
          </a:prstGeom>
          <a:solidFill>
            <a:srgbClr val="B4C800">
              <a:alpha val="30196"/>
            </a:srgbClr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uk" dirty="0">
                <a:solidFill>
                  <a:srgbClr val="000000"/>
                </a:solidFill>
              </a:rPr>
              <a:t>Использование и хранение материалов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3" grpId="0" animBg="1"/>
      <p:bldP spid="26" grpId="0" animBg="1"/>
      <p:bldP spid="27" grpId="0" animBg="1"/>
      <p:bldP spid="42" grpId="0" animBg="1"/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07" y="6493494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376639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C273D89-961C-435C-B9BD-21E8B873747C}"/>
              </a:ext>
            </a:extLst>
          </p:cNvPr>
          <p:cNvSpPr txBox="1">
            <a:spLocks/>
          </p:cNvSpPr>
          <p:nvPr/>
        </p:nvSpPr>
        <p:spPr bwMode="auto">
          <a:xfrm>
            <a:off x="7213599" y="2473736"/>
            <a:ext cx="4462464" cy="9552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>
              <a:spcBef>
                <a:spcPct val="15000"/>
              </a:spcBef>
              <a:spcAft>
                <a:spcPts val="500"/>
              </a:spcAft>
              <a:tabLst>
                <a:tab pos="266700" algn="l"/>
              </a:tabLst>
              <a:defRPr sz="1600" b="0">
                <a:cs typeface="Arial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lang="uk-UA" dirty="0">
                <a:solidFill>
                  <a:srgbClr val="FFFFFF"/>
                </a:solidFill>
                <a:latin typeface="Century Gothic"/>
              </a:rPr>
              <a:t>Менеджер </a:t>
            </a:r>
            <a:r>
              <a:rPr kumimoji="0" lang="uk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СВК должен немедленно оповестить компетентный орган или 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сертифицирующий </a:t>
            </a:r>
            <a:r>
              <a:rPr kumimoji="0" lang="uk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орган о следующих случаях: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C273D89-961C-435C-B9BD-21E8B873747C}"/>
              </a:ext>
            </a:extLst>
          </p:cNvPr>
          <p:cNvSpPr txBox="1">
            <a:spLocks/>
          </p:cNvSpPr>
          <p:nvPr/>
        </p:nvSpPr>
        <p:spPr bwMode="auto">
          <a:xfrm>
            <a:off x="1807635" y="1128614"/>
            <a:ext cx="9868428" cy="1207082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>
              <a:spcBef>
                <a:spcPct val="15000"/>
              </a:spcBef>
              <a:spcAft>
                <a:spcPts val="500"/>
              </a:spcAft>
              <a:tabLst>
                <a:tab pos="266700" algn="l"/>
              </a:tabLst>
              <a:defRPr sz="1600" b="0">
                <a:cs typeface="Arial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СВК должна проводить ежегодные внутренние проверки 100% членов ежегодно, согласно графику внутренних проверок, определенному руководителем СВК.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Дата проверки СВК и имя инспектора должны быть указаны в списке членов.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07" y="1051572"/>
            <a:ext cx="1487553" cy="1511939"/>
          </a:xfrm>
          <a:prstGeom prst="rect">
            <a:avLst/>
          </a:prstGeom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BF23AC99-5EB1-E38A-4DF4-B9EDE1660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5674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Внутренние ("СВК") инспекции</a:t>
            </a:r>
            <a:endParaRPr kumimoji="0" lang="en-US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766379-006B-1A64-77E8-712B9A975898}"/>
              </a:ext>
            </a:extLst>
          </p:cNvPr>
          <p:cNvSpPr txBox="1">
            <a:spLocks/>
          </p:cNvSpPr>
          <p:nvPr/>
        </p:nvSpPr>
        <p:spPr bwMode="auto">
          <a:xfrm>
            <a:off x="40818" y="2473736"/>
            <a:ext cx="6728294" cy="734912"/>
          </a:xfrm>
          <a:prstGeom prst="rect">
            <a:avLst/>
          </a:prstGeom>
          <a:solidFill>
            <a:srgbClr val="099459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>
              <a:spcBef>
                <a:spcPct val="15000"/>
              </a:spcBef>
              <a:spcAft>
                <a:spcPts val="500"/>
              </a:spcAft>
              <a:tabLst>
                <a:tab pos="266700" algn="l"/>
              </a:tabLst>
              <a:defRPr sz="1600" b="0">
                <a:cs typeface="Arial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Рекомендации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IFOAM: </a:t>
            </a: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Инспекции должны проводиться в разные периоды производственного сезона для покрытия рисков!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5" name="Rechteck 2">
            <a:extLst>
              <a:ext uri="{FF2B5EF4-FFF2-40B4-BE49-F238E27FC236}">
                <a16:creationId xmlns:a16="http://schemas.microsoft.com/office/drawing/2014/main" id="{DD96537A-1562-1228-E0F5-E3BB87438FDB}"/>
              </a:ext>
            </a:extLst>
          </p:cNvPr>
          <p:cNvSpPr/>
          <p:nvPr/>
        </p:nvSpPr>
        <p:spPr>
          <a:xfrm>
            <a:off x="40818" y="3208648"/>
            <a:ext cx="6728294" cy="3323987"/>
          </a:xfrm>
          <a:prstGeom prst="rect">
            <a:avLst/>
          </a:prstGeom>
          <a:ln>
            <a:solidFill>
              <a:srgbClr val="099459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3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Для многолетних культур с определенным сезоном сбора урожая также важно, чтобы внутренняя инспекция была гарантирована для каждого урожая, то есть, чтобы 100% проверок происходили в период между последним сбором урожая и следующим.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3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Таким образом, год проведения внутренних проверок может быть адаптирован к году сбора урожая, особенно если время сбора урожая приходится на начало календарного года, например, 100% проверок с апреля по апрель каждого года.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3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Для некоторых фермеров актуальные оценки урожая могут быть обновлены/собраны отдельно от внутренней проверки, незадолго до сбора урожая.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3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Для однолетних культур период критического риска может быть очень коротким, поэтому большинство инспекций СВК должны проводиться в течение короткого периода, и лишь несколько инспекций в другое время для проверки в течение остального года.</a:t>
            </a:r>
            <a:endParaRPr kumimoji="0" lang="en-IN" sz="1300" b="0" i="1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hteck 2">
            <a:extLst>
              <a:ext uri="{FF2B5EF4-FFF2-40B4-BE49-F238E27FC236}">
                <a16:creationId xmlns:a16="http://schemas.microsoft.com/office/drawing/2014/main" id="{77D11FED-6335-6DBE-CB12-AFCAB3834080}"/>
              </a:ext>
            </a:extLst>
          </p:cNvPr>
          <p:cNvSpPr/>
          <p:nvPr/>
        </p:nvSpPr>
        <p:spPr>
          <a:xfrm>
            <a:off x="7213600" y="3429000"/>
            <a:ext cx="4462463" cy="2646878"/>
          </a:xfrm>
          <a:prstGeom prst="rect">
            <a:avLst/>
          </a:prstGeom>
          <a:ln>
            <a:solidFill>
              <a:srgbClr val="099459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3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(a) </a:t>
            </a:r>
            <a:r>
              <a:rPr kumimoji="0" lang="uk" sz="13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любое подозрение в серьезном и критическом несоответствии;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3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3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b) </a:t>
            </a:r>
            <a:r>
              <a:rPr kumimoji="0" lang="uk" sz="13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любое приостановление или выход члена или производственного подразделения или помещения, включая центры закупок и сбора, из группы;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3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3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c) </a:t>
            </a:r>
            <a:r>
              <a:rPr kumimoji="0" lang="uk" sz="130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любой запрет на размещение на рынке продукта как органического или переработанного, включая название соответствующего члена или членов, соответствующие количества и идентификацию партии.</a:t>
            </a:r>
          </a:p>
        </p:txBody>
      </p:sp>
    </p:spTree>
    <p:extLst>
      <p:ext uri="{BB962C8B-B14F-4D97-AF65-F5344CB8AC3E}">
        <p14:creationId xmlns:p14="http://schemas.microsoft.com/office/powerpoint/2010/main" val="66841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62" y="171562"/>
            <a:ext cx="71465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Утверждение новых членов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 управление несоответствиями</a:t>
            </a:r>
            <a:endParaRPr kumimoji="0" lang="en-US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261761" y="3863476"/>
            <a:ext cx="5590802" cy="206979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Запись мер, принятых руководителем СВК в случае несоответствия (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 </a:t>
            </a:r>
            <a:r>
              <a:rPr kumimoji="0" lang="u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2021/279, ст. 5f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endParaRPr kumimoji="0" lang="uk-UA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Члены, к которым применены </a:t>
            </a:r>
            <a:r>
              <a:rPr lang="uk-UA" sz="1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санкции</a:t>
            </a:r>
            <a:r>
              <a:rPr kumimoji="0" lang="u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в том числе приостановление участия в ГОп, отзыв членства в ГОп или обязательство пройти новую конверсию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Документирование выявленного несоответствия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Документирование дальнейших действий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4" name="Graphic 55" descr="Clipboard">
            <a:extLst>
              <a:ext uri="{FF2B5EF4-FFF2-40B4-BE49-F238E27FC236}">
                <a16:creationId xmlns:a16="http://schemas.microsoft.com/office/drawing/2014/main" id="{306C4C3A-D7BF-A94C-ACA2-65632A9808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792" y="3719014"/>
            <a:ext cx="1120751" cy="1120751"/>
          </a:xfrm>
          <a:prstGeom prst="rect">
            <a:avLst/>
          </a:prstGeom>
        </p:spPr>
      </p:pic>
      <p:pic>
        <p:nvPicPr>
          <p:cNvPr id="34" name="Grafik 11">
            <a:extLst>
              <a:ext uri="{FF2B5EF4-FFF2-40B4-BE49-F238E27FC236}">
                <a16:creationId xmlns:a16="http://schemas.microsoft.com/office/drawing/2014/main" id="{6AD2CB40-12F4-2F43-843A-3BDF9BF20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763" y="1331770"/>
            <a:ext cx="2815924" cy="2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Inhaltsplatzhalter 3"/>
          <p:cNvSpPr txBox="1">
            <a:spLocks/>
          </p:cNvSpPr>
          <p:nvPr/>
        </p:nvSpPr>
        <p:spPr>
          <a:xfrm>
            <a:off x="3598806" y="1324461"/>
            <a:ext cx="7419928" cy="1620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F81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Статья 36.1 (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g):  </a:t>
            </a: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СВК должна включать задокументированные процедуры </a:t>
            </a:r>
          </a:p>
          <a:p>
            <a:pPr fontAlgn="base">
              <a:spcAft>
                <a:spcPct val="0"/>
              </a:spcAft>
              <a:buClr>
                <a:srgbClr val="4F81BD"/>
              </a:buClr>
              <a:defRPr/>
            </a:pPr>
            <a:r>
              <a:rPr kumimoji="0" lang="uk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меры в случаях несоответствий, выявленных во время внутренних проверок, включая дальнейшие действия по их результатам</a:t>
            </a:r>
          </a:p>
          <a:p>
            <a:pPr fontAlgn="base">
              <a:spcAft>
                <a:spcPct val="0"/>
              </a:spcAft>
              <a:buClr>
                <a:srgbClr val="4F81BD"/>
              </a:buClr>
              <a:defRPr/>
            </a:pPr>
            <a:r>
              <a:rPr kumimoji="0" lang="u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(внутреннее) утверждение новых членов или (...) новых подразделений/видов деятельности (...) руководителем СВК на основе отчета о внутренней проверке;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7044666" y="4913269"/>
            <a:ext cx="4631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СО третьей страны "должен" разработать каталог мероприятий для этих 3 категорий несоответствий: (2021/1698, ст. 22 и Приложение </a:t>
            </a:r>
            <a:r>
              <a:rPr kumimoji="0" lang="en-I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IV)</a:t>
            </a:r>
            <a:endParaRPr kumimoji="0" lang="en-I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8F2445-B36E-1FD9-37AA-3F26D86FA72B}"/>
              </a:ext>
            </a:extLst>
          </p:cNvPr>
          <p:cNvGrpSpPr/>
          <p:nvPr/>
        </p:nvGrpSpPr>
        <p:grpSpPr>
          <a:xfrm>
            <a:off x="7044667" y="3219564"/>
            <a:ext cx="4631396" cy="2580722"/>
            <a:chOff x="7044667" y="3219564"/>
            <a:chExt cx="4631396" cy="2580722"/>
          </a:xfrm>
        </p:grpSpPr>
        <p:sp>
          <p:nvSpPr>
            <p:cNvPr id="3" name="Rechteck 2"/>
            <p:cNvSpPr/>
            <p:nvPr/>
          </p:nvSpPr>
          <p:spPr>
            <a:xfrm>
              <a:off x="7044667" y="3697333"/>
              <a:ext cx="4631396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Незначительное несоответствие</a:t>
              </a: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7044667" y="4122187"/>
              <a:ext cx="4631396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Существенное несоответствие</a:t>
              </a: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>
              <a:off x="7044667" y="4547041"/>
              <a:ext cx="4631395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Критическое несоответствие</a:t>
              </a: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hteck 47"/>
            <p:cNvSpPr/>
            <p:nvPr/>
          </p:nvSpPr>
          <p:spPr>
            <a:xfrm>
              <a:off x="7044667" y="3219564"/>
              <a:ext cx="46313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Новые категории несоответствий ЕС</a:t>
              </a:r>
              <a:endPara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7044667" y="3641812"/>
              <a:ext cx="4631396" cy="21584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9" name="Textfeld 79">
            <a:extLst>
              <a:ext uri="{FF2B5EF4-FFF2-40B4-BE49-F238E27FC236}">
                <a16:creationId xmlns:a16="http://schemas.microsoft.com/office/drawing/2014/main" id="{369AC564-5B1C-9945-A3FB-49778DF2DBBF}"/>
              </a:ext>
            </a:extLst>
          </p:cNvPr>
          <p:cNvSpPr txBox="1"/>
          <p:nvPr/>
        </p:nvSpPr>
        <p:spPr>
          <a:xfrm>
            <a:off x="3262585" y="5966429"/>
            <a:ext cx="6385912" cy="830997"/>
          </a:xfrm>
          <a:prstGeom prst="rect">
            <a:avLst/>
          </a:prstGeom>
          <a:solidFill>
            <a:srgbClr val="B4C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Reg 2018/848: Art 36.1 (g &amp; (h) (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дополненный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Reg. 2021/715)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</a:b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Reg. 2021/279, Art 5, </a:t>
            </a: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</a:b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Reg. 2021/1698 Ст. 22 и Приложение IV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entury Gothic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50" name="Textfeld 80">
            <a:extLst>
              <a:ext uri="{FF2B5EF4-FFF2-40B4-BE49-F238E27FC236}">
                <a16:creationId xmlns:a16="http://schemas.microsoft.com/office/drawing/2014/main" id="{146D213D-C274-6248-AC9E-5CA6B5D65C53}"/>
              </a:ext>
            </a:extLst>
          </p:cNvPr>
          <p:cNvSpPr txBox="1"/>
          <p:nvPr/>
        </p:nvSpPr>
        <p:spPr>
          <a:xfrm>
            <a:off x="2747737" y="6012912"/>
            <a:ext cx="615950" cy="708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202055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365140EF-CBD4-B14E-8E0D-574921E5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915988"/>
            <a:ext cx="107299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x-none" altLang="x-none" sz="3200" b="1">
              <a:solidFill>
                <a:srgbClr val="099459"/>
              </a:solidFill>
            </a:endParaRPr>
          </a:p>
        </p:txBody>
      </p:sp>
      <p:sp>
        <p:nvSpPr>
          <p:cNvPr id="20482" name="Title 3">
            <a:extLst>
              <a:ext uri="{FF2B5EF4-FFF2-40B4-BE49-F238E27FC236}">
                <a16:creationId xmlns:a16="http://schemas.microsoft.com/office/drawing/2014/main" id="{5AE88CFB-DF02-8247-9799-1EBC0940C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5213350"/>
            <a:ext cx="972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x-none" sz="2400" b="1" dirty="0">
                <a:solidFill>
                  <a:srgbClr val="099459"/>
                </a:solidFill>
              </a:rPr>
              <a:t>76% </a:t>
            </a:r>
            <a:r>
              <a:rPr lang="uk-UA" altLang="x-none" sz="2400" b="1" dirty="0">
                <a:solidFill>
                  <a:srgbClr val="099459"/>
                </a:solidFill>
              </a:rPr>
              <a:t>органических фермеров в мире подтверждают органический статус с помощью групповой сертификации.</a:t>
            </a:r>
            <a:endParaRPr lang="en-US" altLang="x-none" sz="2400" b="1" dirty="0">
              <a:solidFill>
                <a:srgbClr val="099459"/>
              </a:solidFill>
            </a:endParaRPr>
          </a:p>
          <a:p>
            <a:pPr eaLnBrk="1" hangingPunct="1"/>
            <a:endParaRPr lang="en-US" altLang="x-none" sz="2400" b="1" dirty="0">
              <a:solidFill>
                <a:srgbClr val="099459"/>
              </a:solidFill>
            </a:endParaRP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20938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-UA" altLang="x-none" sz="3200" b="1" dirty="0">
                <a:solidFill>
                  <a:srgbClr val="099459"/>
                </a:solidFill>
              </a:rPr>
              <a:t>Ответ</a:t>
            </a:r>
            <a:endParaRPr lang="en-US" altLang="x-none" sz="3200" b="1" dirty="0">
              <a:solidFill>
                <a:srgbClr val="099459"/>
              </a:solidFill>
            </a:endParaRPr>
          </a:p>
          <a:p>
            <a:pPr eaLnBrk="1" hangingPunct="1"/>
            <a:endParaRPr lang="en-US" altLang="x-none" sz="1600" b="1" dirty="0">
              <a:solidFill>
                <a:srgbClr val="099459"/>
              </a:solidFill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6218238"/>
            <a:ext cx="1090612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5D5CCA6-8925-83A4-F397-7BD6FD3A7ABD}"/>
              </a:ext>
            </a:extLst>
          </p:cNvPr>
          <p:cNvGrpSpPr/>
          <p:nvPr/>
        </p:nvGrpSpPr>
        <p:grpSpPr>
          <a:xfrm>
            <a:off x="1231900" y="1320800"/>
            <a:ext cx="4864100" cy="3615431"/>
            <a:chOff x="1231900" y="1320800"/>
            <a:chExt cx="4864100" cy="3615431"/>
          </a:xfrm>
        </p:grpSpPr>
        <p:pic>
          <p:nvPicPr>
            <p:cNvPr id="20484" name="Grafik 6">
              <a:extLst>
                <a:ext uri="{FF2B5EF4-FFF2-40B4-BE49-F238E27FC236}">
                  <a16:creationId xmlns:a16="http://schemas.microsoft.com/office/drawing/2014/main" id="{7827F06B-DD57-3449-AD0B-FCF5039A1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2" b="7289"/>
            <a:stretch>
              <a:fillRect/>
            </a:stretch>
          </p:blipFill>
          <p:spPr bwMode="auto">
            <a:xfrm>
              <a:off x="1231900" y="1320800"/>
              <a:ext cx="4864100" cy="357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AF97507D-5BA9-DF92-AA05-40B9742BE79F}"/>
                </a:ext>
              </a:extLst>
            </p:cNvPr>
            <p:cNvSpPr/>
            <p:nvPr/>
          </p:nvSpPr>
          <p:spPr>
            <a:xfrm>
              <a:off x="2596243" y="1871836"/>
              <a:ext cx="2679706" cy="669472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b="1" dirty="0">
                  <a:solidFill>
                    <a:schemeClr val="accent1">
                      <a:lumMod val="75000"/>
                    </a:schemeClr>
                  </a:solidFill>
                </a:rPr>
                <a:t>Органических производителей </a:t>
              </a:r>
              <a:r>
                <a:rPr lang="uk-UA" sz="1200" b="1" dirty="0" err="1">
                  <a:solidFill>
                    <a:schemeClr val="accent1">
                      <a:lumMod val="75000"/>
                    </a:schemeClr>
                  </a:solidFill>
                </a:rPr>
                <a:t>из</a:t>
              </a:r>
              <a:r>
                <a:rPr lang="uk-UA" sz="1200" b="1" dirty="0">
                  <a:solidFill>
                    <a:schemeClr val="accent1">
                      <a:lumMod val="75000"/>
                    </a:schemeClr>
                  </a:solidFill>
                </a:rPr>
                <a:t> СВК</a:t>
              </a:r>
              <a:endParaRPr lang="en-GB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D8261DC-E8B5-BD33-0448-117D3D217B33}"/>
                </a:ext>
              </a:extLst>
            </p:cNvPr>
            <p:cNvSpPr/>
            <p:nvPr/>
          </p:nvSpPr>
          <p:spPr>
            <a:xfrm>
              <a:off x="2764065" y="2715958"/>
              <a:ext cx="2432957" cy="669472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b="1" dirty="0">
                  <a:solidFill>
                    <a:schemeClr val="accent1">
                      <a:lumMod val="75000"/>
                    </a:schemeClr>
                  </a:solidFill>
                </a:rPr>
                <a:t>Групп фермеров </a:t>
              </a:r>
              <a:r>
                <a:rPr lang="uk-UA" sz="1200" b="1" dirty="0" err="1">
                  <a:solidFill>
                    <a:schemeClr val="accent1">
                      <a:lumMod val="75000"/>
                    </a:schemeClr>
                  </a:solidFill>
                </a:rPr>
                <a:t>из</a:t>
              </a:r>
              <a:r>
                <a:rPr lang="uk-UA" sz="1200" b="1" dirty="0">
                  <a:solidFill>
                    <a:schemeClr val="accent1">
                      <a:lumMod val="75000"/>
                    </a:schemeClr>
                  </a:solidFill>
                </a:rPr>
                <a:t> СВК</a:t>
              </a:r>
              <a:endParaRPr lang="en-GB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E96767B-DC64-205B-1AF5-DD5CF5A6D81F}"/>
                </a:ext>
              </a:extLst>
            </p:cNvPr>
            <p:cNvSpPr/>
            <p:nvPr/>
          </p:nvSpPr>
          <p:spPr>
            <a:xfrm>
              <a:off x="2596243" y="3485669"/>
              <a:ext cx="2432957" cy="669472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b="1" dirty="0">
                  <a:solidFill>
                    <a:schemeClr val="accent1">
                      <a:lumMod val="75000"/>
                    </a:schemeClr>
                  </a:solidFill>
                </a:rPr>
                <a:t>Органических угодий </a:t>
              </a:r>
              <a:r>
                <a:rPr lang="uk-UA" sz="1200" b="1" dirty="0" err="1">
                  <a:solidFill>
                    <a:schemeClr val="accent1">
                      <a:lumMod val="75000"/>
                    </a:schemeClr>
                  </a:solidFill>
                </a:rPr>
                <a:t>из</a:t>
              </a:r>
              <a:r>
                <a:rPr lang="uk-UA" sz="1200" b="1" dirty="0">
                  <a:solidFill>
                    <a:schemeClr val="accent1">
                      <a:lumMod val="75000"/>
                    </a:schemeClr>
                  </a:solidFill>
                </a:rPr>
                <a:t> СВК</a:t>
              </a:r>
              <a:endParaRPr lang="en-GB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1C44FB9-FD5B-F096-E4B3-0F7BE0E3494C}"/>
                </a:ext>
              </a:extLst>
            </p:cNvPr>
            <p:cNvSpPr/>
            <p:nvPr/>
          </p:nvSpPr>
          <p:spPr>
            <a:xfrm>
              <a:off x="2777559" y="4266759"/>
              <a:ext cx="2432957" cy="669472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b="1" dirty="0">
                  <a:solidFill>
                    <a:schemeClr val="accent1">
                      <a:lumMod val="75000"/>
                    </a:schemeClr>
                  </a:solidFill>
                </a:rPr>
                <a:t>Страны с СВК</a:t>
              </a:r>
              <a:endParaRPr lang="en-GB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D1D280-966F-0A5A-3895-DB1E69B7EFC4}"/>
              </a:ext>
            </a:extLst>
          </p:cNvPr>
          <p:cNvGrpSpPr/>
          <p:nvPr/>
        </p:nvGrpSpPr>
        <p:grpSpPr>
          <a:xfrm>
            <a:off x="6561365" y="1439863"/>
            <a:ext cx="4472216" cy="3366753"/>
            <a:chOff x="6561365" y="1439863"/>
            <a:chExt cx="4472216" cy="3366753"/>
          </a:xfrm>
        </p:grpSpPr>
        <p:pic>
          <p:nvPicPr>
            <p:cNvPr id="20485" name="Grafik 8">
              <a:extLst>
                <a:ext uri="{FF2B5EF4-FFF2-40B4-BE49-F238E27FC236}">
                  <a16:creationId xmlns:a16="http://schemas.microsoft.com/office/drawing/2014/main" id="{CF64B61B-2006-2643-A4FF-DB5BB2E16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0" y="1439863"/>
              <a:ext cx="4229100" cy="333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4C33C67-0DB2-FBD0-39C5-12E1A85908C8}"/>
                </a:ext>
              </a:extLst>
            </p:cNvPr>
            <p:cNvSpPr/>
            <p:nvPr/>
          </p:nvSpPr>
          <p:spPr>
            <a:xfrm>
              <a:off x="8213271" y="1503805"/>
              <a:ext cx="760073" cy="385308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Кофе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C149316-649D-33E2-935B-20A63BC1ABF8}"/>
                </a:ext>
              </a:extLst>
            </p:cNvPr>
            <p:cNvSpPr/>
            <p:nvPr/>
          </p:nvSpPr>
          <p:spPr>
            <a:xfrm>
              <a:off x="9045575" y="1459140"/>
              <a:ext cx="1100364" cy="543819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Какао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11DD98D-B1C9-16F2-E190-7B7DA9DA1D3E}"/>
                </a:ext>
              </a:extLst>
            </p:cNvPr>
            <p:cNvSpPr/>
            <p:nvPr/>
          </p:nvSpPr>
          <p:spPr>
            <a:xfrm>
              <a:off x="9818006" y="2356057"/>
              <a:ext cx="908053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Хлопок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46A2BDA-7886-64E0-4F14-9ECF5DF24058}"/>
                </a:ext>
              </a:extLst>
            </p:cNvPr>
            <p:cNvSpPr/>
            <p:nvPr/>
          </p:nvSpPr>
          <p:spPr>
            <a:xfrm>
              <a:off x="9371691" y="2074956"/>
              <a:ext cx="655865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Сахар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1668F25-1190-695A-0491-516D5B4C81D0}"/>
                </a:ext>
              </a:extLst>
            </p:cNvPr>
            <p:cNvSpPr/>
            <p:nvPr/>
          </p:nvSpPr>
          <p:spPr>
            <a:xfrm>
              <a:off x="9852476" y="2829050"/>
              <a:ext cx="908053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Кокосы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DD33A3D-3355-367F-D3C5-E2B3DB0BDE68}"/>
                </a:ext>
              </a:extLst>
            </p:cNvPr>
            <p:cNvSpPr/>
            <p:nvPr/>
          </p:nvSpPr>
          <p:spPr>
            <a:xfrm>
              <a:off x="10125528" y="3190961"/>
              <a:ext cx="908053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Бананы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897DE17-7C4D-B533-82FC-B9C8824236DF}"/>
                </a:ext>
              </a:extLst>
            </p:cNvPr>
            <p:cNvSpPr/>
            <p:nvPr/>
          </p:nvSpPr>
          <p:spPr>
            <a:xfrm>
              <a:off x="9960881" y="3622757"/>
              <a:ext cx="908053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Ананасы 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18ABD4B-D5B0-4A45-85E6-922A1C775882}"/>
                </a:ext>
              </a:extLst>
            </p:cNvPr>
            <p:cNvSpPr/>
            <p:nvPr/>
          </p:nvSpPr>
          <p:spPr>
            <a:xfrm>
              <a:off x="9699623" y="4053452"/>
              <a:ext cx="908053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Манго 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1318CAF-61FC-3F78-98AB-72B61A784D74}"/>
                </a:ext>
              </a:extLst>
            </p:cNvPr>
            <p:cNvSpPr/>
            <p:nvPr/>
          </p:nvSpPr>
          <p:spPr>
            <a:xfrm>
              <a:off x="9119503" y="4308503"/>
              <a:ext cx="908053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соя 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FBA2605-BD86-300C-A344-0458D77D77FD}"/>
                </a:ext>
              </a:extLst>
            </p:cNvPr>
            <p:cNvSpPr/>
            <p:nvPr/>
          </p:nvSpPr>
          <p:spPr>
            <a:xfrm>
              <a:off x="8313052" y="4396373"/>
              <a:ext cx="908053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Специи 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F0B7AB2-FB06-47AB-9745-D49A1BA8F16B}"/>
                </a:ext>
              </a:extLst>
            </p:cNvPr>
            <p:cNvSpPr/>
            <p:nvPr/>
          </p:nvSpPr>
          <p:spPr>
            <a:xfrm>
              <a:off x="7663023" y="4135949"/>
              <a:ext cx="908053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Рис 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9CD997A-4AE3-BAEA-4F51-91881C77CEE2}"/>
                </a:ext>
              </a:extLst>
            </p:cNvPr>
            <p:cNvSpPr/>
            <p:nvPr/>
          </p:nvSpPr>
          <p:spPr>
            <a:xfrm rot="10800000" flipV="1">
              <a:off x="7123785" y="3730252"/>
              <a:ext cx="908053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Тропические орехи 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D4FCA4F-ECBC-7FE4-F8A4-E44AF3688B9E}"/>
                </a:ext>
              </a:extLst>
            </p:cNvPr>
            <p:cNvSpPr/>
            <p:nvPr/>
          </p:nvSpPr>
          <p:spPr>
            <a:xfrm rot="10800000" flipV="1">
              <a:off x="6561365" y="3263193"/>
              <a:ext cx="1353004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 err="1">
                  <a:solidFill>
                    <a:schemeClr val="accent1">
                      <a:lumMod val="75000"/>
                    </a:schemeClr>
                  </a:solidFill>
                </a:rPr>
                <a:t>Нишевые </a:t>
              </a:r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крупы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5073DCA-2D89-3DE7-4ECD-3D929A1DFF93}"/>
                </a:ext>
              </a:extLst>
            </p:cNvPr>
            <p:cNvSpPr/>
            <p:nvPr/>
          </p:nvSpPr>
          <p:spPr>
            <a:xfrm rot="10800000" flipV="1">
              <a:off x="6651627" y="2766300"/>
              <a:ext cx="1353004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Ароматические растения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A9B88C2-A6A2-B103-4A57-B7ABE0F72315}"/>
                </a:ext>
              </a:extLst>
            </p:cNvPr>
            <p:cNvSpPr/>
            <p:nvPr/>
          </p:nvSpPr>
          <p:spPr>
            <a:xfrm rot="10800000" flipV="1">
              <a:off x="6647318" y="2360603"/>
              <a:ext cx="1353004" cy="410243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Овощи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A565740-E4DE-B646-F5D5-0AFCA8C7C442}"/>
                </a:ext>
              </a:extLst>
            </p:cNvPr>
            <p:cNvSpPr/>
            <p:nvPr/>
          </p:nvSpPr>
          <p:spPr>
            <a:xfrm>
              <a:off x="7545897" y="1932991"/>
              <a:ext cx="760073" cy="385308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accent1">
                      <a:lumMod val="75000"/>
                    </a:schemeClr>
                  </a:solidFill>
                </a:rPr>
                <a:t>мед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D4AEAC9-BCD6-E7E5-6C34-9D68D78EE2A7}"/>
              </a:ext>
            </a:extLst>
          </p:cNvPr>
          <p:cNvSpPr/>
          <p:nvPr/>
        </p:nvSpPr>
        <p:spPr>
          <a:xfrm>
            <a:off x="1158419" y="1091448"/>
            <a:ext cx="4758420" cy="669472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Приблизительные данные по групповой сертификации</a:t>
            </a:r>
            <a:endParaRPr lang="en-GB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62" y="171562"/>
            <a:ext cx="3591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Каталог санкций</a:t>
            </a:r>
            <a:endParaRPr kumimoji="0" lang="en-US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040" y="6288686"/>
            <a:ext cx="742409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8867" y="6252814"/>
            <a:ext cx="79719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EC500-EB7D-CA7D-B4C4-A91ACDD8A859}"/>
              </a:ext>
            </a:extLst>
          </p:cNvPr>
          <p:cNvSpPr txBox="1">
            <a:spLocks/>
          </p:cNvSpPr>
          <p:nvPr/>
        </p:nvSpPr>
        <p:spPr bwMode="auto">
          <a:xfrm>
            <a:off x="7822030" y="974757"/>
            <a:ext cx="3591049" cy="9552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>
              <a:spcBef>
                <a:spcPct val="15000"/>
              </a:spcBef>
              <a:spcAft>
                <a:spcPts val="500"/>
              </a:spcAft>
              <a:tabLst>
                <a:tab pos="266700" algn="l"/>
              </a:tabLst>
              <a:defRPr sz="1600" b="0">
                <a:cs typeface="Arial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entury Gothic"/>
              </a:rPr>
              <a:t>Случай несоответствия является критическим, когда: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2378E396-8B81-5F3B-0513-D33B8C6C42C7}"/>
              </a:ext>
            </a:extLst>
          </p:cNvPr>
          <p:cNvSpPr/>
          <p:nvPr/>
        </p:nvSpPr>
        <p:spPr>
          <a:xfrm>
            <a:off x="7822030" y="1930021"/>
            <a:ext cx="3591048" cy="4747453"/>
          </a:xfrm>
          <a:prstGeom prst="rect">
            <a:avLst/>
          </a:prstGeom>
          <a:ln>
            <a:solidFill>
              <a:srgbClr val="099459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250" b="0" i="1" u="none" strike="noStrike" kern="1200" cap="none" spc="0" normalizeH="0" baseline="0" noProof="0" dirty="0" err="1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</a:t>
            </a: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меры предосторожности не являются пропорциональными и надлежащими, а меры контроля, введенные оператором, неэффективны согласно оценке </a:t>
            </a:r>
            <a:r>
              <a:rPr kumimoji="0" lang="en-GB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</a:t>
            </a:r>
            <a:endParaRPr kumimoji="0" lang="uk" sz="1250" b="0" i="1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ii) </a:t>
            </a: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несоответствие влияет на целостность органического или переработанного продукта;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iii) </a:t>
            </a: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оператор не исправляет предыдущие серьезные несоответствия или неоднократно не исправляет другие категории несоответствий; и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iv) </a:t>
            </a: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системе прослеживаемости отсутствует информация, позволяющая определить местонахождение соответствующего(их) продукта(ов) в поставке, и невозможно предотвратить импорт продукции из третьей страны с целью размещения этой продукции на рынке в пределах </a:t>
            </a:r>
            <a:r>
              <a:rPr lang="uk-UA" sz="1250" i="1" dirty="0">
                <a:solidFill>
                  <a:srgbClr val="099459"/>
                </a:solidFill>
                <a:latin typeface="Century Gothic" panose="020B0502020202020204" pitchFamily="34" charset="0"/>
              </a:rPr>
              <a:t>ЕС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AAF524-7101-92A6-1077-03B21A44D8E7}"/>
              </a:ext>
            </a:extLst>
          </p:cNvPr>
          <p:cNvSpPr txBox="1">
            <a:spLocks/>
          </p:cNvSpPr>
          <p:nvPr/>
        </p:nvSpPr>
        <p:spPr bwMode="auto">
          <a:xfrm>
            <a:off x="639935" y="974757"/>
            <a:ext cx="3591049" cy="9552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>
              <a:spcBef>
                <a:spcPct val="15000"/>
              </a:spcBef>
              <a:spcAft>
                <a:spcPts val="500"/>
              </a:spcAft>
              <a:tabLst>
                <a:tab pos="266700" algn="l"/>
              </a:tabLst>
              <a:defRPr sz="1600" b="0">
                <a:cs typeface="Arial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entury Gothic"/>
              </a:rPr>
              <a:t>Случай несоответствия является незначительным, когда: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9" name="Rechteck 2">
            <a:extLst>
              <a:ext uri="{FF2B5EF4-FFF2-40B4-BE49-F238E27FC236}">
                <a16:creationId xmlns:a16="http://schemas.microsoft.com/office/drawing/2014/main" id="{FEDF77B8-0989-9FB0-5F95-EA6E15B348FD}"/>
              </a:ext>
            </a:extLst>
          </p:cNvPr>
          <p:cNvSpPr/>
          <p:nvPr/>
        </p:nvSpPr>
        <p:spPr>
          <a:xfrm>
            <a:off x="639934" y="1930021"/>
            <a:ext cx="3591048" cy="3323987"/>
          </a:xfrm>
          <a:prstGeom prst="rect">
            <a:avLst/>
          </a:prstGeom>
          <a:ln>
            <a:solidFill>
              <a:srgbClr val="099459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250" b="0" i="1" u="none" strike="noStrike" kern="1200" cap="none" spc="0" normalizeH="0" baseline="0" noProof="0" dirty="0" err="1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</a:t>
            </a: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меры предосторожности, введенные оператором, являются пропорциональными и надлежащими, а контроль, введенный оператором, является эффективным согласно оценке </a:t>
            </a:r>
            <a:r>
              <a:rPr kumimoji="0" lang="en-GB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ru-RU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</a:t>
            </a:r>
            <a:endParaRPr kumimoji="0" lang="uk" sz="1250" b="0" i="1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ii) </a:t>
            </a: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несоответствие не влияет на целостность органического сырого или переработанного продукта;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iii) </a:t>
            </a: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система прослеживаемости может определить местонахождение соответствующего(их) продукта(ов) в цепи поставок и предотвратить его импорт из третьей страны с целью размещения этого продукта на рынке в пределах ЕС</a:t>
            </a:r>
            <a:endParaRPr kumimoji="0" lang="en-IN" sz="1250" b="0" i="1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72D0A1-33F0-D486-BB66-5236F673D07B}"/>
              </a:ext>
            </a:extLst>
          </p:cNvPr>
          <p:cNvSpPr txBox="1">
            <a:spLocks/>
          </p:cNvSpPr>
          <p:nvPr/>
        </p:nvSpPr>
        <p:spPr bwMode="auto">
          <a:xfrm>
            <a:off x="4230982" y="974757"/>
            <a:ext cx="3591049" cy="9552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>
              <a:spcBef>
                <a:spcPct val="15000"/>
              </a:spcBef>
              <a:spcAft>
                <a:spcPts val="500"/>
              </a:spcAft>
              <a:tabLst>
                <a:tab pos="266700" algn="l"/>
              </a:tabLst>
              <a:defRPr sz="1600" b="0">
                <a:cs typeface="Arial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entury Gothic"/>
              </a:rPr>
              <a:t>Случай несоответствия является существенным, когда: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1" name="Rechteck 2">
            <a:extLst>
              <a:ext uri="{FF2B5EF4-FFF2-40B4-BE49-F238E27FC236}">
                <a16:creationId xmlns:a16="http://schemas.microsoft.com/office/drawing/2014/main" id="{84D30025-F7F4-067A-08F3-16D003D6D09F}"/>
              </a:ext>
            </a:extLst>
          </p:cNvPr>
          <p:cNvSpPr/>
          <p:nvPr/>
        </p:nvSpPr>
        <p:spPr>
          <a:xfrm>
            <a:off x="4230984" y="1930021"/>
            <a:ext cx="3591048" cy="3924151"/>
          </a:xfrm>
          <a:prstGeom prst="rect">
            <a:avLst/>
          </a:prstGeom>
          <a:ln>
            <a:solidFill>
              <a:srgbClr val="099459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250" b="0" i="1" u="none" strike="noStrike" kern="1200" cap="none" spc="0" normalizeH="0" baseline="0" noProof="0" dirty="0" err="1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</a:t>
            </a: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меры предосторожности не являются пропорциональными и надлежащими, а меры контроля, введенные оператором, неэффективны согласно оценке СО;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ii) </a:t>
            </a: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несоответствие влияет на целостность органического продукта или продукта переработки;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iii) </a:t>
            </a: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оператор не исправил вовремя незначительное несоответствие;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IN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iv) </a:t>
            </a:r>
            <a:r>
              <a:rPr kumimoji="0" lang="uk" sz="1250" b="0" i="1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система прослеживаемости может определить местонахождение соответствующего(их) продукта(ов) в цепи поставок и предотвратить его импорт из третьей страны от импорта из третьей страны с целью размещения этого продукта на рынке в пределах ЕС</a:t>
            </a:r>
            <a:endParaRPr kumimoji="0" lang="en-IN" sz="1250" b="0" i="1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375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10467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Прослеживаемость и контроль цепочки продукции</a:t>
            </a:r>
            <a:endParaRPr kumimoji="0" lang="en-US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338849" y="3397936"/>
            <a:ext cx="5337214" cy="255454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Записи о прослеживаемости (Регламент 2021/279, статья 5g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endParaRPr kumimoji="0" lang="uk-UA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Совместная закупка и распределение средств производства (в т.ч. семян или посадочного материала для членов)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Записи о доставке продукции от каждого участника в общую маркетинговую систему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Производство, хранение (на входе и выходе) и записи о подготовке продукции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Реализация продукции по группам</a:t>
            </a: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Inhaltsplatzhalter 3"/>
          <p:cNvSpPr txBox="1">
            <a:spLocks/>
          </p:cNvSpPr>
          <p:nvPr/>
        </p:nvSpPr>
        <p:spPr>
          <a:xfrm>
            <a:off x="4772072" y="1082686"/>
            <a:ext cx="7419928" cy="2210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F81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Статья 36.1 (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g):  </a:t>
            </a: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СВК должна включать задокументированные процедуры по.... внутренней прослеживаемости, которые </a:t>
            </a:r>
          </a:p>
          <a:p>
            <a:pPr fontAlgn="base">
              <a:spcAft>
                <a:spcPct val="0"/>
              </a:spcAft>
              <a:buClr>
                <a:srgbClr val="4F81BD"/>
              </a:buClr>
              <a:defRPr/>
            </a:pPr>
            <a:r>
              <a:rPr kumimoji="0" lang="uk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показывают происхождение продукции в общей маркетинговой системе и </a:t>
            </a:r>
          </a:p>
          <a:p>
            <a:pPr fontAlgn="base">
              <a:spcAft>
                <a:spcPct val="0"/>
              </a:spcAft>
              <a:buClr>
                <a:srgbClr val="4F81BD"/>
              </a:buClr>
              <a:defRPr/>
            </a:pPr>
            <a:r>
              <a:rPr kumimoji="0" lang="uk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позволяют отслеживать всю продукцию всех участников на всех этапах, таких как производство, переработка, подготовка или экспорт </a:t>
            </a:r>
          </a:p>
          <a:p>
            <a:pPr fontAlgn="base">
              <a:spcAft>
                <a:spcPct val="0"/>
              </a:spcAft>
              <a:buClr>
                <a:srgbClr val="4F81BD"/>
              </a:buClr>
              <a:defRPr/>
            </a:pPr>
            <a:r>
              <a:rPr kumimoji="0" lang="uk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включают оценку и перекрестную проверку урожайности каждого участника</a:t>
            </a:r>
            <a:endParaRPr kumimoji="0" lang="en-IN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9" name="Textfeld 79">
            <a:extLst>
              <a:ext uri="{FF2B5EF4-FFF2-40B4-BE49-F238E27FC236}">
                <a16:creationId xmlns:a16="http://schemas.microsoft.com/office/drawing/2014/main" id="{369AC564-5B1C-9945-A3FB-49778DF2DBBF}"/>
              </a:ext>
            </a:extLst>
          </p:cNvPr>
          <p:cNvSpPr txBox="1"/>
          <p:nvPr/>
        </p:nvSpPr>
        <p:spPr>
          <a:xfrm>
            <a:off x="3217514" y="6021913"/>
            <a:ext cx="6941318" cy="830997"/>
          </a:xfrm>
          <a:prstGeom prst="rect">
            <a:avLst/>
          </a:prstGeom>
          <a:solidFill>
            <a:srgbClr val="B4C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Reg 2018/848: </a:t>
            </a:r>
            <a:r>
              <a:rPr kumimoji="0" lang="uk" sz="160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Статья 36.1 (</a:t>
            </a:r>
            <a:r>
              <a:rPr kumimoji="0" lang="de-DE" sz="1600" i="0" u="none" strike="noStrike" kern="1200" cap="none" spc="0" normalizeH="0" baseline="0" noProof="0" dirty="0" err="1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g</a:t>
            </a: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) </a:t>
            </a:r>
            <a:r>
              <a:rPr kumimoji="0" lang="uk" sz="160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и (</a:t>
            </a: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h) (</a:t>
            </a:r>
            <a:r>
              <a:rPr kumimoji="0" lang="uk" sz="160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добавлено Регламентом 2021/715) Регламент 2021/279, статья 5, Регламент 2021/1698, статья 22 и Приложение </a:t>
            </a: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IV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entury Gothic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50" name="Textfeld 80">
            <a:extLst>
              <a:ext uri="{FF2B5EF4-FFF2-40B4-BE49-F238E27FC236}">
                <a16:creationId xmlns:a16="http://schemas.microsoft.com/office/drawing/2014/main" id="{146D213D-C274-6248-AC9E-5CA6B5D65C53}"/>
              </a:ext>
            </a:extLst>
          </p:cNvPr>
          <p:cNvSpPr txBox="1"/>
          <p:nvPr/>
        </p:nvSpPr>
        <p:spPr>
          <a:xfrm>
            <a:off x="2747737" y="6012912"/>
            <a:ext cx="615950" cy="708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§</a:t>
            </a:r>
          </a:p>
        </p:txBody>
      </p:sp>
      <p:pic>
        <p:nvPicPr>
          <p:cNvPr id="17" name="Grafik 77">
            <a:extLst>
              <a:ext uri="{FF2B5EF4-FFF2-40B4-BE49-F238E27FC236}">
                <a16:creationId xmlns:a16="http://schemas.microsoft.com/office/drawing/2014/main" id="{95384FE8-7776-3444-9AA8-51F35299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27" y="854023"/>
            <a:ext cx="4504266" cy="302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phic 55" descr="Clipboard">
            <a:extLst>
              <a:ext uri="{FF2B5EF4-FFF2-40B4-BE49-F238E27FC236}">
                <a16:creationId xmlns:a16="http://schemas.microsoft.com/office/drawing/2014/main" id="{4525077C-D49F-2A47-8AD9-DF17E796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509" y="3424383"/>
            <a:ext cx="1195286" cy="10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275314" y="4397669"/>
            <a:ext cx="5150126" cy="1554272"/>
          </a:xfrm>
          <a:prstGeom prst="rect">
            <a:avLst/>
          </a:prstGeom>
          <a:solidFill>
            <a:srgbClr val="FFDDDD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 время закупки, поставки членов должны быть объединены для перекрестной проверки с общей оценкой органического урожая.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Последовательная система идентификации партий от момента закупки через подготовку и хранение до конечной продажи очень важна!</a:t>
            </a:r>
            <a:endParaRPr kumimoji="0" lang="en-I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115" y="3655754"/>
            <a:ext cx="832034" cy="83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21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7281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Обучение и поддержка фермеров</a:t>
            </a:r>
            <a:endParaRPr kumimoji="0" lang="en-US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79">
            <a:extLst>
              <a:ext uri="{FF2B5EF4-FFF2-40B4-BE49-F238E27FC236}">
                <a16:creationId xmlns:a16="http://schemas.microsoft.com/office/drawing/2014/main" id="{369AC564-5B1C-9945-A3FB-49778DF2DBBF}"/>
              </a:ext>
            </a:extLst>
          </p:cNvPr>
          <p:cNvSpPr txBox="1"/>
          <p:nvPr/>
        </p:nvSpPr>
        <p:spPr>
          <a:xfrm>
            <a:off x="3195910" y="6252814"/>
            <a:ext cx="5082676" cy="584775"/>
          </a:xfrm>
          <a:prstGeom prst="rect">
            <a:avLst/>
          </a:prstGeom>
          <a:solidFill>
            <a:srgbClr val="B4C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Reg 2018/848: </a:t>
            </a: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Ст. 36.1 (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g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) </a:t>
            </a: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добавлено Регламентом 2021/715.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Reg 2021/279, </a:t>
            </a:r>
            <a:r>
              <a:rPr kumimoji="0" lang="uk" sz="16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ст. 5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Wingdings" panose="05000000000000000000" pitchFamily="2" charset="2"/>
              </a:rPr>
              <a:t>e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entury Gothic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50" name="Textfeld 80">
            <a:extLst>
              <a:ext uri="{FF2B5EF4-FFF2-40B4-BE49-F238E27FC236}">
                <a16:creationId xmlns:a16="http://schemas.microsoft.com/office/drawing/2014/main" id="{146D213D-C274-6248-AC9E-5CA6B5D65C53}"/>
              </a:ext>
            </a:extLst>
          </p:cNvPr>
          <p:cNvSpPr txBox="1"/>
          <p:nvPr/>
        </p:nvSpPr>
        <p:spPr>
          <a:xfrm>
            <a:off x="2747737" y="6012912"/>
            <a:ext cx="615950" cy="708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§</a:t>
            </a:r>
          </a:p>
        </p:txBody>
      </p:sp>
      <p:pic>
        <p:nvPicPr>
          <p:cNvPr id="18" name="Graphic 55" descr="Clipboard">
            <a:extLst>
              <a:ext uri="{FF2B5EF4-FFF2-40B4-BE49-F238E27FC236}">
                <a16:creationId xmlns:a16="http://schemas.microsoft.com/office/drawing/2014/main" id="{4525077C-D49F-2A47-8AD9-DF17E796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82" y="1524931"/>
            <a:ext cx="1027345" cy="93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7">
            <a:extLst>
              <a:ext uri="{FF2B5EF4-FFF2-40B4-BE49-F238E27FC236}">
                <a16:creationId xmlns:a16="http://schemas.microsoft.com/office/drawing/2014/main" id="{4DB04408-B47C-DE42-BB27-652DC328F3BA}"/>
              </a:ext>
            </a:extLst>
          </p:cNvPr>
          <p:cNvSpPr txBox="1"/>
          <p:nvPr/>
        </p:nvSpPr>
        <p:spPr>
          <a:xfrm>
            <a:off x="648509" y="2595621"/>
            <a:ext cx="5445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Обучение фермеров как новое требование ЕС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uk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</a:t>
            </a:r>
            <a:r>
              <a:rPr lang="ru-RU" sz="15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В</a:t>
            </a: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 должна иметь процедуру "обучение членов ОП относительно процедур СОК и требований органического Регламента ЕС"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Обучение членов должно быть "задокументировано".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774749" y="2648064"/>
            <a:ext cx="4546357" cy="1200329"/>
          </a:xfrm>
          <a:prstGeom prst="rect">
            <a:avLst/>
          </a:prstGeom>
          <a:solidFill>
            <a:srgbClr val="FFDDDD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Качественное обучение фермеров и постоянная поддержка в органическом производстве является залогом успеха </a:t>
            </a:r>
            <a:r>
              <a:rPr lang="uk" b="1" dirty="0">
                <a:solidFill>
                  <a:srgbClr val="000000"/>
                </a:solidFill>
                <a:latin typeface="Century Gothic" panose="020B0502020202020204" pitchFamily="34" charset="0"/>
              </a:rPr>
              <a:t>ГОп</a:t>
            </a:r>
            <a:r>
              <a:rPr kumimoji="0" lang="u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27016" y="4783783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Фото:FiBL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094054" y="5602153"/>
            <a:ext cx="5627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749" y="1559688"/>
            <a:ext cx="1027346" cy="1027346"/>
          </a:xfrm>
          <a:prstGeom prst="rect">
            <a:avLst/>
          </a:prstGeom>
          <a:ln w="28575">
            <a:noFill/>
          </a:ln>
        </p:spPr>
      </p:pic>
      <p:sp>
        <p:nvSpPr>
          <p:cNvPr id="20" name="Textfeld 19"/>
          <p:cNvSpPr txBox="1"/>
          <p:nvPr/>
        </p:nvSpPr>
        <p:spPr>
          <a:xfrm>
            <a:off x="614084" y="4720660"/>
            <a:ext cx="10707022" cy="1077218"/>
          </a:xfrm>
          <a:prstGeom prst="rect">
            <a:avLst/>
          </a:prstGeom>
          <a:noFill/>
          <a:ln>
            <a:solidFill>
              <a:srgbClr val="09945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1600" b="0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 СВК должна внедрить адекватную, основанную на оценке рисков </a:t>
            </a:r>
            <a:r>
              <a:rPr lang="uk-UA" sz="1600" dirty="0">
                <a:solidFill>
                  <a:srgbClr val="09945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процедуру </a:t>
            </a:r>
            <a:r>
              <a:rPr kumimoji="0" lang="uk" sz="1600" b="0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обучения, например, углубленное начальное обучение для всех новых членов, регулярные тренинги по обновлению процедуры СВК и ключевых регуляторных требований, а также по темам, которые, по мнению многих членов, нуждаются в совершенствовании. Все формы обучения являются приемлемыми.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98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FDC83E-6772-F448-9CA7-F3FBB537E3F9}"/>
              </a:ext>
            </a:extLst>
          </p:cNvPr>
          <p:cNvSpPr/>
          <p:nvPr/>
        </p:nvSpPr>
        <p:spPr>
          <a:xfrm>
            <a:off x="608307" y="1169861"/>
            <a:ext cx="1047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4. Ключевые изменения при внешних инспекциях</a:t>
            </a:r>
            <a:endParaRPr lang="en-GB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6388" name="Grafik 8">
            <a:extLst>
              <a:ext uri="{FF2B5EF4-FFF2-40B4-BE49-F238E27FC236}">
                <a16:creationId xmlns:a16="http://schemas.microsoft.com/office/drawing/2014/main" id="{1FD20AC5-5B65-7846-BA4A-E8C9578F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6218238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F86C9058-E6C1-1D42-9501-ABCD7205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75" y="6159500"/>
            <a:ext cx="1182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>
            <a:extLst>
              <a:ext uri="{FF2B5EF4-FFF2-40B4-BE49-F238E27FC236}">
                <a16:creationId xmlns:a16="http://schemas.microsoft.com/office/drawing/2014/main" id="{AD549588-D6BF-5840-BE64-A644EA83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038" y="2733643"/>
            <a:ext cx="4943076" cy="368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094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Grafik 8">
            <a:extLst>
              <a:ext uri="{FF2B5EF4-FFF2-40B4-BE49-F238E27FC236}">
                <a16:creationId xmlns:a16="http://schemas.microsoft.com/office/drawing/2014/main" id="{38AC2FB6-AF50-5044-8460-C6D6A048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6218238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0">
            <a:extLst>
              <a:ext uri="{FF2B5EF4-FFF2-40B4-BE49-F238E27FC236}">
                <a16:creationId xmlns:a16="http://schemas.microsoft.com/office/drawing/2014/main" id="{834926B9-65CF-6C47-8B93-D179267BF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75" y="6159500"/>
            <a:ext cx="1182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88">
            <a:extLst>
              <a:ext uri="{FF2B5EF4-FFF2-40B4-BE49-F238E27FC236}">
                <a16:creationId xmlns:a16="http://schemas.microsoft.com/office/drawing/2014/main" id="{866ED7E7-68F6-5943-AF5D-27AE69BA0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" y="187325"/>
            <a:ext cx="1026953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3100" b="1" dirty="0">
                <a:solidFill>
                  <a:srgbClr val="099459"/>
                </a:solidFill>
              </a:rPr>
              <a:t>Внешний контроль: ключевые требования для групп</a:t>
            </a:r>
            <a:endParaRPr lang="en-US" altLang="x-none" sz="3100" b="1" dirty="0">
              <a:solidFill>
                <a:srgbClr val="099459"/>
              </a:solidFill>
            </a:endParaRPr>
          </a:p>
        </p:txBody>
      </p:sp>
      <p:grpSp>
        <p:nvGrpSpPr>
          <p:cNvPr id="45060" name="Group 32">
            <a:extLst>
              <a:ext uri="{FF2B5EF4-FFF2-40B4-BE49-F238E27FC236}">
                <a16:creationId xmlns:a16="http://schemas.microsoft.com/office/drawing/2014/main" id="{253F029B-3E2B-3B4A-B7AA-6CAE633D538C}"/>
              </a:ext>
            </a:extLst>
          </p:cNvPr>
          <p:cNvGrpSpPr>
            <a:grpSpLocks/>
          </p:cNvGrpSpPr>
          <p:nvPr/>
        </p:nvGrpSpPr>
        <p:grpSpPr bwMode="auto">
          <a:xfrm>
            <a:off x="630012" y="983621"/>
            <a:ext cx="4232820" cy="5249531"/>
            <a:chOff x="1222610" y="952500"/>
            <a:chExt cx="4232466" cy="5248898"/>
          </a:xfrm>
        </p:grpSpPr>
        <p:sp>
          <p:nvSpPr>
            <p:cNvPr id="45062" name="Textfeld 74">
              <a:extLst>
                <a:ext uri="{FF2B5EF4-FFF2-40B4-BE49-F238E27FC236}">
                  <a16:creationId xmlns:a16="http://schemas.microsoft.com/office/drawing/2014/main" id="{3CCDDD70-3181-3B4D-9182-EA8B077B5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142" y="5279127"/>
              <a:ext cx="61561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IN" altLang="x-none" sz="4000" b="1" dirty="0">
                  <a:solidFill>
                    <a:schemeClr val="tx2"/>
                  </a:solidFill>
                </a:rPr>
                <a:t>§</a:t>
              </a:r>
            </a:p>
          </p:txBody>
        </p:sp>
        <p:grpSp>
          <p:nvGrpSpPr>
            <p:cNvPr id="45063" name="Group 34">
              <a:extLst>
                <a:ext uri="{FF2B5EF4-FFF2-40B4-BE49-F238E27FC236}">
                  <a16:creationId xmlns:a16="http://schemas.microsoft.com/office/drawing/2014/main" id="{99469416-DDA9-6847-AD8F-8C12CAA481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2610" y="952500"/>
              <a:ext cx="4232466" cy="5248898"/>
              <a:chOff x="1348981" y="1069423"/>
              <a:chExt cx="4232466" cy="5248898"/>
            </a:xfrm>
          </p:grpSpPr>
          <p:grpSp>
            <p:nvGrpSpPr>
              <p:cNvPr id="45064" name="Group 17">
                <a:extLst>
                  <a:ext uri="{FF2B5EF4-FFF2-40B4-BE49-F238E27FC236}">
                    <a16:creationId xmlns:a16="http://schemas.microsoft.com/office/drawing/2014/main" id="{0D2B2EAE-BEAA-CF48-8264-FC17EFE8AB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5256" y="2507004"/>
                <a:ext cx="337391" cy="367686"/>
                <a:chOff x="180002" y="4869016"/>
                <a:chExt cx="894923" cy="990011"/>
              </a:xfrm>
            </p:grpSpPr>
            <p:pic>
              <p:nvPicPr>
                <p:cNvPr id="45116" name="Graphic 18" descr="Deciduous tree">
                  <a:extLst>
                    <a:ext uri="{FF2B5EF4-FFF2-40B4-BE49-F238E27FC236}">
                      <a16:creationId xmlns:a16="http://schemas.microsoft.com/office/drawing/2014/main" id="{F3DA17F7-D16A-3047-8B32-FFF2CA9F64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10" y="4998633"/>
                  <a:ext cx="458939" cy="457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117" name="Graphic 19" descr="Home">
                  <a:extLst>
                    <a:ext uri="{FF2B5EF4-FFF2-40B4-BE49-F238E27FC236}">
                      <a16:creationId xmlns:a16="http://schemas.microsoft.com/office/drawing/2014/main" id="{8B7C6BF7-F00B-5647-A1F2-A6B6F4776E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222" y="5169589"/>
                  <a:ext cx="572623" cy="572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" name="Rectangle 20">
                  <a:extLst>
                    <a:ext uri="{FF2B5EF4-FFF2-40B4-BE49-F238E27FC236}">
                      <a16:creationId xmlns:a16="http://schemas.microsoft.com/office/drawing/2014/main" id="{EE117568-53BF-E74D-AB72-67F0B522FF4A}"/>
                    </a:ext>
                  </a:extLst>
                </p:cNvPr>
                <p:cNvSpPr/>
                <p:nvPr/>
              </p:nvSpPr>
              <p:spPr>
                <a:xfrm>
                  <a:off x="181222" y="4870416"/>
                  <a:ext cx="905248" cy="98727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5065" name="Group 36">
                <a:extLst>
                  <a:ext uri="{FF2B5EF4-FFF2-40B4-BE49-F238E27FC236}">
                    <a16:creationId xmlns:a16="http://schemas.microsoft.com/office/drawing/2014/main" id="{AD9D47A5-D247-A949-945F-76DEE20E10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8981" y="1069423"/>
                <a:ext cx="4232466" cy="5248898"/>
                <a:chOff x="1348981" y="1069423"/>
                <a:chExt cx="4232466" cy="5248898"/>
              </a:xfrm>
            </p:grpSpPr>
            <p:grpSp>
              <p:nvGrpSpPr>
                <p:cNvPr id="45066" name="Group 17">
                  <a:extLst>
                    <a:ext uri="{FF2B5EF4-FFF2-40B4-BE49-F238E27FC236}">
                      <a16:creationId xmlns:a16="http://schemas.microsoft.com/office/drawing/2014/main" id="{B5FAE818-291E-3D4F-AF0E-14A0437CE2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76568" y="1995269"/>
                  <a:ext cx="337391" cy="367686"/>
                  <a:chOff x="180002" y="4869016"/>
                  <a:chExt cx="894923" cy="990011"/>
                </a:xfrm>
              </p:grpSpPr>
              <p:pic>
                <p:nvPicPr>
                  <p:cNvPr id="45113" name="Graphic 18" descr="Deciduous tree">
                    <a:extLst>
                      <a:ext uri="{FF2B5EF4-FFF2-40B4-BE49-F238E27FC236}">
                        <a16:creationId xmlns:a16="http://schemas.microsoft.com/office/drawing/2014/main" id="{3B238934-D7EF-2C49-BF72-69B02C6E4BD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0232" y="4996032"/>
                    <a:ext cx="454730" cy="4573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114" name="Graphic 19" descr="Home">
                    <a:extLst>
                      <a:ext uri="{FF2B5EF4-FFF2-40B4-BE49-F238E27FC236}">
                        <a16:creationId xmlns:a16="http://schemas.microsoft.com/office/drawing/2014/main" id="{5777CF8F-AC05-9540-814B-6C728926A5B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2344" y="5166989"/>
                    <a:ext cx="572623" cy="5769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7" name="Rectangle 20">
                    <a:extLst>
                      <a:ext uri="{FF2B5EF4-FFF2-40B4-BE49-F238E27FC236}">
                        <a16:creationId xmlns:a16="http://schemas.microsoft.com/office/drawing/2014/main" id="{5863BD29-3C9E-3B4F-BE5F-EB6CBD3320CF}"/>
                      </a:ext>
                    </a:extLst>
                  </p:cNvPr>
                  <p:cNvSpPr/>
                  <p:nvPr/>
                </p:nvSpPr>
                <p:spPr>
                  <a:xfrm>
                    <a:off x="190765" y="4867815"/>
                    <a:ext cx="884197" cy="991546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39" name="Oval 51">
                  <a:extLst>
                    <a:ext uri="{FF2B5EF4-FFF2-40B4-BE49-F238E27FC236}">
                      <a16:creationId xmlns:a16="http://schemas.microsoft.com/office/drawing/2014/main" id="{2BE672B2-43A7-DF4E-8F80-D2ECD56B2F15}"/>
                    </a:ext>
                  </a:extLst>
                </p:cNvPr>
                <p:cNvSpPr/>
                <p:nvPr/>
              </p:nvSpPr>
              <p:spPr>
                <a:xfrm rot="5400000">
                  <a:off x="1667949" y="1982081"/>
                  <a:ext cx="3600015" cy="2339780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Flussdiagramm: Alternativer Prozess 32">
                  <a:extLst>
                    <a:ext uri="{FF2B5EF4-FFF2-40B4-BE49-F238E27FC236}">
                      <a16:creationId xmlns:a16="http://schemas.microsoft.com/office/drawing/2014/main" id="{763F22E7-2AA4-2C40-A415-E4CF0819346A}"/>
                    </a:ext>
                  </a:extLst>
                </p:cNvPr>
                <p:cNvSpPr/>
                <p:nvPr/>
              </p:nvSpPr>
              <p:spPr>
                <a:xfrm>
                  <a:off x="2837771" y="1251963"/>
                  <a:ext cx="1155604" cy="295239"/>
                </a:xfrm>
                <a:prstGeom prst="flowChartAlternate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uk-UA" b="1" dirty="0" err="1"/>
                    <a:t>ГОп</a:t>
                  </a:r>
                  <a:endParaRPr lang="en-GB" b="1" dirty="0"/>
                </a:p>
              </p:txBody>
            </p:sp>
            <p:grpSp>
              <p:nvGrpSpPr>
                <p:cNvPr id="45069" name="Group 17">
                  <a:extLst>
                    <a:ext uri="{FF2B5EF4-FFF2-40B4-BE49-F238E27FC236}">
                      <a16:creationId xmlns:a16="http://schemas.microsoft.com/office/drawing/2014/main" id="{39045D66-2B6C-9648-AD88-E64AA75F7F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9880" y="1982391"/>
                  <a:ext cx="337391" cy="367686"/>
                  <a:chOff x="180002" y="4869016"/>
                  <a:chExt cx="894923" cy="990011"/>
                </a:xfrm>
              </p:grpSpPr>
              <p:pic>
                <p:nvPicPr>
                  <p:cNvPr id="45110" name="Graphic 18" descr="Deciduous tree">
                    <a:extLst>
                      <a:ext uri="{FF2B5EF4-FFF2-40B4-BE49-F238E27FC236}">
                        <a16:creationId xmlns:a16="http://schemas.microsoft.com/office/drawing/2014/main" id="{23C19C0D-0DE6-E64F-A855-165B6D6AFFB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8673" y="4996517"/>
                    <a:ext cx="458942" cy="4573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111" name="Graphic 19" descr="Home">
                    <a:extLst>
                      <a:ext uri="{FF2B5EF4-FFF2-40B4-BE49-F238E27FC236}">
                        <a16:creationId xmlns:a16="http://schemas.microsoft.com/office/drawing/2014/main" id="{1DF02937-5F68-7B49-91A0-3C8B779ABBF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0784" y="5167473"/>
                    <a:ext cx="572623" cy="5769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4" name="Rectangle 20">
                    <a:extLst>
                      <a:ext uri="{FF2B5EF4-FFF2-40B4-BE49-F238E27FC236}">
                        <a16:creationId xmlns:a16="http://schemas.microsoft.com/office/drawing/2014/main" id="{16C3F83A-4003-5D4B-99BD-AC42A0150720}"/>
                      </a:ext>
                    </a:extLst>
                  </p:cNvPr>
                  <p:cNvSpPr/>
                  <p:nvPr/>
                </p:nvSpPr>
                <p:spPr>
                  <a:xfrm>
                    <a:off x="180784" y="4868300"/>
                    <a:ext cx="905251" cy="991546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5070" name="Group 17">
                  <a:extLst>
                    <a:ext uri="{FF2B5EF4-FFF2-40B4-BE49-F238E27FC236}">
                      <a16:creationId xmlns:a16="http://schemas.microsoft.com/office/drawing/2014/main" id="{59785008-7805-984F-8459-F65B2FF736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9079" y="3885202"/>
                  <a:ext cx="337391" cy="367686"/>
                  <a:chOff x="180002" y="4869016"/>
                  <a:chExt cx="894923" cy="990011"/>
                </a:xfrm>
              </p:grpSpPr>
              <p:pic>
                <p:nvPicPr>
                  <p:cNvPr id="45107" name="Graphic 18" descr="Deciduous tree">
                    <a:extLst>
                      <a:ext uri="{FF2B5EF4-FFF2-40B4-BE49-F238E27FC236}">
                        <a16:creationId xmlns:a16="http://schemas.microsoft.com/office/drawing/2014/main" id="{85AF18BB-5E16-D644-BAFC-9B7E7BCF6DA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0317" y="4997518"/>
                    <a:ext cx="454730" cy="4573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108" name="Graphic 19" descr="Home">
                    <a:extLst>
                      <a:ext uri="{FF2B5EF4-FFF2-40B4-BE49-F238E27FC236}">
                        <a16:creationId xmlns:a16="http://schemas.microsoft.com/office/drawing/2014/main" id="{3EDA6F69-B50C-8645-A728-FD72EB56ED2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2429" y="5168475"/>
                    <a:ext cx="572623" cy="576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1" name="Rectangle 20">
                    <a:extLst>
                      <a:ext uri="{FF2B5EF4-FFF2-40B4-BE49-F238E27FC236}">
                        <a16:creationId xmlns:a16="http://schemas.microsoft.com/office/drawing/2014/main" id="{7A74E1B9-FCFF-3747-8754-37467E50A306}"/>
                      </a:ext>
                    </a:extLst>
                  </p:cNvPr>
                  <p:cNvSpPr/>
                  <p:nvPr/>
                </p:nvSpPr>
                <p:spPr>
                  <a:xfrm>
                    <a:off x="190850" y="4869301"/>
                    <a:ext cx="884197" cy="991546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5071" name="Group 17">
                  <a:extLst>
                    <a:ext uri="{FF2B5EF4-FFF2-40B4-BE49-F238E27FC236}">
                      <a16:creationId xmlns:a16="http://schemas.microsoft.com/office/drawing/2014/main" id="{16F08E04-D513-1D49-AFA2-03B2C81302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5879" y="4055641"/>
                  <a:ext cx="337391" cy="367686"/>
                  <a:chOff x="180002" y="4869016"/>
                  <a:chExt cx="894923" cy="990011"/>
                </a:xfrm>
              </p:grpSpPr>
              <p:pic>
                <p:nvPicPr>
                  <p:cNvPr id="45104" name="Graphic 18" descr="Deciduous tree">
                    <a:extLst>
                      <a:ext uri="{FF2B5EF4-FFF2-40B4-BE49-F238E27FC236}">
                        <a16:creationId xmlns:a16="http://schemas.microsoft.com/office/drawing/2014/main" id="{8DD220DF-3D22-4A4B-8B4A-0F8435CD4F9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0036" y="4995909"/>
                    <a:ext cx="454730" cy="4573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105" name="Graphic 19" descr="Home">
                    <a:extLst>
                      <a:ext uri="{FF2B5EF4-FFF2-40B4-BE49-F238E27FC236}">
                        <a16:creationId xmlns:a16="http://schemas.microsoft.com/office/drawing/2014/main" id="{065942E5-F26A-FF40-B16F-3B12D4F918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2148" y="5166865"/>
                    <a:ext cx="572623" cy="5769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8" name="Rectangle 20">
                    <a:extLst>
                      <a:ext uri="{FF2B5EF4-FFF2-40B4-BE49-F238E27FC236}">
                        <a16:creationId xmlns:a16="http://schemas.microsoft.com/office/drawing/2014/main" id="{20A2C4EE-4CC3-8E4F-B041-A4FFBF359868}"/>
                      </a:ext>
                    </a:extLst>
                  </p:cNvPr>
                  <p:cNvSpPr/>
                  <p:nvPr/>
                </p:nvSpPr>
                <p:spPr>
                  <a:xfrm>
                    <a:off x="190569" y="4867691"/>
                    <a:ext cx="884197" cy="991546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5072" name="Group 17">
                  <a:extLst>
                    <a:ext uri="{FF2B5EF4-FFF2-40B4-BE49-F238E27FC236}">
                      <a16:creationId xmlns:a16="http://schemas.microsoft.com/office/drawing/2014/main" id="{733BBEB4-2D79-7249-AFB3-336793B68F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33572" y="2828108"/>
                  <a:ext cx="337391" cy="367686"/>
                  <a:chOff x="180002" y="4869016"/>
                  <a:chExt cx="894923" cy="990011"/>
                </a:xfrm>
              </p:grpSpPr>
              <p:pic>
                <p:nvPicPr>
                  <p:cNvPr id="45101" name="Graphic 18" descr="Deciduous tree">
                    <a:extLst>
                      <a:ext uri="{FF2B5EF4-FFF2-40B4-BE49-F238E27FC236}">
                        <a16:creationId xmlns:a16="http://schemas.microsoft.com/office/drawing/2014/main" id="{D1671908-C5CA-5A4B-B412-453ED1A47A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0686" y="4997373"/>
                    <a:ext cx="454730" cy="4573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102" name="Graphic 19" descr="Home">
                    <a:extLst>
                      <a:ext uri="{FF2B5EF4-FFF2-40B4-BE49-F238E27FC236}">
                        <a16:creationId xmlns:a16="http://schemas.microsoft.com/office/drawing/2014/main" id="{8E795CCF-7821-0940-A564-5C76F697CDB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2797" y="5168329"/>
                    <a:ext cx="572623" cy="576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5" name="Rectangle 20">
                    <a:extLst>
                      <a:ext uri="{FF2B5EF4-FFF2-40B4-BE49-F238E27FC236}">
                        <a16:creationId xmlns:a16="http://schemas.microsoft.com/office/drawing/2014/main" id="{D9B9E77C-F38A-8E42-98C2-7EC1E8FE3CFF}"/>
                      </a:ext>
                    </a:extLst>
                  </p:cNvPr>
                  <p:cNvSpPr/>
                  <p:nvPr/>
                </p:nvSpPr>
                <p:spPr>
                  <a:xfrm>
                    <a:off x="191218" y="4869156"/>
                    <a:ext cx="884197" cy="991546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5073" name="Group 17">
                  <a:extLst>
                    <a:ext uri="{FF2B5EF4-FFF2-40B4-BE49-F238E27FC236}">
                      <a16:creationId xmlns:a16="http://schemas.microsoft.com/office/drawing/2014/main" id="{3B66A78E-A196-9F45-9C0D-8AD91221AF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2329" y="3185826"/>
                  <a:ext cx="337391" cy="367686"/>
                  <a:chOff x="180002" y="4869016"/>
                  <a:chExt cx="894923" cy="990011"/>
                </a:xfrm>
              </p:grpSpPr>
              <p:pic>
                <p:nvPicPr>
                  <p:cNvPr id="45098" name="Graphic 18" descr="Deciduous tree">
                    <a:extLst>
                      <a:ext uri="{FF2B5EF4-FFF2-40B4-BE49-F238E27FC236}">
                        <a16:creationId xmlns:a16="http://schemas.microsoft.com/office/drawing/2014/main" id="{906FEEF7-1242-384F-87D4-0822890CB78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0129" y="4995828"/>
                    <a:ext cx="454730" cy="4573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099" name="Graphic 19" descr="Home">
                    <a:extLst>
                      <a:ext uri="{FF2B5EF4-FFF2-40B4-BE49-F238E27FC236}">
                        <a16:creationId xmlns:a16="http://schemas.microsoft.com/office/drawing/2014/main" id="{72726ED5-A289-1641-957A-91210BE7031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2241" y="5166784"/>
                    <a:ext cx="572623" cy="5769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" name="Rectangle 20">
                    <a:extLst>
                      <a:ext uri="{FF2B5EF4-FFF2-40B4-BE49-F238E27FC236}">
                        <a16:creationId xmlns:a16="http://schemas.microsoft.com/office/drawing/2014/main" id="{668D7C92-A3A3-874B-AA11-44BCF1ABE6A4}"/>
                      </a:ext>
                    </a:extLst>
                  </p:cNvPr>
                  <p:cNvSpPr/>
                  <p:nvPr/>
                </p:nvSpPr>
                <p:spPr>
                  <a:xfrm>
                    <a:off x="190661" y="4867611"/>
                    <a:ext cx="884197" cy="991546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5074" name="Group 17">
                  <a:extLst>
                    <a:ext uri="{FF2B5EF4-FFF2-40B4-BE49-F238E27FC236}">
                      <a16:creationId xmlns:a16="http://schemas.microsoft.com/office/drawing/2014/main" id="{6123CA23-2F69-2C43-BF47-A377CCF5F8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3433" y="3435722"/>
                  <a:ext cx="337391" cy="367686"/>
                  <a:chOff x="180002" y="4869016"/>
                  <a:chExt cx="894923" cy="990011"/>
                </a:xfrm>
              </p:grpSpPr>
              <p:pic>
                <p:nvPicPr>
                  <p:cNvPr id="45095" name="Graphic 18" descr="Deciduous tree">
                    <a:extLst>
                      <a:ext uri="{FF2B5EF4-FFF2-40B4-BE49-F238E27FC236}">
                        <a16:creationId xmlns:a16="http://schemas.microsoft.com/office/drawing/2014/main" id="{4B02C465-D3AF-9642-BE77-BD7EB841FF5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7702" y="4998248"/>
                    <a:ext cx="458939" cy="4573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096" name="Graphic 19" descr="Home">
                    <a:extLst>
                      <a:ext uri="{FF2B5EF4-FFF2-40B4-BE49-F238E27FC236}">
                        <a16:creationId xmlns:a16="http://schemas.microsoft.com/office/drawing/2014/main" id="{8E7A2DC9-5E1A-8749-A566-3B38B709D63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814" y="5169204"/>
                    <a:ext cx="572623" cy="5727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9" name="Rectangle 20">
                    <a:extLst>
                      <a:ext uri="{FF2B5EF4-FFF2-40B4-BE49-F238E27FC236}">
                        <a16:creationId xmlns:a16="http://schemas.microsoft.com/office/drawing/2014/main" id="{12D9230A-F378-734F-8287-7D01B3BB69DF}"/>
                      </a:ext>
                    </a:extLst>
                  </p:cNvPr>
                  <p:cNvSpPr/>
                  <p:nvPr/>
                </p:nvSpPr>
                <p:spPr>
                  <a:xfrm>
                    <a:off x="179814" y="4870031"/>
                    <a:ext cx="896827" cy="987273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5075" name="Group 17">
                  <a:extLst>
                    <a:ext uri="{FF2B5EF4-FFF2-40B4-BE49-F238E27FC236}">
                      <a16:creationId xmlns:a16="http://schemas.microsoft.com/office/drawing/2014/main" id="{DA9FEC2D-6111-964B-9C5F-FDC052D60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33115" y="2974034"/>
                  <a:ext cx="337391" cy="367686"/>
                  <a:chOff x="180002" y="4869016"/>
                  <a:chExt cx="894923" cy="990011"/>
                </a:xfrm>
              </p:grpSpPr>
              <p:pic>
                <p:nvPicPr>
                  <p:cNvPr id="45092" name="Graphic 18" descr="Deciduous tree">
                    <a:extLst>
                      <a:ext uri="{FF2B5EF4-FFF2-40B4-BE49-F238E27FC236}">
                        <a16:creationId xmlns:a16="http://schemas.microsoft.com/office/drawing/2014/main" id="{DECCA3DF-257F-F447-B7EE-D72C8382308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7752" y="4997661"/>
                    <a:ext cx="458942" cy="4573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093" name="Graphic 19" descr="Home">
                    <a:extLst>
                      <a:ext uri="{FF2B5EF4-FFF2-40B4-BE49-F238E27FC236}">
                        <a16:creationId xmlns:a16="http://schemas.microsoft.com/office/drawing/2014/main" id="{FC820C48-EE3F-9E4C-84D8-1CF648D00DF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864" y="5168617"/>
                    <a:ext cx="572623" cy="576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" name="Rectangle 20">
                    <a:extLst>
                      <a:ext uri="{FF2B5EF4-FFF2-40B4-BE49-F238E27FC236}">
                        <a16:creationId xmlns:a16="http://schemas.microsoft.com/office/drawing/2014/main" id="{C3BBA90C-3109-D740-BA3D-45B692FD8E57}"/>
                      </a:ext>
                    </a:extLst>
                  </p:cNvPr>
                  <p:cNvSpPr/>
                  <p:nvPr/>
                </p:nvSpPr>
                <p:spPr>
                  <a:xfrm>
                    <a:off x="179864" y="4869444"/>
                    <a:ext cx="896830" cy="991546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5076" name="Group 17">
                  <a:extLst>
                    <a:ext uri="{FF2B5EF4-FFF2-40B4-BE49-F238E27FC236}">
                      <a16:creationId xmlns:a16="http://schemas.microsoft.com/office/drawing/2014/main" id="{21C70D60-7857-C548-8037-5707676E9A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81908" y="2281302"/>
                  <a:ext cx="337391" cy="367686"/>
                  <a:chOff x="180002" y="4869016"/>
                  <a:chExt cx="894923" cy="990011"/>
                </a:xfrm>
              </p:grpSpPr>
              <p:pic>
                <p:nvPicPr>
                  <p:cNvPr id="45089" name="Graphic 18" descr="Deciduous tree">
                    <a:extLst>
                      <a:ext uri="{FF2B5EF4-FFF2-40B4-BE49-F238E27FC236}">
                        <a16:creationId xmlns:a16="http://schemas.microsoft.com/office/drawing/2014/main" id="{53D61BAB-E2E6-A84A-95EE-B1E7FC3CCA6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8821" y="4995176"/>
                    <a:ext cx="458942" cy="4573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090" name="Graphic 19" descr="Home">
                    <a:extLst>
                      <a:ext uri="{FF2B5EF4-FFF2-40B4-BE49-F238E27FC236}">
                        <a16:creationId xmlns:a16="http://schemas.microsoft.com/office/drawing/2014/main" id="{F55CAE11-14DE-044A-8A0E-7B5F8E8DA19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0933" y="5166132"/>
                    <a:ext cx="572623" cy="5769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3" name="Rectangle 20">
                    <a:extLst>
                      <a:ext uri="{FF2B5EF4-FFF2-40B4-BE49-F238E27FC236}">
                        <a16:creationId xmlns:a16="http://schemas.microsoft.com/office/drawing/2014/main" id="{A741ACFF-4E7E-3342-B674-A6B417C91024}"/>
                      </a:ext>
                    </a:extLst>
                  </p:cNvPr>
                  <p:cNvSpPr/>
                  <p:nvPr/>
                </p:nvSpPr>
                <p:spPr>
                  <a:xfrm>
                    <a:off x="180933" y="4866959"/>
                    <a:ext cx="905251" cy="991546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5077" name="Group 17">
                  <a:extLst>
                    <a:ext uri="{FF2B5EF4-FFF2-40B4-BE49-F238E27FC236}">
                      <a16:creationId xmlns:a16="http://schemas.microsoft.com/office/drawing/2014/main" id="{7942F4D7-BFD2-5A44-AC6F-B055CD541F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64491" y="2745381"/>
                  <a:ext cx="337391" cy="367686"/>
                  <a:chOff x="180002" y="4869016"/>
                  <a:chExt cx="894923" cy="990011"/>
                </a:xfrm>
              </p:grpSpPr>
              <p:pic>
                <p:nvPicPr>
                  <p:cNvPr id="45086" name="Graphic 18" descr="Deciduous tree">
                    <a:extLst>
                      <a:ext uri="{FF2B5EF4-FFF2-40B4-BE49-F238E27FC236}">
                        <a16:creationId xmlns:a16="http://schemas.microsoft.com/office/drawing/2014/main" id="{F869246E-127B-DC48-8B20-67253A62080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8559" y="4997877"/>
                    <a:ext cx="458942" cy="4573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087" name="Graphic 19" descr="Home">
                    <a:extLst>
                      <a:ext uri="{FF2B5EF4-FFF2-40B4-BE49-F238E27FC236}">
                        <a16:creationId xmlns:a16="http://schemas.microsoft.com/office/drawing/2014/main" id="{605C460A-840A-384E-90C0-D80D2DBF11E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0670" y="5168833"/>
                    <a:ext cx="572623" cy="5727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" name="Rectangle 20">
                    <a:extLst>
                      <a:ext uri="{FF2B5EF4-FFF2-40B4-BE49-F238E27FC236}">
                        <a16:creationId xmlns:a16="http://schemas.microsoft.com/office/drawing/2014/main" id="{C4B7049D-C744-B24A-87E8-6206A83CE091}"/>
                      </a:ext>
                    </a:extLst>
                  </p:cNvPr>
                  <p:cNvSpPr/>
                  <p:nvPr/>
                </p:nvSpPr>
                <p:spPr>
                  <a:xfrm>
                    <a:off x="180670" y="4869659"/>
                    <a:ext cx="905251" cy="98727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50" name="Straight Arrow Connector 55">
                  <a:extLst>
                    <a:ext uri="{FF2B5EF4-FFF2-40B4-BE49-F238E27FC236}">
                      <a16:creationId xmlns:a16="http://schemas.microsoft.com/office/drawing/2014/main" id="{FD0B309B-8D9B-2141-9B4A-A2D1AEAE2D44}"/>
                    </a:ext>
                  </a:extLst>
                </p:cNvPr>
                <p:cNvCxnSpPr>
                  <a:cxnSpLocks/>
                  <a:stCxn id="45079" idx="2"/>
                  <a:endCxn id="84" idx="3"/>
                </p:cNvCxnSpPr>
                <p:nvPr/>
              </p:nvCxnSpPr>
              <p:spPr>
                <a:xfrm flipH="1">
                  <a:off x="3728284" y="1978950"/>
                  <a:ext cx="828606" cy="187302"/>
                </a:xfrm>
                <a:prstGeom prst="straightConnector1">
                  <a:avLst/>
                </a:prstGeom>
                <a:ln w="28575">
                  <a:solidFill>
                    <a:srgbClr val="D2112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5079" name="Grafik 3">
                  <a:extLst>
                    <a:ext uri="{FF2B5EF4-FFF2-40B4-BE49-F238E27FC236}">
                      <a16:creationId xmlns:a16="http://schemas.microsoft.com/office/drawing/2014/main" id="{B8B81070-ED55-844A-90B5-B415F78376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6932" y="1069423"/>
                  <a:ext cx="1018554" cy="90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2" name="Straight Arrow Connector 55">
                  <a:extLst>
                    <a:ext uri="{FF2B5EF4-FFF2-40B4-BE49-F238E27FC236}">
                      <a16:creationId xmlns:a16="http://schemas.microsoft.com/office/drawing/2014/main" id="{08D728E3-8C66-B84B-BC93-45F4C3EBF4A3}"/>
                    </a:ext>
                  </a:extLst>
                </p:cNvPr>
                <p:cNvCxnSpPr>
                  <a:cxnSpLocks/>
                  <a:stCxn id="45079" idx="2"/>
                </p:cNvCxnSpPr>
                <p:nvPr/>
              </p:nvCxnSpPr>
              <p:spPr>
                <a:xfrm flipH="1">
                  <a:off x="3390175" y="1978950"/>
                  <a:ext cx="1166716" cy="528574"/>
                </a:xfrm>
                <a:prstGeom prst="straightConnector1">
                  <a:avLst/>
                </a:prstGeom>
                <a:ln w="28575">
                  <a:solidFill>
                    <a:srgbClr val="D2112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5">
                  <a:extLst>
                    <a:ext uri="{FF2B5EF4-FFF2-40B4-BE49-F238E27FC236}">
                      <a16:creationId xmlns:a16="http://schemas.microsoft.com/office/drawing/2014/main" id="{0806FEA6-5F04-9544-80BE-AFBB5CD4CD6B}"/>
                    </a:ext>
                  </a:extLst>
                </p:cNvPr>
                <p:cNvCxnSpPr>
                  <a:stCxn id="45079" idx="2"/>
                </p:cNvCxnSpPr>
                <p:nvPr/>
              </p:nvCxnSpPr>
              <p:spPr>
                <a:xfrm flipH="1">
                  <a:off x="3269535" y="1978950"/>
                  <a:ext cx="1287356" cy="1222227"/>
                </a:xfrm>
                <a:prstGeom prst="straightConnector1">
                  <a:avLst/>
                </a:prstGeom>
                <a:ln w="28575">
                  <a:solidFill>
                    <a:srgbClr val="D2112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082" name="Textfeld 19">
                  <a:extLst>
                    <a:ext uri="{FF2B5EF4-FFF2-40B4-BE49-F238E27FC236}">
                      <a16:creationId xmlns:a16="http://schemas.microsoft.com/office/drawing/2014/main" id="{36D7C0C4-1D23-6D4D-8C81-6994084AFA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8981" y="4454159"/>
                  <a:ext cx="4232466" cy="92321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D4112E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 marL="285750" indent="-28575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eaLnBrk="1" hangingPunct="1">
                    <a:buFont typeface="Wingdings" pitchFamily="2" charset="2"/>
                    <a:buChar char="Ø"/>
                  </a:pPr>
                  <a:r>
                    <a:rPr lang="en-GB" altLang="x-none" b="1" dirty="0">
                      <a:solidFill>
                        <a:srgbClr val="D4112E"/>
                      </a:solidFill>
                    </a:rPr>
                    <a:t>5% </a:t>
                  </a:r>
                  <a:r>
                    <a:rPr lang="uk-UA" altLang="x-none" b="1" dirty="0">
                      <a:solidFill>
                        <a:srgbClr val="D4112E"/>
                      </a:solidFill>
                    </a:rPr>
                    <a:t>ре-инспекция</a:t>
                  </a:r>
                  <a:endParaRPr lang="en-GB" altLang="x-none" b="1" dirty="0">
                    <a:solidFill>
                      <a:srgbClr val="D4112E"/>
                    </a:solidFill>
                  </a:endParaRPr>
                </a:p>
                <a:p>
                  <a:pPr eaLnBrk="1" hangingPunct="1">
                    <a:buFont typeface="Wingdings" pitchFamily="2" charset="2"/>
                    <a:buChar char="Ø"/>
                  </a:pPr>
                  <a:r>
                    <a:rPr lang="en-GB" altLang="x-none" b="1" dirty="0">
                      <a:solidFill>
                        <a:srgbClr val="D4112E"/>
                      </a:solidFill>
                    </a:rPr>
                    <a:t>2% </a:t>
                  </a:r>
                  <a:r>
                    <a:rPr lang="uk-UA" altLang="x-none" b="1" dirty="0">
                      <a:solidFill>
                        <a:srgbClr val="D4112E"/>
                      </a:solidFill>
                    </a:rPr>
                    <a:t>тест на остатки неразрешенных веществ </a:t>
                  </a:r>
                  <a:endParaRPr lang="en-GB" altLang="x-none" b="1" dirty="0">
                    <a:solidFill>
                      <a:srgbClr val="D4112E"/>
                    </a:solidFill>
                  </a:endParaRPr>
                </a:p>
              </p:txBody>
            </p:sp>
            <p:sp>
              <p:nvSpPr>
                <p:cNvPr id="45083" name="Textfeld 73">
                  <a:extLst>
                    <a:ext uri="{FF2B5EF4-FFF2-40B4-BE49-F238E27FC236}">
                      <a16:creationId xmlns:a16="http://schemas.microsoft.com/office/drawing/2014/main" id="{89B1376C-69F8-7044-A772-A9FB458B3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33362" y="5487424"/>
                  <a:ext cx="3496972" cy="830897"/>
                </a:xfrm>
                <a:prstGeom prst="rect">
                  <a:avLst/>
                </a:prstGeom>
                <a:solidFill>
                  <a:srgbClr val="B4C800"/>
                </a:solidFill>
                <a:ln w="9525">
                  <a:solidFill>
                    <a:srgbClr val="91C848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x-none" sz="1600" b="1" dirty="0">
                      <a:solidFill>
                        <a:schemeClr val="bg1"/>
                      </a:solidFill>
                      <a:sym typeface="Wingdings" pitchFamily="2" charset="2"/>
                    </a:rPr>
                    <a:t>Рег. 2018/848</a:t>
                  </a:r>
                  <a:r>
                    <a:rPr lang="de-DE" altLang="x-none" sz="1600" dirty="0">
                      <a:solidFill>
                        <a:schemeClr val="bg1"/>
                      </a:solidFill>
                      <a:sym typeface="Wingdings" pitchFamily="2" charset="2"/>
                    </a:rPr>
                    <a:t>: Ст. 35, 38, 41, 42 и </a:t>
                  </a:r>
                  <a:r>
                    <a:rPr lang="de-DE" altLang="x-none" sz="1600" b="1" dirty="0">
                      <a:solidFill>
                        <a:schemeClr val="bg1"/>
                      </a:solidFill>
                      <a:sym typeface="Wingdings" pitchFamily="2" charset="2"/>
                    </a:rPr>
                    <a:t>Reg. 2021/279:</a:t>
                  </a:r>
                  <a:r>
                    <a:rPr lang="de-DE" altLang="x-none" sz="1600" dirty="0">
                      <a:solidFill>
                        <a:schemeClr val="bg1"/>
                      </a:solidFill>
                      <a:sym typeface="Wingdings" pitchFamily="2" charset="2"/>
                    </a:rPr>
                    <a:t>  Art. 7 &amp; </a:t>
                  </a:r>
                  <a:r>
                    <a:rPr lang="de-DE" altLang="x-none" sz="1600" dirty="0" err="1">
                      <a:solidFill>
                        <a:schemeClr val="bg1"/>
                      </a:solidFill>
                      <a:sym typeface="Wingdings" pitchFamily="2" charset="2"/>
                    </a:rPr>
                    <a:t>Приложение</a:t>
                  </a:r>
                  <a:r>
                    <a:rPr lang="de-DE" altLang="x-none" sz="1600" dirty="0">
                      <a:solidFill>
                        <a:schemeClr val="bg1"/>
                      </a:solidFill>
                      <a:sym typeface="Wingdings" pitchFamily="2" charset="2"/>
                    </a:rPr>
                    <a:t> </a:t>
                  </a:r>
                  <a:endParaRPr lang="de-DE" altLang="x-none" sz="16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9904CB67-3B52-C448-B764-4A2394955743}"/>
                    </a:ext>
                  </a:extLst>
                </p:cNvPr>
                <p:cNvCxnSpPr>
                  <a:stCxn id="45079" idx="2"/>
                  <a:endCxn id="69" idx="0"/>
                </p:cNvCxnSpPr>
                <p:nvPr/>
              </p:nvCxnSpPr>
              <p:spPr>
                <a:xfrm flipH="1">
                  <a:off x="3863210" y="1978950"/>
                  <a:ext cx="693680" cy="1457149"/>
                </a:xfrm>
                <a:prstGeom prst="straightConnector1">
                  <a:avLst/>
                </a:prstGeom>
                <a:ln w="28575">
                  <a:solidFill>
                    <a:srgbClr val="D2112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5085" name="Picture 12">
                  <a:extLst>
                    <a:ext uri="{FF2B5EF4-FFF2-40B4-BE49-F238E27FC236}">
                      <a16:creationId xmlns:a16="http://schemas.microsoft.com/office/drawing/2014/main" id="{75554172-71EA-3D43-9EAD-FA5E5DA19B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2753" y="2043376"/>
                  <a:ext cx="695442" cy="463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0C990FE2-88E1-B04C-9139-1E7AF53FF3CC}"/>
              </a:ext>
            </a:extLst>
          </p:cNvPr>
          <p:cNvSpPr txBox="1">
            <a:spLocks/>
          </p:cNvSpPr>
          <p:nvPr/>
        </p:nvSpPr>
        <p:spPr>
          <a:xfrm>
            <a:off x="5378837" y="1112793"/>
            <a:ext cx="6324213" cy="48643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" sz="2400" b="1" dirty="0">
                <a:solidFill>
                  <a:srgbClr val="099459"/>
                </a:solidFill>
              </a:rPr>
              <a:t>Инспектор должен ежегодно повторно проверять 5% от общего количества членов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GB" sz="1800" dirty="0">
              <a:solidFill>
                <a:schemeClr val="tx2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" sz="2400" b="1" dirty="0">
                <a:solidFill>
                  <a:srgbClr val="099459"/>
                </a:solidFill>
              </a:rPr>
              <a:t>Сертифицирующий орган должен отобрать образцы 2% членов группы (для анализа на остатки неразрешенных веществ)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de-DE" sz="2400" b="1" dirty="0">
              <a:solidFill>
                <a:srgbClr val="099459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" sz="1800" i="1" dirty="0">
                <a:solidFill>
                  <a:schemeClr val="tx2"/>
                </a:solidFill>
              </a:rPr>
              <a:t>Реализация будет определена политикой </a:t>
            </a:r>
            <a:r>
              <a:rPr lang="uk-UA" sz="1800" i="1" dirty="0">
                <a:solidFill>
                  <a:schemeClr val="tx2"/>
                </a:solidFill>
              </a:rPr>
              <a:t>КО</a:t>
            </a:r>
            <a:endParaRPr lang="en-GB" sz="1800" i="1" dirty="0">
              <a:solidFill>
                <a:schemeClr val="tx2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" sz="1800" i="1" dirty="0">
                <a:solidFill>
                  <a:schemeClr val="tx2"/>
                </a:solidFill>
              </a:rPr>
              <a:t>Вероятно, будет включать смесь образцов от индивидуальных фермеров и складских помещений ГОп на основе оценки риска</a:t>
            </a:r>
            <a:endParaRPr lang="de-DE" sz="1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365140EF-CBD4-B14E-8E0D-574921E5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915988"/>
            <a:ext cx="107299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x-none" altLang="x-none" sz="3200" b="1">
              <a:solidFill>
                <a:srgbClr val="099459"/>
              </a:solidFill>
            </a:endParaRP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7350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3200" b="1" dirty="0">
                <a:solidFill>
                  <a:srgbClr val="099459"/>
                </a:solidFill>
              </a:rPr>
              <a:t>Недостатки </a:t>
            </a:r>
            <a:r>
              <a:rPr lang="uk-UA" altLang="x-none" sz="3200" b="1" dirty="0">
                <a:solidFill>
                  <a:srgbClr val="099459"/>
                </a:solidFill>
              </a:rPr>
              <a:t>СВК </a:t>
            </a:r>
            <a:r>
              <a:rPr lang="en-US" altLang="x-none" sz="3200" b="1" dirty="0">
                <a:solidFill>
                  <a:srgbClr val="099459"/>
                </a:solidFill>
              </a:rPr>
              <a:t>/ </a:t>
            </a:r>
            <a:r>
              <a:rPr lang="uk" altLang="x-none" sz="3200" b="1" dirty="0">
                <a:solidFill>
                  <a:srgbClr val="099459"/>
                </a:solidFill>
              </a:rPr>
              <a:t>последствия сбоя </a:t>
            </a:r>
            <a:r>
              <a:rPr lang="uk-UA" altLang="x-none" sz="3200" b="1" dirty="0">
                <a:solidFill>
                  <a:srgbClr val="099459"/>
                </a:solidFill>
              </a:rPr>
              <a:t>СВК</a:t>
            </a:r>
            <a:endParaRPr lang="en-US" altLang="x-none" sz="1600" b="1" dirty="0">
              <a:solidFill>
                <a:srgbClr val="099459"/>
              </a:solidFill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288686"/>
            <a:ext cx="922564" cy="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5417" y="6252814"/>
            <a:ext cx="990646" cy="4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050724" y="2183946"/>
            <a:ext cx="337391" cy="367686"/>
            <a:chOff x="180002" y="4869016"/>
            <a:chExt cx="894923" cy="990011"/>
          </a:xfrm>
        </p:grpSpPr>
        <p:pic>
          <p:nvPicPr>
            <p:cNvPr id="9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0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51">
            <a:extLst>
              <a:ext uri="{FF2B5EF4-FFF2-40B4-BE49-F238E27FC236}">
                <a16:creationId xmlns:a16="http://schemas.microsoft.com/office/drawing/2014/main" id="{C17EA647-91CE-D546-92D7-0FE71605961A}"/>
              </a:ext>
            </a:extLst>
          </p:cNvPr>
          <p:cNvSpPr/>
          <p:nvPr/>
        </p:nvSpPr>
        <p:spPr>
          <a:xfrm rot="5400000">
            <a:off x="14455" y="2210607"/>
            <a:ext cx="3600041" cy="2340026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lussdiagramm: Alternativer Prozess 12"/>
          <p:cNvSpPr/>
          <p:nvPr/>
        </p:nvSpPr>
        <p:spPr>
          <a:xfrm>
            <a:off x="1266831" y="1465195"/>
            <a:ext cx="1155645" cy="295551"/>
          </a:xfrm>
          <a:prstGeom prst="flowChartAlternateProcess">
            <a:avLst/>
          </a:prstGeom>
          <a:solidFill>
            <a:srgbClr val="0994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ГРУППА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319412" y="2695681"/>
            <a:ext cx="337391" cy="367686"/>
            <a:chOff x="180002" y="4869016"/>
            <a:chExt cx="894923" cy="990011"/>
          </a:xfrm>
        </p:grpSpPr>
        <p:pic>
          <p:nvPicPr>
            <p:cNvPr id="15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16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664036" y="2171068"/>
            <a:ext cx="337391" cy="367686"/>
            <a:chOff x="180002" y="4869016"/>
            <a:chExt cx="894923" cy="990011"/>
          </a:xfrm>
        </p:grpSpPr>
        <p:pic>
          <p:nvPicPr>
            <p:cNvPr id="19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20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133235" y="4073879"/>
            <a:ext cx="337391" cy="367686"/>
            <a:chOff x="180002" y="4869016"/>
            <a:chExt cx="894923" cy="990011"/>
          </a:xfrm>
        </p:grpSpPr>
        <p:pic>
          <p:nvPicPr>
            <p:cNvPr id="23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24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800035" y="4244318"/>
            <a:ext cx="337391" cy="367686"/>
            <a:chOff x="180002" y="4869016"/>
            <a:chExt cx="894923" cy="990011"/>
          </a:xfrm>
        </p:grpSpPr>
        <p:pic>
          <p:nvPicPr>
            <p:cNvPr id="27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28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807728" y="3016785"/>
            <a:ext cx="337391" cy="367686"/>
            <a:chOff x="180002" y="4869016"/>
            <a:chExt cx="894923" cy="990011"/>
          </a:xfrm>
        </p:grpSpPr>
        <p:pic>
          <p:nvPicPr>
            <p:cNvPr id="31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32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236485" y="3374503"/>
            <a:ext cx="337391" cy="367686"/>
            <a:chOff x="180002" y="4869016"/>
            <a:chExt cx="894923" cy="990011"/>
          </a:xfrm>
        </p:grpSpPr>
        <p:pic>
          <p:nvPicPr>
            <p:cNvPr id="35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36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1967589" y="3624399"/>
            <a:ext cx="337391" cy="367686"/>
            <a:chOff x="180002" y="4869016"/>
            <a:chExt cx="894923" cy="990011"/>
          </a:xfrm>
        </p:grpSpPr>
        <p:pic>
          <p:nvPicPr>
            <p:cNvPr id="39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40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41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2407271" y="3162711"/>
            <a:ext cx="337391" cy="367686"/>
            <a:chOff x="180002" y="4869016"/>
            <a:chExt cx="894923" cy="990011"/>
          </a:xfrm>
        </p:grpSpPr>
        <p:pic>
          <p:nvPicPr>
            <p:cNvPr id="43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44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2156064" y="2469979"/>
            <a:ext cx="337391" cy="367686"/>
            <a:chOff x="180002" y="4869016"/>
            <a:chExt cx="894923" cy="990011"/>
          </a:xfrm>
        </p:grpSpPr>
        <p:pic>
          <p:nvPicPr>
            <p:cNvPr id="47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48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49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17">
            <a:extLst>
              <a:ext uri="{FF2B5EF4-FFF2-40B4-BE49-F238E27FC236}">
                <a16:creationId xmlns:a16="http://schemas.microsoft.com/office/drawing/2014/main" id="{F34F44FF-F3CD-CA4F-BE74-8F918C8C7D01}"/>
              </a:ext>
            </a:extLst>
          </p:cNvPr>
          <p:cNvGrpSpPr/>
          <p:nvPr/>
        </p:nvGrpSpPr>
        <p:grpSpPr>
          <a:xfrm>
            <a:off x="838647" y="2934058"/>
            <a:ext cx="337391" cy="367686"/>
            <a:chOff x="180002" y="4869016"/>
            <a:chExt cx="894923" cy="990011"/>
          </a:xfrm>
        </p:grpSpPr>
        <p:pic>
          <p:nvPicPr>
            <p:cNvPr id="51" name="Graphic 18" descr="Deciduous tree">
              <a:extLst>
                <a:ext uri="{FF2B5EF4-FFF2-40B4-BE49-F238E27FC236}">
                  <a16:creationId xmlns:a16="http://schemas.microsoft.com/office/drawing/2014/main" id="{170C4039-BFD3-E747-BB9C-A230D37C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725" y="4998546"/>
              <a:ext cx="457200" cy="457200"/>
            </a:xfrm>
            <a:prstGeom prst="rect">
              <a:avLst/>
            </a:prstGeom>
          </p:spPr>
        </p:pic>
        <p:pic>
          <p:nvPicPr>
            <p:cNvPr id="52" name="Graphic 19" descr="Home">
              <a:extLst>
                <a:ext uri="{FF2B5EF4-FFF2-40B4-BE49-F238E27FC236}">
                  <a16:creationId xmlns:a16="http://schemas.microsoft.com/office/drawing/2014/main" id="{C81A7F41-B8EC-3640-B5B5-FE69204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02" y="5169136"/>
              <a:ext cx="573220" cy="573220"/>
            </a:xfrm>
            <a:prstGeom prst="rect">
              <a:avLst/>
            </a:prstGeom>
          </p:spPr>
        </p:pic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E045E75A-77B6-0647-A833-BE1BB0B32FBC}"/>
                </a:ext>
              </a:extLst>
            </p:cNvPr>
            <p:cNvSpPr/>
            <p:nvPr/>
          </p:nvSpPr>
          <p:spPr>
            <a:xfrm>
              <a:off x="180002" y="4869016"/>
              <a:ext cx="894923" cy="99001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54" name="Straight Arrow Connector 55">
            <a:extLst>
              <a:ext uri="{FF2B5EF4-FFF2-40B4-BE49-F238E27FC236}">
                <a16:creationId xmlns:a16="http://schemas.microsoft.com/office/drawing/2014/main" id="{9EFF947B-82CB-5F4F-B1E7-5B33F5D35649}"/>
              </a:ext>
            </a:extLst>
          </p:cNvPr>
          <p:cNvCxnSpPr>
            <a:cxnSpLocks/>
            <a:stCxn id="55" idx="2"/>
            <a:endCxn id="21" idx="3"/>
          </p:cNvCxnSpPr>
          <p:nvPr/>
        </p:nvCxnSpPr>
        <p:spPr>
          <a:xfrm flipH="1" flipV="1">
            <a:off x="2001427" y="2354911"/>
            <a:ext cx="1406244" cy="67013"/>
          </a:xfrm>
          <a:prstGeom prst="straightConnector1">
            <a:avLst/>
          </a:prstGeom>
          <a:ln w="28575">
            <a:solidFill>
              <a:srgbClr val="D21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fik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394" y="1512771"/>
            <a:ext cx="1018554" cy="909153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EFF947B-82CB-5F4F-B1E7-5B33F5D35649}"/>
              </a:ext>
            </a:extLst>
          </p:cNvPr>
          <p:cNvCxnSpPr>
            <a:stCxn id="55" idx="2"/>
            <a:endCxn id="16" idx="0"/>
          </p:cNvCxnSpPr>
          <p:nvPr/>
        </p:nvCxnSpPr>
        <p:spPr>
          <a:xfrm flipH="1">
            <a:off x="1427466" y="2421924"/>
            <a:ext cx="1980205" cy="385220"/>
          </a:xfrm>
          <a:prstGeom prst="straightConnector1">
            <a:avLst/>
          </a:prstGeom>
          <a:ln w="28575">
            <a:solidFill>
              <a:srgbClr val="D21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5">
            <a:extLst>
              <a:ext uri="{FF2B5EF4-FFF2-40B4-BE49-F238E27FC236}">
                <a16:creationId xmlns:a16="http://schemas.microsoft.com/office/drawing/2014/main" id="{9EFF947B-82CB-5F4F-B1E7-5B33F5D35649}"/>
              </a:ext>
            </a:extLst>
          </p:cNvPr>
          <p:cNvCxnSpPr>
            <a:stCxn id="55" idx="2"/>
          </p:cNvCxnSpPr>
          <p:nvPr/>
        </p:nvCxnSpPr>
        <p:spPr>
          <a:xfrm flipH="1">
            <a:off x="2120059" y="2421924"/>
            <a:ext cx="1287612" cy="1221989"/>
          </a:xfrm>
          <a:prstGeom prst="straightConnector1">
            <a:avLst/>
          </a:prstGeom>
          <a:ln w="28575">
            <a:solidFill>
              <a:srgbClr val="D21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918044" y="5443751"/>
            <a:ext cx="2748677" cy="523220"/>
          </a:xfrm>
          <a:prstGeom prst="rect">
            <a:avLst/>
          </a:prstGeom>
          <a:solidFill>
            <a:srgbClr val="B4C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Постановление </a:t>
            </a:r>
            <a:r>
              <a:rPr lang="en-US" sz="1400" b="1" dirty="0"/>
              <a:t>2018/848 ст. 36.2   </a:t>
            </a:r>
            <a:r>
              <a:rPr lang="en-US" sz="1400" b="1" i="1" dirty="0"/>
              <a:t/>
            </a:r>
            <a:br>
              <a:rPr lang="en-US" sz="1400" b="1" i="1" dirty="0"/>
            </a:br>
            <a:r>
              <a:rPr lang="en-US" sz="1400" i="1" dirty="0"/>
              <a:t>(добавлена 2021/715)</a:t>
            </a:r>
            <a:endParaRPr lang="de-DE" sz="1400" dirty="0"/>
          </a:p>
        </p:txBody>
      </p:sp>
      <p:sp>
        <p:nvSpPr>
          <p:cNvPr id="59" name="Textfeld 58"/>
          <p:cNvSpPr txBox="1"/>
          <p:nvPr/>
        </p:nvSpPr>
        <p:spPr>
          <a:xfrm>
            <a:off x="435110" y="5279582"/>
            <a:ext cx="6156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chemeClr val="tx2"/>
                </a:solidFill>
              </a:rPr>
              <a:t>§</a:t>
            </a:r>
          </a:p>
        </p:txBody>
      </p:sp>
      <p:cxnSp>
        <p:nvCxnSpPr>
          <p:cNvPr id="60" name="Straight Arrow Connector 55">
            <a:extLst>
              <a:ext uri="{FF2B5EF4-FFF2-40B4-BE49-F238E27FC236}">
                <a16:creationId xmlns:a16="http://schemas.microsoft.com/office/drawing/2014/main" id="{9EFF947B-82CB-5F4F-B1E7-5B33F5D35649}"/>
              </a:ext>
            </a:extLst>
          </p:cNvPr>
          <p:cNvCxnSpPr>
            <a:stCxn id="55" idx="2"/>
            <a:endCxn id="41" idx="0"/>
          </p:cNvCxnSpPr>
          <p:nvPr/>
        </p:nvCxnSpPr>
        <p:spPr>
          <a:xfrm flipH="1">
            <a:off x="2136285" y="2421924"/>
            <a:ext cx="1271386" cy="1202475"/>
          </a:xfrm>
          <a:prstGeom prst="straightConnector1">
            <a:avLst/>
          </a:prstGeom>
          <a:ln w="28575">
            <a:solidFill>
              <a:srgbClr val="D21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/>
          <p:cNvSpPr/>
          <p:nvPr/>
        </p:nvSpPr>
        <p:spPr>
          <a:xfrm>
            <a:off x="4406176" y="1142821"/>
            <a:ext cx="7148487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lvl="1"/>
            <a:r>
              <a:rPr lang="uk" sz="1500" b="1" dirty="0">
                <a:solidFill>
                  <a:schemeClr val="bg1"/>
                </a:solidFill>
              </a:rPr>
              <a:t>Групповая сертификация базируется на функциональной </a:t>
            </a:r>
            <a:r>
              <a:rPr lang="uk-UA" sz="1500" b="1" dirty="0">
                <a:solidFill>
                  <a:schemeClr val="bg1"/>
                </a:solidFill>
              </a:rPr>
              <a:t>СВК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uk" sz="1500" b="1" dirty="0">
                <a:solidFill>
                  <a:schemeClr val="bg1"/>
                </a:solidFill>
              </a:rPr>
              <a:t>которая обеспечивает соответствие 100% участников.</a:t>
            </a:r>
          </a:p>
          <a:p>
            <a:pPr marL="270000" lvl="1"/>
            <a:endParaRPr lang="en-US" sz="1500" b="1" dirty="0">
              <a:solidFill>
                <a:schemeClr val="bg1"/>
              </a:solidFill>
            </a:endParaRPr>
          </a:p>
          <a:p>
            <a:pPr marL="270000" lvl="1"/>
            <a:r>
              <a:rPr lang="uk" sz="1500" b="1" dirty="0">
                <a:solidFill>
                  <a:schemeClr val="bg1"/>
                </a:solidFill>
              </a:rPr>
              <a:t>Если внешняя проверка обнаружит, что </a:t>
            </a:r>
            <a:r>
              <a:rPr lang="ru-RU" sz="1500" b="1" dirty="0">
                <a:solidFill>
                  <a:schemeClr val="bg1"/>
                </a:solidFill>
              </a:rPr>
              <a:t>СВК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uk" sz="1500" b="1" dirty="0">
                <a:solidFill>
                  <a:schemeClr val="bg1"/>
                </a:solidFill>
              </a:rPr>
              <a:t>не работает, всю группу необходимо десертифицировать </a:t>
            </a:r>
            <a:r>
              <a:rPr lang="en-US" sz="1500" dirty="0">
                <a:solidFill>
                  <a:schemeClr val="bg1"/>
                </a:solidFill>
              </a:rPr>
              <a:t>(</a:t>
            </a:r>
            <a:r>
              <a:rPr lang="uk" sz="1500" dirty="0">
                <a:solidFill>
                  <a:schemeClr val="bg1"/>
                </a:solidFill>
              </a:rPr>
              <a:t>не только повторно инспектируемых </a:t>
            </a:r>
            <a:r>
              <a:rPr lang="uk-UA" sz="1500" dirty="0">
                <a:solidFill>
                  <a:schemeClr val="bg1"/>
                </a:solidFill>
              </a:rPr>
              <a:t>членов </a:t>
            </a:r>
            <a:r>
              <a:rPr lang="uk" sz="1500" dirty="0">
                <a:solidFill>
                  <a:schemeClr val="bg1"/>
                </a:solidFill>
              </a:rPr>
              <a:t>с серьезными несоответствиями</a:t>
            </a:r>
            <a:r>
              <a:rPr lang="en-US" sz="1500" dirty="0">
                <a:solidFill>
                  <a:schemeClr val="bg1"/>
                </a:solidFill>
              </a:rPr>
              <a:t>)</a:t>
            </a:r>
            <a:endParaRPr lang="en-US" sz="1500" b="1" dirty="0">
              <a:solidFill>
                <a:schemeClr val="bg1"/>
              </a:solidFill>
            </a:endParaRPr>
          </a:p>
          <a:p>
            <a:pPr marL="270000" lvl="1"/>
            <a:endParaRPr lang="en-US" sz="1500" b="1" dirty="0">
              <a:solidFill>
                <a:schemeClr val="bg1"/>
              </a:solidFill>
            </a:endParaRPr>
          </a:p>
          <a:p>
            <a:pPr marL="270000" lvl="1"/>
            <a:r>
              <a:rPr lang="uk" sz="1500" b="1" dirty="0">
                <a:solidFill>
                  <a:schemeClr val="bg1"/>
                </a:solidFill>
              </a:rPr>
              <a:t>Новый регламент содержит длинный список "недостатков </a:t>
            </a:r>
            <a:r>
              <a:rPr lang="ru-RU" sz="1500" b="1" dirty="0">
                <a:solidFill>
                  <a:schemeClr val="bg1"/>
                </a:solidFill>
              </a:rPr>
              <a:t>СВК</a:t>
            </a:r>
            <a:r>
              <a:rPr lang="en-US" sz="1500" b="1" dirty="0">
                <a:solidFill>
                  <a:schemeClr val="bg1"/>
                </a:solidFill>
              </a:rPr>
              <a:t>", </a:t>
            </a:r>
            <a:r>
              <a:rPr lang="uk" sz="1500" b="1" dirty="0">
                <a:solidFill>
                  <a:schemeClr val="bg1"/>
                </a:solidFill>
              </a:rPr>
              <a:t>которые считаются критическими несоответствиями. напр.</a:t>
            </a:r>
          </a:p>
          <a:p>
            <a:pPr marL="270000" lvl="1"/>
            <a:endParaRPr lang="uk" b="1" dirty="0">
              <a:solidFill>
                <a:schemeClr val="bg1"/>
              </a:solidFill>
            </a:endParaRPr>
          </a:p>
          <a:p>
            <a:pPr marL="270000" lvl="1"/>
            <a:r>
              <a:rPr lang="de-DE" sz="1400" i="1" dirty="0">
                <a:solidFill>
                  <a:schemeClr val="bg1"/>
                </a:solidFill>
              </a:rPr>
              <a:t>Серьезные </a:t>
            </a:r>
            <a:r>
              <a:rPr lang="uk" sz="1400" i="1" dirty="0">
                <a:solidFill>
                  <a:schemeClr val="bg1"/>
                </a:solidFill>
              </a:rPr>
              <a:t>недостатки в применении ответных мер в случае несоответствия</a:t>
            </a:r>
            <a:endParaRPr lang="de-DE" sz="1400" i="1" dirty="0">
              <a:solidFill>
                <a:schemeClr val="bg1"/>
              </a:solidFill>
            </a:endParaRP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uk" sz="1400" i="1" dirty="0">
                <a:solidFill>
                  <a:schemeClr val="bg1"/>
                </a:solidFill>
              </a:rPr>
              <a:t>Серьезные отклонения между результатами внутренних/внешних проверок</a:t>
            </a:r>
            <a:endParaRPr lang="en-US" sz="1400" i="1" dirty="0">
              <a:solidFill>
                <a:schemeClr val="bg1"/>
              </a:solidFill>
            </a:endParaRP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uk" sz="1400" i="1" dirty="0">
                <a:solidFill>
                  <a:schemeClr val="bg1"/>
                </a:solidFill>
              </a:rPr>
              <a:t>Обработка/продажа продуктов санкционированных или отчисленных участников;</a:t>
            </a: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uk" sz="1400" i="1" dirty="0">
                <a:solidFill>
                  <a:schemeClr val="bg1"/>
                </a:solidFill>
              </a:rPr>
              <a:t>Добавление новых членов (или подразделений) в список без соблюдения процедур,</a:t>
            </a: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uk" sz="1400" i="1" dirty="0">
                <a:solidFill>
                  <a:schemeClr val="bg1"/>
                </a:solidFill>
              </a:rPr>
              <a:t>Отсутствие списков санкционированных/отчисленных участников в списках</a:t>
            </a: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uk" sz="1400" i="1" dirty="0">
                <a:solidFill>
                  <a:schemeClr val="bg1"/>
                </a:solidFill>
              </a:rPr>
              <a:t>Не проведение ежегодных физических внутренних проверок 100% членов</a:t>
            </a: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uk" sz="1400" i="1" dirty="0">
                <a:solidFill>
                  <a:schemeClr val="bg1"/>
                </a:solidFill>
              </a:rPr>
              <a:t>Недостаточное количество или компетентность внутренних инспекторов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944975" y="3274174"/>
            <a:ext cx="67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GB" sz="7200" dirty="0">
              <a:solidFill>
                <a:srgbClr val="C00000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909852" y="2412594"/>
            <a:ext cx="360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GB" sz="7200" dirty="0">
              <a:solidFill>
                <a:srgbClr val="C00000"/>
              </a:solidFill>
            </a:endParaRPr>
          </a:p>
        </p:txBody>
      </p:sp>
      <p:pic>
        <p:nvPicPr>
          <p:cNvPr id="64" name="Grafik 12">
            <a:extLst>
              <a:ext uri="{FF2B5EF4-FFF2-40B4-BE49-F238E27FC236}">
                <a16:creationId xmlns:a16="http://schemas.microsoft.com/office/drawing/2014/main" id="{E50173B4-35F9-5142-BBD8-4A3569F0F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013" y="1895728"/>
            <a:ext cx="692863" cy="68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Grafik 12">
            <a:extLst>
              <a:ext uri="{FF2B5EF4-FFF2-40B4-BE49-F238E27FC236}">
                <a16:creationId xmlns:a16="http://schemas.microsoft.com/office/drawing/2014/main" id="{E50173B4-35F9-5142-BBD8-4A3569F0F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079" y="3121056"/>
            <a:ext cx="507021" cy="49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Vertikales Scrollen 65"/>
          <p:cNvSpPr/>
          <p:nvPr/>
        </p:nvSpPr>
        <p:spPr>
          <a:xfrm>
            <a:off x="2475187" y="4045028"/>
            <a:ext cx="1018604" cy="968323"/>
          </a:xfrm>
          <a:prstGeom prst="verticalScroll">
            <a:avLst/>
          </a:prstGeom>
          <a:solidFill>
            <a:srgbClr val="0994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2469923" y="3757407"/>
            <a:ext cx="1052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GB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8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Grafik 8">
            <a:extLst>
              <a:ext uri="{FF2B5EF4-FFF2-40B4-BE49-F238E27FC236}">
                <a16:creationId xmlns:a16="http://schemas.microsoft.com/office/drawing/2014/main" id="{A5603802-D167-D642-8CA3-4056B811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6218238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0">
            <a:extLst>
              <a:ext uri="{FF2B5EF4-FFF2-40B4-BE49-F238E27FC236}">
                <a16:creationId xmlns:a16="http://schemas.microsoft.com/office/drawing/2014/main" id="{A0BF4688-CE4B-C14A-B992-6E16C1860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75" y="6159500"/>
            <a:ext cx="1182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88">
            <a:extLst>
              <a:ext uri="{FF2B5EF4-FFF2-40B4-BE49-F238E27FC236}">
                <a16:creationId xmlns:a16="http://schemas.microsoft.com/office/drawing/2014/main" id="{D888A662-76AF-3D42-A79E-C3B64E99C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1094403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3100" b="1" dirty="0">
                <a:solidFill>
                  <a:srgbClr val="099459"/>
                </a:solidFill>
              </a:rPr>
              <a:t>Правила группы ЕС теперь отличаются от других!</a:t>
            </a:r>
            <a:endParaRPr lang="en-US" altLang="x-none" sz="3100" b="1" dirty="0">
              <a:solidFill>
                <a:srgbClr val="099459"/>
              </a:solidFill>
            </a:endParaRPr>
          </a:p>
        </p:txBody>
      </p:sp>
      <p:pic>
        <p:nvPicPr>
          <p:cNvPr id="49156" name="Grafik 19">
            <a:extLst>
              <a:ext uri="{FF2B5EF4-FFF2-40B4-BE49-F238E27FC236}">
                <a16:creationId xmlns:a16="http://schemas.microsoft.com/office/drawing/2014/main" id="{97A47980-A69A-594A-AFC5-086866CF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770" y="1239837"/>
            <a:ext cx="1628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3">
            <a:extLst>
              <a:ext uri="{FF2B5EF4-FFF2-40B4-BE49-F238E27FC236}">
                <a16:creationId xmlns:a16="http://schemas.microsoft.com/office/drawing/2014/main" id="{4C293ACF-897A-AD40-B5DF-F2E3EE48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2230" y="2388881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6F436EF-FBE5-6E42-9217-2A7E94241243}"/>
              </a:ext>
            </a:extLst>
          </p:cNvPr>
          <p:cNvSpPr>
            <a:spLocks noGrp="1"/>
          </p:cNvSpPr>
          <p:nvPr/>
        </p:nvSpPr>
        <p:spPr>
          <a:xfrm>
            <a:off x="6711950" y="4827588"/>
            <a:ext cx="4775200" cy="7241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normAutofit fontScale="62500" lnSpcReduction="20000"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60363" indent="-182563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SzPct val="75000"/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528638" indent="-173038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Char char="‒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727075" indent="-195263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896938" indent="-173038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Char char="‒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" dirty="0">
                <a:solidFill>
                  <a:schemeClr val="tx2"/>
                </a:solidFill>
              </a:rPr>
              <a:t>Коофициент внешнего контроля = квадратный корень из размера группы</a:t>
            </a:r>
          </a:p>
          <a:p>
            <a:pPr fontAlgn="auto">
              <a:spcAft>
                <a:spcPts val="0"/>
              </a:spcAft>
              <a:defRPr/>
            </a:pPr>
            <a:r>
              <a:rPr lang="uk" dirty="0">
                <a:solidFill>
                  <a:schemeClr val="tx2"/>
                </a:solidFill>
              </a:rPr>
              <a:t>Нет максимального количества участников!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9160" name="Grafik 16">
            <a:extLst>
              <a:ext uri="{FF2B5EF4-FFF2-40B4-BE49-F238E27FC236}">
                <a16:creationId xmlns:a16="http://schemas.microsoft.com/office/drawing/2014/main" id="{1301F108-443F-B542-9525-DFF2974E0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287" y="2480290"/>
            <a:ext cx="30051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B72F9C-D3DC-3C4B-BF3C-30058D054CB2}"/>
              </a:ext>
            </a:extLst>
          </p:cNvPr>
          <p:cNvSpPr>
            <a:spLocks noGrp="1"/>
          </p:cNvSpPr>
          <p:nvPr/>
        </p:nvSpPr>
        <p:spPr>
          <a:xfrm>
            <a:off x="547826" y="2859087"/>
            <a:ext cx="5335086" cy="26177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60363" indent="-182563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SzPct val="75000"/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528638" indent="-173038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Char char="‒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727075" indent="-195263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896938" indent="-173038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Char char="‒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" sz="1800" dirty="0">
                <a:solidFill>
                  <a:schemeClr val="tx2"/>
                </a:solidFill>
              </a:rPr>
              <a:t>Разработаны новые разделы </a:t>
            </a:r>
            <a:r>
              <a:rPr lang="de-DE" sz="1800" dirty="0">
                <a:solidFill>
                  <a:schemeClr val="tx2"/>
                </a:solidFill>
              </a:rPr>
              <a:t>NOP </a:t>
            </a:r>
            <a:r>
              <a:rPr lang="uk" sz="1800" dirty="0">
                <a:solidFill>
                  <a:schemeClr val="tx2"/>
                </a:solidFill>
              </a:rPr>
              <a:t>по групповой </a:t>
            </a:r>
            <a:r>
              <a:rPr lang="uk-UA" sz="1800" dirty="0">
                <a:solidFill>
                  <a:schemeClr val="tx2"/>
                </a:solidFill>
              </a:rPr>
              <a:t>сертификации</a:t>
            </a:r>
            <a:r>
              <a:rPr lang="uk" sz="1800" dirty="0">
                <a:solidFill>
                  <a:schemeClr val="tx2"/>
                </a:solidFill>
              </a:rPr>
              <a:t>; еще не окончательные!</a:t>
            </a:r>
          </a:p>
          <a:p>
            <a:pPr fontAlgn="auto">
              <a:spcAft>
                <a:spcPts val="0"/>
              </a:spcAft>
              <a:defRPr/>
            </a:pPr>
            <a:r>
              <a:rPr lang="uk" sz="1800" dirty="0">
                <a:solidFill>
                  <a:schemeClr val="tx2"/>
                </a:solidFill>
              </a:rPr>
              <a:t>Предложенный коэффициент внешнего контроля: 1,4 х квадратный корень из </a:t>
            </a:r>
            <a:r>
              <a:rPr lang="uk-UA" sz="1800" dirty="0" err="1">
                <a:solidFill>
                  <a:schemeClr val="tx2"/>
                </a:solidFill>
              </a:rPr>
              <a:t>размера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группы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или</a:t>
            </a:r>
            <a:r>
              <a:rPr lang="uk-UA" sz="1800" dirty="0">
                <a:solidFill>
                  <a:schemeClr val="tx2"/>
                </a:solidFill>
              </a:rPr>
              <a:t> 2% </a:t>
            </a:r>
            <a:endParaRPr lang="uk" sz="18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" sz="1800" dirty="0">
                <a:solidFill>
                  <a:schemeClr val="tx2"/>
                </a:solidFill>
              </a:rPr>
              <a:t>Министерство сельского хозяйства США также рассматривает максимальное количество участников/групп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4754" y="5300617"/>
            <a:ext cx="5599475" cy="830997"/>
          </a:xfrm>
          <a:prstGeom prst="rect">
            <a:avLst/>
          </a:prstGeom>
          <a:solidFill>
            <a:srgbClr val="099459"/>
          </a:solidFill>
        </p:spPr>
        <p:txBody>
          <a:bodyPr wrap="square">
            <a:spAutoFit/>
          </a:bodyPr>
          <a:lstStyle/>
          <a:p>
            <a:r>
              <a:rPr lang="en-IN" sz="1200" b="1" dirty="0">
                <a:solidFill>
                  <a:srgbClr val="099459"/>
                </a:solidFill>
                <a:hlinkClick r:id="rId8"/>
              </a:rPr>
              <a:t>Предлагаемое </a:t>
            </a:r>
            <a:r>
              <a:rPr lang="en-IN" sz="1200" dirty="0">
                <a:solidFill>
                  <a:srgbClr val="099459"/>
                </a:solidFill>
                <a:hlinkClick r:id="rId8"/>
              </a:rPr>
              <a:t>правило: https://www.federalregister.gov/documents/2020/08/05/2020-14581/national-organic-program-strengthening-organic-enforcement</a:t>
            </a:r>
            <a:endParaRPr lang="en-IN" sz="1200" dirty="0">
              <a:solidFill>
                <a:srgbClr val="099459"/>
              </a:solidFill>
            </a:endParaRPr>
          </a:p>
          <a:p>
            <a:r>
              <a:rPr lang="en-IN" sz="1200" dirty="0">
                <a:sym typeface="Wingdings" panose="05000000000000000000" pitchFamily="2" charset="2"/>
              </a:rPr>
              <a:t> Раздел "Требования к сертификации для групповых операций фермеров"</a:t>
            </a:r>
            <a:endParaRPr lang="en-IN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A13B6C-3838-A741-B2EA-AFEBE762D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8658" y="6147675"/>
            <a:ext cx="1771382" cy="7103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B67143D0-5B3A-154D-B564-BED555A35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7" y="0"/>
            <a:ext cx="9979025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x-none" sz="8000" dirty="0">
                <a:solidFill>
                  <a:srgbClr val="FFFFFF"/>
                </a:solidFill>
              </a:rPr>
              <a:t>По вашему мнению действенна ли такая модель в Казахстане</a:t>
            </a:r>
            <a:r>
              <a:rPr lang="de-DE" altLang="x-none" sz="8000" dirty="0">
                <a:solidFill>
                  <a:srgbClr val="FFFFFF"/>
                </a:solidFill>
              </a:rPr>
              <a:t>?</a:t>
            </a:r>
            <a:endParaRPr kumimoji="0" lang="x-none" altLang="x-none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048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B67143D0-5B3A-154D-B564-BED555A35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7" y="2495550"/>
            <a:ext cx="99790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x-none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Спасибо за внимание</a:t>
            </a:r>
            <a:r>
              <a:rPr kumimoji="0" lang="en-US" altLang="x-none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en-US" altLang="x-none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x-none" altLang="x-non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0A51B49-9E72-2F40-825C-BB26499E4E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986B33-6646-454D-A35E-5819CBE71B02}"/>
              </a:ext>
            </a:extLst>
          </p:cNvPr>
          <p:cNvSpPr/>
          <p:nvPr/>
        </p:nvSpPr>
        <p:spPr>
          <a:xfrm>
            <a:off x="1226820" y="1242950"/>
            <a:ext cx="9959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Вместе с нашими членами в более чем </a:t>
            </a:r>
            <a:r>
              <a:rPr lang="en-GB" sz="2400" b="1" dirty="0">
                <a:solidFill>
                  <a:srgbClr val="099459"/>
                </a:solidFill>
              </a:rPr>
              <a:t>100 странах </a:t>
            </a:r>
            <a:r>
              <a:rPr lang="en-GB" sz="2400" dirty="0"/>
              <a:t>и территориях, а также региональными органами и отраслевыми платформами. Мы вдохновляем на перемены.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E8823B-711D-F841-B2EA-E0925FE0F1AC}"/>
              </a:ext>
            </a:extLst>
          </p:cNvPr>
          <p:cNvSpPr/>
          <p:nvPr/>
        </p:nvSpPr>
        <p:spPr>
          <a:xfrm>
            <a:off x="1226820" y="522213"/>
            <a:ext cx="6639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Мы ведем изменения, </a:t>
            </a:r>
            <a:r>
              <a:rPr lang="en-GB" sz="2800" b="1" dirty="0">
                <a:solidFill>
                  <a:srgbClr val="099459"/>
                </a:solidFill>
              </a:rPr>
              <a:t>органично!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F49FA0-FBCE-424D-A903-F1867A6D2DB6}"/>
              </a:ext>
            </a:extLst>
          </p:cNvPr>
          <p:cNvSpPr/>
          <p:nvPr/>
        </p:nvSpPr>
        <p:spPr>
          <a:xfrm>
            <a:off x="1226820" y="2310661"/>
            <a:ext cx="3116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Почему бы не </a:t>
            </a:r>
            <a:r>
              <a:rPr lang="en-GB" sz="2800" b="1" dirty="0">
                <a:solidFill>
                  <a:srgbClr val="099459"/>
                </a:solidFill>
              </a:rPr>
              <a:t>присоединиться к нам?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A761A8-CEA9-7A4B-8C98-360C8D8DC750}"/>
              </a:ext>
            </a:extLst>
          </p:cNvPr>
          <p:cNvSpPr/>
          <p:nvPr/>
        </p:nvSpPr>
        <p:spPr>
          <a:xfrm>
            <a:off x="7335647" y="2341438"/>
            <a:ext cx="3972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+mj-lt"/>
              </a:rPr>
              <a:t>Перейти на: h</a:t>
            </a:r>
            <a:r>
              <a:rPr lang="en-GB" sz="2400" dirty="0">
                <a:solidFill>
                  <a:schemeClr val="tx2"/>
                </a:solidFill>
                <a:latin typeface="+mj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ttps://ifo.am/Join</a:t>
            </a:r>
            <a:endParaRPr lang="en-GB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3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E4598D-D982-ED49-AD3A-C24828EDE751}"/>
              </a:ext>
            </a:extLst>
          </p:cNvPr>
          <p:cNvSpPr txBox="1"/>
          <p:nvPr/>
        </p:nvSpPr>
        <p:spPr>
          <a:xfrm>
            <a:off x="399283" y="2975446"/>
            <a:ext cx="111091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" sz="2500" b="1" dirty="0">
                <a:solidFill>
                  <a:srgbClr val="161D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внутреннего контроля (</a:t>
            </a:r>
            <a:r>
              <a:rPr lang="uk-UA" sz="2500" b="1" dirty="0">
                <a:solidFill>
                  <a:srgbClr val="161D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СВК</a:t>
            </a:r>
            <a:r>
              <a:rPr lang="en-US" sz="2500" b="1" dirty="0">
                <a:solidFill>
                  <a:srgbClr val="161D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uk" sz="2500" b="1" dirty="0">
                <a:solidFill>
                  <a:srgbClr val="161D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часть задокументированной системы обеспечения качества, которая позволяет внешнему органу сертификации делегировать периодическую проверку отдельных членов группы определенному органу или подразделению сертифицированного оператора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56BB245-DA20-4F46-B203-0A5639658163}"/>
              </a:ext>
            </a:extLst>
          </p:cNvPr>
          <p:cNvSpPr txBox="1">
            <a:spLocks/>
          </p:cNvSpPr>
          <p:nvPr/>
        </p:nvSpPr>
        <p:spPr>
          <a:xfrm>
            <a:off x="3907523" y="1575417"/>
            <a:ext cx="4092667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rgbClr val="099459"/>
                </a:solidFill>
              </a:rPr>
              <a:t>определение</a:t>
            </a:r>
            <a:endParaRPr lang="en-US" sz="3200" dirty="0">
              <a:solidFill>
                <a:srgbClr val="09945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B9004-35C5-4146-837C-EC49CD9FA06B}"/>
              </a:ext>
            </a:extLst>
          </p:cNvPr>
          <p:cNvSpPr/>
          <p:nvPr/>
        </p:nvSpPr>
        <p:spPr>
          <a:xfrm>
            <a:off x="0" y="194194"/>
            <a:ext cx="6752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" sz="2000" b="1" dirty="0">
                <a:solidFill>
                  <a:srgbClr val="099459"/>
                </a:solidFill>
              </a:rPr>
              <a:t>ОРГАНИЧЕСКАЯ СИСТЕМА ВНУТРЕННЕГО КОНТРОЛЯ</a:t>
            </a:r>
            <a:endParaRPr lang="en-GB" sz="2000" dirty="0">
              <a:solidFill>
                <a:srgbClr val="099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02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002C86-5EFA-2C44-BFAF-28D2F74733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986B33-6646-454D-A35E-5819CBE71B02}"/>
              </a:ext>
            </a:extLst>
          </p:cNvPr>
          <p:cNvSpPr/>
          <p:nvPr/>
        </p:nvSpPr>
        <p:spPr>
          <a:xfrm>
            <a:off x="8851540" y="2553271"/>
            <a:ext cx="2864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https://ifo.am/Twitter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E8823B-711D-F841-B2EA-E0925FE0F1AC}"/>
              </a:ext>
            </a:extLst>
          </p:cNvPr>
          <p:cNvSpPr/>
          <p:nvPr/>
        </p:nvSpPr>
        <p:spPr>
          <a:xfrm>
            <a:off x="5756236" y="724075"/>
            <a:ext cx="5530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Не забывайте следовать за нами!</a:t>
            </a:r>
            <a:endParaRPr lang="en-GB" sz="3600" b="1" dirty="0">
              <a:solidFill>
                <a:srgbClr val="09945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3E378-5CCD-8B44-B6DD-EA984D450E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797" y="3380055"/>
            <a:ext cx="548614" cy="5486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69789-B178-0B47-8DEF-BD79958427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794" y="4271642"/>
            <a:ext cx="548614" cy="5486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8EB910-E81C-B34A-988D-C9F3D93C3F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794" y="5163229"/>
            <a:ext cx="548614" cy="548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3CA0F1-7BD0-1347-AAA4-601CC919FE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248" y="2490414"/>
            <a:ext cx="548614" cy="5486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51139F-97AC-3B4B-999A-76DBFBD9DDF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248" y="6050925"/>
            <a:ext cx="548614" cy="54861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2DE747EF-99A7-AE4B-B7E0-8BC95186819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872111" y="8024446"/>
            <a:ext cx="2362200" cy="50393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27EDB8-31D6-0B4E-8E5B-F94C837DAA2F}"/>
              </a:ext>
            </a:extLst>
          </p:cNvPr>
          <p:cNvSpPr/>
          <p:nvPr/>
        </p:nvSpPr>
        <p:spPr>
          <a:xfrm>
            <a:off x="8851540" y="3429000"/>
            <a:ext cx="2932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12"/>
              </a:rPr>
              <a:t>https://ifo.am/Facebook</a:t>
            </a:r>
            <a:endParaRPr lang="en-GB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61224B-E1D8-F642-A460-4D71C482CBFD}"/>
              </a:ext>
            </a:extLst>
          </p:cNvPr>
          <p:cNvSpPr/>
          <p:nvPr/>
        </p:nvSpPr>
        <p:spPr>
          <a:xfrm>
            <a:off x="8897136" y="4339525"/>
            <a:ext cx="2932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13"/>
              </a:rPr>
              <a:t>https://ifo.am/Instagram</a:t>
            </a: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1B54CF-6B67-9942-A6F4-F9C0302CA94D}"/>
              </a:ext>
            </a:extLst>
          </p:cNvPr>
          <p:cNvSpPr/>
          <p:nvPr/>
        </p:nvSpPr>
        <p:spPr>
          <a:xfrm>
            <a:off x="8896204" y="6125779"/>
            <a:ext cx="2885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14"/>
              </a:rPr>
              <a:t>https://ifo.am/YouTube</a:t>
            </a:r>
            <a:endParaRPr lang="en-GB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CEB79-13F9-FE40-A651-3E6673A4B40D}"/>
              </a:ext>
            </a:extLst>
          </p:cNvPr>
          <p:cNvSpPr/>
          <p:nvPr/>
        </p:nvSpPr>
        <p:spPr>
          <a:xfrm>
            <a:off x="5213161" y="4420934"/>
            <a:ext cx="1765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15"/>
              </a:rPr>
              <a:t>https://ifo.am/Newsletter</a:t>
            </a:r>
            <a:endParaRPr lang="en-GB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BB33B-C0A8-9043-BDB6-20C3FF917997}"/>
              </a:ext>
            </a:extLst>
          </p:cNvPr>
          <p:cNvSpPr/>
          <p:nvPr/>
        </p:nvSpPr>
        <p:spPr>
          <a:xfrm>
            <a:off x="5456241" y="3673204"/>
            <a:ext cx="12795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Читайте наш </a:t>
            </a:r>
          </a:p>
          <a:p>
            <a:pPr algn="ctr"/>
            <a:r>
              <a:rPr lang="en-GB" sz="2400" b="1" dirty="0"/>
              <a:t>истории!</a:t>
            </a:r>
            <a:endParaRPr lang="en-GB" sz="2400" b="1" dirty="0">
              <a:solidFill>
                <a:srgbClr val="099459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4E8E5A-0654-3544-A6DA-69583B16A3D1}"/>
              </a:ext>
            </a:extLst>
          </p:cNvPr>
          <p:cNvSpPr/>
          <p:nvPr/>
        </p:nvSpPr>
        <p:spPr>
          <a:xfrm>
            <a:off x="5057775" y="3333750"/>
            <a:ext cx="2183117" cy="2028825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rId16"/>
            <a:extLst>
              <a:ext uri="{FF2B5EF4-FFF2-40B4-BE49-F238E27FC236}">
                <a16:creationId xmlns:a16="http://schemas.microsoft.com/office/drawing/2014/main" id="{BE97CCD2-9F8E-E244-8FAC-F78D43ED4BDB}"/>
              </a:ext>
            </a:extLst>
          </p:cNvPr>
          <p:cNvSpPr/>
          <p:nvPr/>
        </p:nvSpPr>
        <p:spPr>
          <a:xfrm>
            <a:off x="8896204" y="5215254"/>
            <a:ext cx="288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16"/>
              </a:rPr>
              <a:t>https://ifo.am/LinkedIn</a:t>
            </a:r>
            <a:endParaRPr lang="en-GB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49370B-9970-D44D-9EDD-5E772762D048}"/>
              </a:ext>
            </a:extLst>
          </p:cNvPr>
          <p:cNvSpPr/>
          <p:nvPr/>
        </p:nvSpPr>
        <p:spPr>
          <a:xfrm>
            <a:off x="9004261" y="1330245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/>
              <a:t>@ifoamorganics</a:t>
            </a:r>
            <a:endParaRPr lang="en-GB" sz="2000" dirty="0">
              <a:solidFill>
                <a:srgbClr val="099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4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37483B-8860-4064-BF73-388ADE87F4E2}"/>
              </a:ext>
            </a:extLst>
          </p:cNvPr>
          <p:cNvSpPr/>
          <p:nvPr/>
        </p:nvSpPr>
        <p:spPr>
          <a:xfrm>
            <a:off x="5607022" y="2154579"/>
            <a:ext cx="70212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 err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Сертифицирующие </a:t>
            </a:r>
            <a:r>
              <a:rPr lang="uk-UA" sz="3000" dirty="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органы лишь проверяют</a:t>
            </a:r>
            <a:endParaRPr lang="en-US" sz="3000" dirty="0">
              <a:solidFill>
                <a:srgbClr val="0994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Отлаженную работу системы</a:t>
            </a:r>
            <a:endParaRPr lang="en-US" sz="3000" dirty="0">
              <a:solidFill>
                <a:srgbClr val="0023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ее надежность </a:t>
            </a:r>
            <a:r>
              <a:rPr lang="de-DE" sz="3000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uk-UA" sz="3000" dirty="0" err="1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целостность</a:t>
            </a:r>
            <a:endParaRPr lang="en-US" sz="3000" dirty="0">
              <a:solidFill>
                <a:srgbClr val="0023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EBC6AAA-32A6-735D-327C-363107896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1" y="2146811"/>
            <a:ext cx="4754391" cy="33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7D5416-C5EE-9F90-6682-83EF973ECEE8}"/>
              </a:ext>
            </a:extLst>
          </p:cNvPr>
          <p:cNvSpPr/>
          <p:nvPr/>
        </p:nvSpPr>
        <p:spPr>
          <a:xfrm>
            <a:off x="0" y="218908"/>
            <a:ext cx="6680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" sz="2000" b="1" dirty="0">
                <a:solidFill>
                  <a:srgbClr val="099459"/>
                </a:solidFill>
              </a:rPr>
              <a:t>ОРГАНИЧЕСКАЯ СИСТЕМА ВНУТРЕННЕГО КОНТРОЛЯ</a:t>
            </a:r>
            <a:endParaRPr lang="en-GB" sz="2000" dirty="0">
              <a:solidFill>
                <a:srgbClr val="099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6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603330F-716A-A774-3F64-4D851E8D6B95}"/>
              </a:ext>
            </a:extLst>
          </p:cNvPr>
          <p:cNvSpPr txBox="1">
            <a:spLocks/>
          </p:cNvSpPr>
          <p:nvPr/>
        </p:nvSpPr>
        <p:spPr>
          <a:xfrm>
            <a:off x="1859401" y="1113298"/>
            <a:ext cx="8473198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" sz="3200" dirty="0">
                <a:solidFill>
                  <a:srgbClr val="099459"/>
                </a:solidFill>
              </a:rPr>
              <a:t>Предпосылки сертификации группы малых фермеров</a:t>
            </a:r>
            <a:endParaRPr lang="en-US" sz="3200" dirty="0">
              <a:solidFill>
                <a:srgbClr val="099459"/>
              </a:solidFill>
            </a:endParaRP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B8110E8D-5907-7078-6DBA-38B60CD2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189" y="2647085"/>
            <a:ext cx="998162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1938" indent="-261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Char char="•"/>
            </a:pPr>
            <a:r>
              <a:rPr lang="uk" altLang="x-none" sz="2500" dirty="0">
                <a:solidFill>
                  <a:srgbClr val="000000"/>
                </a:solidFill>
                <a:latin typeface="Arial" panose="020B0604020202020204" pitchFamily="34" charset="0"/>
              </a:rPr>
              <a:t>Стоимость индивидуальной сертификации непропорционально высока по отношению к стоимости продажи.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uk" altLang="x-none" sz="2500" dirty="0">
                <a:solidFill>
                  <a:srgbClr val="000000"/>
                </a:solidFill>
                <a:latin typeface="Arial" panose="020B0604020202020204" pitchFamily="34" charset="0"/>
              </a:rPr>
              <a:t>Однородность членов (расположение, система производства, размер землевладений).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uk-UA" altLang="x-none" sz="2500" dirty="0">
                <a:solidFill>
                  <a:srgbClr val="000000"/>
                </a:solidFill>
                <a:latin typeface="Arial" panose="020B0604020202020204" pitchFamily="34" charset="0"/>
              </a:rPr>
              <a:t>В целом подходит только для малых фермеров</a:t>
            </a:r>
            <a:endParaRPr lang="en-GB" altLang="x-none" sz="2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uk" altLang="x-none" sz="2500" dirty="0">
                <a:solidFill>
                  <a:srgbClr val="000000"/>
                </a:solidFill>
                <a:latin typeface="Arial" panose="020B0604020202020204" pitchFamily="34" charset="0"/>
              </a:rPr>
              <a:t>Обычно имеют общую систему сбыта</a:t>
            </a:r>
            <a:endParaRPr lang="de-CH" altLang="x-none" sz="2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8DD8D6-D9C3-11C8-8903-9FE93DD35AF0}"/>
              </a:ext>
            </a:extLst>
          </p:cNvPr>
          <p:cNvSpPr/>
          <p:nvPr/>
        </p:nvSpPr>
        <p:spPr>
          <a:xfrm>
            <a:off x="0" y="218908"/>
            <a:ext cx="6680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" sz="2000" b="1" dirty="0">
                <a:solidFill>
                  <a:srgbClr val="099459"/>
                </a:solidFill>
              </a:rPr>
              <a:t>ОРГАНИЧЕСКАЯ СИСТЕМА ВНУТРЕННЕГО КОНТРОЛЯ</a:t>
            </a:r>
            <a:endParaRPr lang="en-GB" sz="2000" dirty="0">
              <a:solidFill>
                <a:srgbClr val="099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2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424103" y="2290172"/>
            <a:ext cx="49601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Руководства по </a:t>
            </a:r>
            <a:r>
              <a:rPr lang="uk-UA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СВК</a:t>
            </a:r>
            <a:endParaRPr lang="en-GB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9270C-680F-694D-AA76-8E692DA79BE2}"/>
              </a:ext>
            </a:extLst>
          </p:cNvPr>
          <p:cNvSpPr txBox="1"/>
          <p:nvPr/>
        </p:nvSpPr>
        <p:spPr>
          <a:xfrm>
            <a:off x="6438948" y="2854384"/>
            <a:ext cx="4607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 или стандарта СВК</a:t>
            </a:r>
            <a:endParaRPr lang="en-GB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63A856-0AA1-2248-AEF7-F48FA097022D}"/>
              </a:ext>
            </a:extLst>
          </p:cNvPr>
          <p:cNvSpPr txBox="1"/>
          <p:nvPr/>
        </p:nvSpPr>
        <p:spPr>
          <a:xfrm>
            <a:off x="6439979" y="3418596"/>
            <a:ext cx="5036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Персонала и функций СВК</a:t>
            </a:r>
            <a:endParaRPr lang="en-GB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CFA6B-FAAC-3540-B9E6-A10FE45339C6}"/>
              </a:ext>
            </a:extLst>
          </p:cNvPr>
          <p:cNvSpPr txBox="1"/>
          <p:nvPr/>
        </p:nvSpPr>
        <p:spPr>
          <a:xfrm>
            <a:off x="6439979" y="3982808"/>
            <a:ext cx="49601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 управления рисками</a:t>
            </a:r>
            <a:endParaRPr lang="en-GB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F3C09AD-5EAF-5644-B9F8-DBA439BB8EC3}"/>
              </a:ext>
            </a:extLst>
          </p:cNvPr>
          <p:cNvSpPr txBox="1">
            <a:spLocks/>
          </p:cNvSpPr>
          <p:nvPr/>
        </p:nvSpPr>
        <p:spPr>
          <a:xfrm>
            <a:off x="4023602" y="1154862"/>
            <a:ext cx="4144796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rgbClr val="099459"/>
                </a:solidFill>
              </a:rPr>
              <a:t>СВК состоит из</a:t>
            </a:r>
            <a:endParaRPr lang="en-US" sz="3200" dirty="0">
              <a:solidFill>
                <a:srgbClr val="09945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C4F50-1C47-7046-B02A-DFD3DFCF8FC2}"/>
              </a:ext>
            </a:extLst>
          </p:cNvPr>
          <p:cNvSpPr txBox="1"/>
          <p:nvPr/>
        </p:nvSpPr>
        <p:spPr>
          <a:xfrm>
            <a:off x="6439979" y="4547019"/>
            <a:ext cx="4960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Прослеживаемость цепи производства/поставки </a:t>
            </a:r>
            <a:endParaRPr lang="en-GB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2D9089D0-4358-954A-BE3D-8EE6B8936B85}"/>
              </a:ext>
            </a:extLst>
          </p:cNvPr>
          <p:cNvSpPr txBox="1">
            <a:spLocks/>
          </p:cNvSpPr>
          <p:nvPr/>
        </p:nvSpPr>
        <p:spPr>
          <a:xfrm>
            <a:off x="2101647" y="5900110"/>
            <a:ext cx="7988706" cy="6452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rgbClr val="099459"/>
                </a:solidFill>
              </a:rPr>
              <a:t>СВК </a:t>
            </a:r>
            <a:r>
              <a:rPr lang="uk" sz="2400" dirty="0">
                <a:solidFill>
                  <a:srgbClr val="099459"/>
                </a:solidFill>
              </a:rPr>
              <a:t>будет функциональной, только когда все компоненты будут внедрены</a:t>
            </a:r>
            <a:endParaRPr lang="en-US" sz="2400" dirty="0">
              <a:solidFill>
                <a:srgbClr val="099459"/>
              </a:solidFill>
            </a:endParaRPr>
          </a:p>
        </p:txBody>
      </p:sp>
      <p:pic>
        <p:nvPicPr>
          <p:cNvPr id="17" name="Grafik 2">
            <a:extLst>
              <a:ext uri="{FF2B5EF4-FFF2-40B4-BE49-F238E27FC236}">
                <a16:creationId xmlns:a16="http://schemas.microsoft.com/office/drawing/2014/main" id="{FE7B6916-507E-20EE-22AF-7ABF8BC3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57" y="1958571"/>
            <a:ext cx="3724729" cy="27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0030A9-3662-EFD0-0309-1D1E8EF76302}"/>
              </a:ext>
            </a:extLst>
          </p:cNvPr>
          <p:cNvSpPr/>
          <p:nvPr/>
        </p:nvSpPr>
        <p:spPr>
          <a:xfrm>
            <a:off x="0" y="218908"/>
            <a:ext cx="9490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" sz="2000" b="1" dirty="0">
                <a:solidFill>
                  <a:srgbClr val="099459"/>
                </a:solidFill>
              </a:rPr>
              <a:t>ОРГАНИЧЕСКАЯ СИСТЕМА ВНУТРЕННЕГО КОНТРОЛЯ: Структура и функции</a:t>
            </a:r>
            <a:endParaRPr lang="en-GB" sz="2000" dirty="0">
              <a:solidFill>
                <a:srgbClr val="099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6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FDC83E-6772-F448-9CA7-F3FBB537E3F9}"/>
              </a:ext>
            </a:extLst>
          </p:cNvPr>
          <p:cNvSpPr/>
          <p:nvPr/>
        </p:nvSpPr>
        <p:spPr>
          <a:xfrm>
            <a:off x="2090738" y="1547813"/>
            <a:ext cx="80105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" sz="40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1. Ознакомление с новым Органическим регламентом ЕС</a:t>
            </a:r>
            <a:endParaRPr lang="en-GB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6388" name="Grafik 8">
            <a:extLst>
              <a:ext uri="{FF2B5EF4-FFF2-40B4-BE49-F238E27FC236}">
                <a16:creationId xmlns:a16="http://schemas.microsoft.com/office/drawing/2014/main" id="{1FD20AC5-5B65-7846-BA4A-E8C9578F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6218238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F86C9058-E6C1-1D42-9501-ABCD7205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75" y="6159500"/>
            <a:ext cx="1182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038" y="3302361"/>
            <a:ext cx="3554186" cy="236945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877198" y="3514329"/>
            <a:ext cx="787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600" b="1" dirty="0">
                <a:solidFill>
                  <a:schemeClr val="tx2"/>
                </a:solidFill>
              </a:rPr>
              <a:t>§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365140EF-CBD4-B14E-8E0D-574921E5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915988"/>
            <a:ext cx="107299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x-none" altLang="x-none" sz="3200" b="1">
              <a:solidFill>
                <a:srgbClr val="099459"/>
              </a:solidFill>
            </a:endParaRP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DBC92FC0-46A4-F14A-A4B7-7EF46D09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87325"/>
            <a:ext cx="6952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uk" altLang="x-none" sz="3200" b="1" dirty="0">
                <a:solidFill>
                  <a:srgbClr val="099459"/>
                </a:solidFill>
              </a:rPr>
              <a:t>Новый органический регламент ЕС</a:t>
            </a:r>
            <a:endParaRPr lang="en-US" altLang="x-none" sz="1600" b="1" dirty="0">
              <a:solidFill>
                <a:srgbClr val="099459"/>
              </a:solidFill>
            </a:endParaRPr>
          </a:p>
        </p:txBody>
      </p:sp>
      <p:pic>
        <p:nvPicPr>
          <p:cNvPr id="20486" name="Grafik 8">
            <a:extLst>
              <a:ext uri="{FF2B5EF4-FFF2-40B4-BE49-F238E27FC236}">
                <a16:creationId xmlns:a16="http://schemas.microsoft.com/office/drawing/2014/main" id="{A38E3046-CAD6-6D46-8105-3F49A84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6218238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F664AE01-D633-9B49-8752-66695675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75" y="6159500"/>
            <a:ext cx="1182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6"/>
          <p:cNvSpPr txBox="1">
            <a:spLocks/>
          </p:cNvSpPr>
          <p:nvPr/>
        </p:nvSpPr>
        <p:spPr>
          <a:xfrm>
            <a:off x="892175" y="1408107"/>
            <a:ext cx="10407650" cy="3797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2F6C86"/>
              </a:buClr>
              <a:buFont typeface="Arial" panose="020B0604020202020204" pitchFamily="34" charset="0"/>
              <a:buNone/>
            </a:pPr>
            <a:r>
              <a:rPr lang="uk" sz="2000" b="1" dirty="0">
                <a:solidFill>
                  <a:srgbClr val="099459"/>
                </a:solidFill>
                <a:latin typeface="+mj-lt"/>
              </a:rPr>
              <a:t>Новый органический регламент (ЕС) 2018/848 (ЕС) 2018/848</a:t>
            </a:r>
            <a:endParaRPr lang="de-DE" sz="2000" b="1" dirty="0">
              <a:solidFill>
                <a:srgbClr val="099459"/>
              </a:solidFill>
              <a:latin typeface="+mj-lt"/>
            </a:endParaRPr>
          </a:p>
          <a:p>
            <a:pPr marL="0" indent="0" algn="ctr" fontAlgn="auto">
              <a:spcAft>
                <a:spcPts val="0"/>
              </a:spcAft>
              <a:buClr>
                <a:srgbClr val="2F6C86"/>
              </a:buClr>
              <a:buFont typeface="Arial" panose="020B0604020202020204" pitchFamily="34" charset="0"/>
              <a:buNone/>
            </a:pPr>
            <a:endParaRPr lang="uk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Clr>
                <a:srgbClr val="2F6C86"/>
              </a:buClr>
            </a:pPr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Нацелен на укрепление целостности органического производства, особенно импортной продукции</a:t>
            </a:r>
          </a:p>
          <a:p>
            <a:pPr>
              <a:buClr>
                <a:srgbClr val="2F6C86"/>
              </a:buClr>
            </a:pPr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Устанавливает одинаковые правила для операторов в ЕС и во всем мире.</a:t>
            </a:r>
          </a:p>
          <a:p>
            <a:pPr>
              <a:buClr>
                <a:srgbClr val="2F6C86"/>
              </a:buClr>
            </a:pPr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Правила групповой сертификации полностью переосмыслены - теперь непосредственно в Регламенте</a:t>
            </a:r>
            <a:endParaRPr lang="de-CH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2242" y="5366391"/>
            <a:ext cx="10729912" cy="40011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" sz="2000" dirty="0">
                <a:solidFill>
                  <a:srgbClr val="099459"/>
                </a:solidFill>
                <a:latin typeface="Gill Sans MT" panose="020B0502020104020203"/>
              </a:rPr>
              <a:t>Это будет иметь значительные последствия почти для всех сертифицированных органических групп во всем мире.</a:t>
            </a:r>
            <a:endParaRPr lang="de-DE" sz="2000" dirty="0">
              <a:solidFill>
                <a:srgbClr val="099459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12041583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- IFOAM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rk Green - IFOAM 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ark Blue - IFOAM 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assic Green - IFOAM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hite II - IFOAM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Dark Green - IFOAM 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S Florentine IFOAM_Template 1" id="{B8EDD4C1-5354-AB45-AE37-5AA86AC8BB33}" vid="{B25D4162-C529-BA48-B52F-B8AE4A507E5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22693</TotalTime>
  <Words>3466</Words>
  <Application>Microsoft Office PowerPoint</Application>
  <PresentationFormat>Широкоэкранный</PresentationFormat>
  <Paragraphs>447</Paragraphs>
  <Slides>40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Arial</vt:lpstr>
      <vt:lpstr>Calibri</vt:lpstr>
      <vt:lpstr>Century Gothic</vt:lpstr>
      <vt:lpstr>Gill Sans MT</vt:lpstr>
      <vt:lpstr>Wingdings</vt:lpstr>
      <vt:lpstr>White - IFOAM</vt:lpstr>
      <vt:lpstr>Dark Green - IFOAM </vt:lpstr>
      <vt:lpstr>Dark Blue - IFOAM </vt:lpstr>
      <vt:lpstr>Classic Green - IFOAM</vt:lpstr>
      <vt:lpstr>White II - IFOAM</vt:lpstr>
      <vt:lpstr>1_Dark Green - IFOAM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Caledonia</dc:creator>
  <cp:keywords>, docId:5BA127F033B37171704E9FD96FF4F1E5</cp:keywords>
  <cp:lastModifiedBy>Aliya Akhanova</cp:lastModifiedBy>
  <cp:revision>343</cp:revision>
  <dcterms:created xsi:type="dcterms:W3CDTF">2015-01-14T10:56:40Z</dcterms:created>
  <dcterms:modified xsi:type="dcterms:W3CDTF">2023-12-21T19:07:37Z</dcterms:modified>
</cp:coreProperties>
</file>