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749" r:id="rId4"/>
    <p:sldMasterId id="2147483756" r:id="rId5"/>
    <p:sldMasterId id="2147483711" r:id="rId6"/>
    <p:sldMasterId id="2147483704" r:id="rId7"/>
    <p:sldMasterId id="2147483741" r:id="rId8"/>
    <p:sldMasterId id="2147483765" r:id="rId9"/>
  </p:sldMasterIdLst>
  <p:notesMasterIdLst>
    <p:notesMasterId r:id="rId38"/>
  </p:notesMasterIdLst>
  <p:sldIdLst>
    <p:sldId id="324" r:id="rId10"/>
    <p:sldId id="325" r:id="rId11"/>
    <p:sldId id="334" r:id="rId12"/>
    <p:sldId id="335" r:id="rId13"/>
    <p:sldId id="336" r:id="rId14"/>
    <p:sldId id="337" r:id="rId15"/>
    <p:sldId id="338" r:id="rId16"/>
    <p:sldId id="2145705970" r:id="rId17"/>
    <p:sldId id="275" r:id="rId18"/>
    <p:sldId id="1091" r:id="rId19"/>
    <p:sldId id="340" r:id="rId20"/>
    <p:sldId id="341" r:id="rId21"/>
    <p:sldId id="314" r:id="rId22"/>
    <p:sldId id="1093" r:id="rId23"/>
    <p:sldId id="1082" r:id="rId24"/>
    <p:sldId id="1083" r:id="rId25"/>
    <p:sldId id="1084" r:id="rId26"/>
    <p:sldId id="1085" r:id="rId27"/>
    <p:sldId id="1086" r:id="rId28"/>
    <p:sldId id="1094" r:id="rId29"/>
    <p:sldId id="1096" r:id="rId30"/>
    <p:sldId id="1097" r:id="rId31"/>
    <p:sldId id="1098" r:id="rId32"/>
    <p:sldId id="1099" r:id="rId33"/>
    <p:sldId id="1100" r:id="rId34"/>
    <p:sldId id="1101" r:id="rId35"/>
    <p:sldId id="1102" r:id="rId36"/>
    <p:sldId id="214570597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80FDD7-3BF1-4C41-A1E2-5A27BB01F0D8}">
          <p14:sldIdLst>
            <p14:sldId id="324"/>
            <p14:sldId id="325"/>
            <p14:sldId id="334"/>
            <p14:sldId id="335"/>
            <p14:sldId id="336"/>
            <p14:sldId id="337"/>
            <p14:sldId id="338"/>
            <p14:sldId id="2145705970"/>
            <p14:sldId id="275"/>
            <p14:sldId id="1091"/>
            <p14:sldId id="340"/>
            <p14:sldId id="341"/>
            <p14:sldId id="314"/>
            <p14:sldId id="1093"/>
            <p14:sldId id="1082"/>
            <p14:sldId id="1083"/>
            <p14:sldId id="1084"/>
            <p14:sldId id="1085"/>
            <p14:sldId id="1086"/>
            <p14:sldId id="1094"/>
            <p14:sldId id="1096"/>
            <p14:sldId id="1097"/>
            <p14:sldId id="1098"/>
            <p14:sldId id="1099"/>
            <p14:sldId id="1100"/>
            <p14:sldId id="1101"/>
            <p14:sldId id="1102"/>
            <p14:sldId id="21457059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amh Holland-Essoh" initials="NHE" lastIdx="1" clrIdx="0"/>
  <p:cmAuthor id="2" name="Niamh Holland-Essoh" initials="NHE [2]" lastIdx="1" clrIdx="1"/>
  <p:cmAuthor id="3" name="Niamh Holland-Essoh" initials="NHE [3]" lastIdx="1" clrIdx="2"/>
  <p:cmAuthor id="4" name="Niamh Holland-Essoh" initials="NHE [4]" lastIdx="1" clrIdx="3"/>
  <p:cmAuthor id="5" name="Camilla Uggla" initials="CU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72"/>
    <a:srgbClr val="FF7C29"/>
    <a:srgbClr val="099459"/>
    <a:srgbClr val="2250C2"/>
    <a:srgbClr val="1D49B1"/>
    <a:srgbClr val="F7AB01"/>
    <a:srgbClr val="FEB003"/>
    <a:srgbClr val="09DA59"/>
    <a:srgbClr val="09DD59"/>
    <a:srgbClr val="CF7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3995" autoAdjust="0"/>
  </p:normalViewPr>
  <p:slideViewPr>
    <p:cSldViewPr snapToGrid="0">
      <p:cViewPr varScale="1">
        <p:scale>
          <a:sx n="81" d="100"/>
          <a:sy n="81" d="100"/>
        </p:scale>
        <p:origin x="120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yslav Zhmailo" userId="5584a80c-9498-4e10-9865-30fa7a74a75d" providerId="ADAL" clId="{69EAE513-EB31-3D47-86EA-5688D49BF466}"/>
    <pc:docChg chg="undo custSel addSld delSld modSld modSection">
      <pc:chgData name="Vladyslav Zhmailo" userId="5584a80c-9498-4e10-9865-30fa7a74a75d" providerId="ADAL" clId="{69EAE513-EB31-3D47-86EA-5688D49BF466}" dt="2023-11-14T17:59:36.982" v="3554" actId="20577"/>
      <pc:docMkLst>
        <pc:docMk/>
      </pc:docMkLst>
      <pc:sldChg chg="del">
        <pc:chgData name="Vladyslav Zhmailo" userId="5584a80c-9498-4e10-9865-30fa7a74a75d" providerId="ADAL" clId="{69EAE513-EB31-3D47-86EA-5688D49BF466}" dt="2023-11-13T14:39:31.637" v="6" actId="2696"/>
        <pc:sldMkLst>
          <pc:docMk/>
          <pc:sldMk cId="2282102791" sldId="276"/>
        </pc:sldMkLst>
      </pc:sldChg>
      <pc:sldChg chg="modSp add mod">
        <pc:chgData name="Vladyslav Zhmailo" userId="5584a80c-9498-4e10-9865-30fa7a74a75d" providerId="ADAL" clId="{69EAE513-EB31-3D47-86EA-5688D49BF466}" dt="2023-11-13T14:43:42.245" v="42" actId="20577"/>
        <pc:sldMkLst>
          <pc:docMk/>
          <pc:sldMk cId="399957975" sldId="314"/>
        </pc:sldMkLst>
        <pc:spChg chg="mod">
          <ac:chgData name="Vladyslav Zhmailo" userId="5584a80c-9498-4e10-9865-30fa7a74a75d" providerId="ADAL" clId="{69EAE513-EB31-3D47-86EA-5688D49BF466}" dt="2023-11-13T14:43:42.245" v="42" actId="20577"/>
          <ac:spMkLst>
            <pc:docMk/>
            <pc:sldMk cId="399957975" sldId="314"/>
            <ac:spMk id="9" creationId="{706A4352-4B16-AE43-A6CD-5D757089A1B7}"/>
          </ac:spMkLst>
        </pc:spChg>
      </pc:sldChg>
      <pc:sldChg chg="del">
        <pc:chgData name="Vladyslav Zhmailo" userId="5584a80c-9498-4e10-9865-30fa7a74a75d" providerId="ADAL" clId="{69EAE513-EB31-3D47-86EA-5688D49BF466}" dt="2023-11-13T14:38:48.752" v="0" actId="2696"/>
        <pc:sldMkLst>
          <pc:docMk/>
          <pc:sldMk cId="1398328807" sldId="342"/>
        </pc:sldMkLst>
      </pc:sldChg>
      <pc:sldChg chg="del">
        <pc:chgData name="Vladyslav Zhmailo" userId="5584a80c-9498-4e10-9865-30fa7a74a75d" providerId="ADAL" clId="{69EAE513-EB31-3D47-86EA-5688D49BF466}" dt="2023-11-13T14:38:54.255" v="1" actId="2696"/>
        <pc:sldMkLst>
          <pc:docMk/>
          <pc:sldMk cId="3076606693" sldId="343"/>
        </pc:sldMkLst>
      </pc:sldChg>
      <pc:sldChg chg="del">
        <pc:chgData name="Vladyslav Zhmailo" userId="5584a80c-9498-4e10-9865-30fa7a74a75d" providerId="ADAL" clId="{69EAE513-EB31-3D47-86EA-5688D49BF466}" dt="2023-11-13T14:38:58.408" v="2" actId="2696"/>
        <pc:sldMkLst>
          <pc:docMk/>
          <pc:sldMk cId="2285247081" sldId="344"/>
        </pc:sldMkLst>
      </pc:sldChg>
      <pc:sldChg chg="del">
        <pc:chgData name="Vladyslav Zhmailo" userId="5584a80c-9498-4e10-9865-30fa7a74a75d" providerId="ADAL" clId="{69EAE513-EB31-3D47-86EA-5688D49BF466}" dt="2023-11-13T14:39:08.109" v="3" actId="2696"/>
        <pc:sldMkLst>
          <pc:docMk/>
          <pc:sldMk cId="2228464179" sldId="1082"/>
        </pc:sldMkLst>
      </pc:sldChg>
      <pc:sldChg chg="modSp add mod">
        <pc:chgData name="Vladyslav Zhmailo" userId="5584a80c-9498-4e10-9865-30fa7a74a75d" providerId="ADAL" clId="{69EAE513-EB31-3D47-86EA-5688D49BF466}" dt="2023-11-13T14:44:47.036" v="75" actId="20577"/>
        <pc:sldMkLst>
          <pc:docMk/>
          <pc:sldMk cId="3378227599" sldId="1082"/>
        </pc:sldMkLst>
        <pc:spChg chg="mod">
          <ac:chgData name="Vladyslav Zhmailo" userId="5584a80c-9498-4e10-9865-30fa7a74a75d" providerId="ADAL" clId="{69EAE513-EB31-3D47-86EA-5688D49BF466}" dt="2023-11-13T14:44:47.036" v="75" actId="20577"/>
          <ac:spMkLst>
            <pc:docMk/>
            <pc:sldMk cId="3378227599" sldId="1082"/>
            <ac:spMk id="9" creationId="{706A4352-4B16-AE43-A6CD-5D757089A1B7}"/>
          </ac:spMkLst>
        </pc:spChg>
      </pc:sldChg>
      <pc:sldChg chg="add">
        <pc:chgData name="Vladyslav Zhmailo" userId="5584a80c-9498-4e10-9865-30fa7a74a75d" providerId="ADAL" clId="{69EAE513-EB31-3D47-86EA-5688D49BF466}" dt="2023-11-13T14:44:16.999" v="43"/>
        <pc:sldMkLst>
          <pc:docMk/>
          <pc:sldMk cId="3169434319" sldId="1083"/>
        </pc:sldMkLst>
      </pc:sldChg>
      <pc:sldChg chg="del">
        <pc:chgData name="Vladyslav Zhmailo" userId="5584a80c-9498-4e10-9865-30fa7a74a75d" providerId="ADAL" clId="{69EAE513-EB31-3D47-86EA-5688D49BF466}" dt="2023-11-13T14:39:13.247" v="4" actId="2696"/>
        <pc:sldMkLst>
          <pc:docMk/>
          <pc:sldMk cId="4068954460" sldId="1083"/>
        </pc:sldMkLst>
      </pc:sldChg>
      <pc:sldChg chg="del">
        <pc:chgData name="Vladyslav Zhmailo" userId="5584a80c-9498-4e10-9865-30fa7a74a75d" providerId="ADAL" clId="{69EAE513-EB31-3D47-86EA-5688D49BF466}" dt="2023-11-13T14:39:18.662" v="5" actId="2696"/>
        <pc:sldMkLst>
          <pc:docMk/>
          <pc:sldMk cId="819510920" sldId="1084"/>
        </pc:sldMkLst>
      </pc:sldChg>
      <pc:sldChg chg="modSp add mod modNotesTx">
        <pc:chgData name="Vladyslav Zhmailo" userId="5584a80c-9498-4e10-9865-30fa7a74a75d" providerId="ADAL" clId="{69EAE513-EB31-3D47-86EA-5688D49BF466}" dt="2023-11-13T16:22:50.008" v="1088" actId="20577"/>
        <pc:sldMkLst>
          <pc:docMk/>
          <pc:sldMk cId="1005968980" sldId="1084"/>
        </pc:sldMkLst>
        <pc:spChg chg="mod">
          <ac:chgData name="Vladyslav Zhmailo" userId="5584a80c-9498-4e10-9865-30fa7a74a75d" providerId="ADAL" clId="{69EAE513-EB31-3D47-86EA-5688D49BF466}" dt="2023-11-13T16:22:50.008" v="1088" actId="20577"/>
          <ac:spMkLst>
            <pc:docMk/>
            <pc:sldMk cId="1005968980" sldId="1084"/>
            <ac:spMk id="9" creationId="{706A4352-4B16-AE43-A6CD-5D757089A1B7}"/>
          </ac:spMkLst>
        </pc:spChg>
      </pc:sldChg>
      <pc:sldChg chg="modSp add mod modNotesTx">
        <pc:chgData name="Vladyslav Zhmailo" userId="5584a80c-9498-4e10-9865-30fa7a74a75d" providerId="ADAL" clId="{69EAE513-EB31-3D47-86EA-5688D49BF466}" dt="2023-11-13T16:32:31.111" v="1328" actId="20577"/>
        <pc:sldMkLst>
          <pc:docMk/>
          <pc:sldMk cId="758929620" sldId="1085"/>
        </pc:sldMkLst>
        <pc:spChg chg="mod">
          <ac:chgData name="Vladyslav Zhmailo" userId="5584a80c-9498-4e10-9865-30fa7a74a75d" providerId="ADAL" clId="{69EAE513-EB31-3D47-86EA-5688D49BF466}" dt="2023-11-13T16:32:31.111" v="1328" actId="20577"/>
          <ac:spMkLst>
            <pc:docMk/>
            <pc:sldMk cId="758929620" sldId="1085"/>
            <ac:spMk id="9" creationId="{706A4352-4B16-AE43-A6CD-5D757089A1B7}"/>
          </ac:spMkLst>
        </pc:spChg>
      </pc:sldChg>
      <pc:sldChg chg="modSp add mod modNotesTx">
        <pc:chgData name="Vladyslav Zhmailo" userId="5584a80c-9498-4e10-9865-30fa7a74a75d" providerId="ADAL" clId="{69EAE513-EB31-3D47-86EA-5688D49BF466}" dt="2023-11-13T16:39:51.690" v="1392" actId="20577"/>
        <pc:sldMkLst>
          <pc:docMk/>
          <pc:sldMk cId="818822423" sldId="1086"/>
        </pc:sldMkLst>
        <pc:spChg chg="mod">
          <ac:chgData name="Vladyslav Zhmailo" userId="5584a80c-9498-4e10-9865-30fa7a74a75d" providerId="ADAL" clId="{69EAE513-EB31-3D47-86EA-5688D49BF466}" dt="2023-11-13T16:39:51.690" v="1392" actId="20577"/>
          <ac:spMkLst>
            <pc:docMk/>
            <pc:sldMk cId="818822423" sldId="1086"/>
            <ac:spMk id="9" creationId="{706A4352-4B16-AE43-A6CD-5D757089A1B7}"/>
          </ac:spMkLst>
        </pc:spChg>
      </pc:sldChg>
      <pc:sldChg chg="add">
        <pc:chgData name="Vladyslav Zhmailo" userId="5584a80c-9498-4e10-9865-30fa7a74a75d" providerId="ADAL" clId="{69EAE513-EB31-3D47-86EA-5688D49BF466}" dt="2023-11-14T15:53:32.065" v="1393" actId="2890"/>
        <pc:sldMkLst>
          <pc:docMk/>
          <pc:sldMk cId="475213382" sldId="1087"/>
        </pc:sldMkLst>
      </pc:sldChg>
      <pc:sldChg chg="add del">
        <pc:chgData name="Vladyslav Zhmailo" userId="5584a80c-9498-4e10-9865-30fa7a74a75d" providerId="ADAL" clId="{69EAE513-EB31-3D47-86EA-5688D49BF466}" dt="2023-11-14T16:08:25.316" v="1522" actId="2696"/>
        <pc:sldMkLst>
          <pc:docMk/>
          <pc:sldMk cId="1484476520" sldId="1088"/>
        </pc:sldMkLst>
      </pc:sldChg>
      <pc:sldChg chg="addSp delSp modSp new del mod modClrScheme chgLayout">
        <pc:chgData name="Vladyslav Zhmailo" userId="5584a80c-9498-4e10-9865-30fa7a74a75d" providerId="ADAL" clId="{69EAE513-EB31-3D47-86EA-5688D49BF466}" dt="2023-11-14T16:01:51.545" v="1401" actId="2696"/>
        <pc:sldMkLst>
          <pc:docMk/>
          <pc:sldMk cId="2832592783" sldId="1089"/>
        </pc:sldMkLst>
        <pc:spChg chg="del">
          <ac:chgData name="Vladyslav Zhmailo" userId="5584a80c-9498-4e10-9865-30fa7a74a75d" providerId="ADAL" clId="{69EAE513-EB31-3D47-86EA-5688D49BF466}" dt="2023-11-14T16:01:16.121" v="1396" actId="700"/>
          <ac:spMkLst>
            <pc:docMk/>
            <pc:sldMk cId="2832592783" sldId="1089"/>
            <ac:spMk id="2" creationId="{AC3A54C6-588F-44B0-F8EC-4ACC9D116FCA}"/>
          </ac:spMkLst>
        </pc:spChg>
        <pc:spChg chg="add mod">
          <ac:chgData name="Vladyslav Zhmailo" userId="5584a80c-9498-4e10-9865-30fa7a74a75d" providerId="ADAL" clId="{69EAE513-EB31-3D47-86EA-5688D49BF466}" dt="2023-11-14T16:01:16.121" v="1396" actId="700"/>
          <ac:spMkLst>
            <pc:docMk/>
            <pc:sldMk cId="2832592783" sldId="1089"/>
            <ac:spMk id="3" creationId="{E5A9214A-D6E1-A721-97DC-47F1636902C5}"/>
          </ac:spMkLst>
        </pc:spChg>
        <pc:cxnChg chg="add del mod">
          <ac:chgData name="Vladyslav Zhmailo" userId="5584a80c-9498-4e10-9865-30fa7a74a75d" providerId="ADAL" clId="{69EAE513-EB31-3D47-86EA-5688D49BF466}" dt="2023-11-14T16:01:33.230" v="1398"/>
          <ac:cxnSpMkLst>
            <pc:docMk/>
            <pc:sldMk cId="2832592783" sldId="1089"/>
            <ac:cxnSpMk id="4" creationId="{B7CF0325-3974-5302-A80B-650DFFCC690B}"/>
          </ac:cxnSpMkLst>
        </pc:cxnChg>
      </pc:sldChg>
      <pc:sldChg chg="add del setBg">
        <pc:chgData name="Vladyslav Zhmailo" userId="5584a80c-9498-4e10-9865-30fa7a74a75d" providerId="ADAL" clId="{69EAE513-EB31-3D47-86EA-5688D49BF466}" dt="2023-11-14T16:01:51.568" v="1402" actId="2696"/>
        <pc:sldMkLst>
          <pc:docMk/>
          <pc:sldMk cId="2684295140" sldId="1090"/>
        </pc:sldMkLst>
      </pc:sldChg>
      <pc:sldChg chg="delSp modSp add mod">
        <pc:chgData name="Vladyslav Zhmailo" userId="5584a80c-9498-4e10-9865-30fa7a74a75d" providerId="ADAL" clId="{69EAE513-EB31-3D47-86EA-5688D49BF466}" dt="2023-11-14T16:03:12.112" v="1515" actId="5793"/>
        <pc:sldMkLst>
          <pc:docMk/>
          <pc:sldMk cId="2193232036" sldId="1091"/>
        </pc:sldMkLst>
        <pc:spChg chg="del">
          <ac:chgData name="Vladyslav Zhmailo" userId="5584a80c-9498-4e10-9865-30fa7a74a75d" providerId="ADAL" clId="{69EAE513-EB31-3D47-86EA-5688D49BF466}" dt="2023-11-14T16:01:59.291" v="1404" actId="478"/>
          <ac:spMkLst>
            <pc:docMk/>
            <pc:sldMk cId="2193232036" sldId="1091"/>
            <ac:spMk id="3" creationId="{D59AF6B7-3AD2-7C49-904C-947F6A5184E8}"/>
          </ac:spMkLst>
        </pc:spChg>
        <pc:spChg chg="mod">
          <ac:chgData name="Vladyslav Zhmailo" userId="5584a80c-9498-4e10-9865-30fa7a74a75d" providerId="ADAL" clId="{69EAE513-EB31-3D47-86EA-5688D49BF466}" dt="2023-11-14T16:03:12.112" v="1515" actId="5793"/>
          <ac:spMkLst>
            <pc:docMk/>
            <pc:sldMk cId="2193232036" sldId="1091"/>
            <ac:spMk id="4" creationId="{67ABBE7F-83C8-4547-B0FF-ED04FA1C595B}"/>
          </ac:spMkLst>
        </pc:spChg>
        <pc:cxnChg chg="del">
          <ac:chgData name="Vladyslav Zhmailo" userId="5584a80c-9498-4e10-9865-30fa7a74a75d" providerId="ADAL" clId="{69EAE513-EB31-3D47-86EA-5688D49BF466}" dt="2023-11-14T16:01:56.965" v="1403" actId="478"/>
          <ac:cxnSpMkLst>
            <pc:docMk/>
            <pc:sldMk cId="2193232036" sldId="1091"/>
            <ac:cxnSpMk id="11" creationId="{D2D8A198-1CF3-0F4F-989A-BE43C69C888E}"/>
          </ac:cxnSpMkLst>
        </pc:cxnChg>
      </pc:sldChg>
      <pc:sldChg chg="add del setBg">
        <pc:chgData name="Vladyslav Zhmailo" userId="5584a80c-9498-4e10-9865-30fa7a74a75d" providerId="ADAL" clId="{69EAE513-EB31-3D47-86EA-5688D49BF466}" dt="2023-11-14T16:03:34.771" v="1518" actId="2696"/>
        <pc:sldMkLst>
          <pc:docMk/>
          <pc:sldMk cId="1422846172" sldId="1092"/>
        </pc:sldMkLst>
      </pc:sldChg>
      <pc:sldChg chg="modSp add mod">
        <pc:chgData name="Vladyslav Zhmailo" userId="5584a80c-9498-4e10-9865-30fa7a74a75d" providerId="ADAL" clId="{69EAE513-EB31-3D47-86EA-5688D49BF466}" dt="2023-11-14T16:03:46.474" v="1520" actId="20577"/>
        <pc:sldMkLst>
          <pc:docMk/>
          <pc:sldMk cId="4153641462" sldId="1093"/>
        </pc:sldMkLst>
        <pc:spChg chg="mod">
          <ac:chgData name="Vladyslav Zhmailo" userId="5584a80c-9498-4e10-9865-30fa7a74a75d" providerId="ADAL" clId="{69EAE513-EB31-3D47-86EA-5688D49BF466}" dt="2023-11-14T16:03:46.474" v="1520" actId="20577"/>
          <ac:spMkLst>
            <pc:docMk/>
            <pc:sldMk cId="4153641462" sldId="1093"/>
            <ac:spMk id="4" creationId="{67ABBE7F-83C8-4547-B0FF-ED04FA1C595B}"/>
          </ac:spMkLst>
        </pc:spChg>
      </pc:sldChg>
      <pc:sldChg chg="modSp add mod">
        <pc:chgData name="Vladyslav Zhmailo" userId="5584a80c-9498-4e10-9865-30fa7a74a75d" providerId="ADAL" clId="{69EAE513-EB31-3D47-86EA-5688D49BF466}" dt="2023-11-14T16:44:18.537" v="1595"/>
        <pc:sldMkLst>
          <pc:docMk/>
          <pc:sldMk cId="1646922146" sldId="1094"/>
        </pc:sldMkLst>
        <pc:spChg chg="mod">
          <ac:chgData name="Vladyslav Zhmailo" userId="5584a80c-9498-4e10-9865-30fa7a74a75d" providerId="ADAL" clId="{69EAE513-EB31-3D47-86EA-5688D49BF466}" dt="2023-11-14T16:44:18.537" v="1595"/>
          <ac:spMkLst>
            <pc:docMk/>
            <pc:sldMk cId="1646922146" sldId="1094"/>
            <ac:spMk id="4" creationId="{67ABBE7F-83C8-4547-B0FF-ED04FA1C595B}"/>
          </ac:spMkLst>
        </pc:spChg>
      </pc:sldChg>
      <pc:sldChg chg="add del">
        <pc:chgData name="Vladyslav Zhmailo" userId="5584a80c-9498-4e10-9865-30fa7a74a75d" providerId="ADAL" clId="{69EAE513-EB31-3D47-86EA-5688D49BF466}" dt="2023-11-14T16:09:16.029" v="1528" actId="2696"/>
        <pc:sldMkLst>
          <pc:docMk/>
          <pc:sldMk cId="1013782388" sldId="1095"/>
        </pc:sldMkLst>
      </pc:sldChg>
      <pc:sldChg chg="add del">
        <pc:chgData name="Vladyslav Zhmailo" userId="5584a80c-9498-4e10-9865-30fa7a74a75d" providerId="ADAL" clId="{69EAE513-EB31-3D47-86EA-5688D49BF466}" dt="2023-11-14T16:09:06.354" v="1526"/>
        <pc:sldMkLst>
          <pc:docMk/>
          <pc:sldMk cId="442267969" sldId="1096"/>
        </pc:sldMkLst>
      </pc:sldChg>
      <pc:sldChg chg="addSp modSp add mod modNotesTx">
        <pc:chgData name="Vladyslav Zhmailo" userId="5584a80c-9498-4e10-9865-30fa7a74a75d" providerId="ADAL" clId="{69EAE513-EB31-3D47-86EA-5688D49BF466}" dt="2023-11-14T16:19:47.052" v="1587" actId="20577"/>
        <pc:sldMkLst>
          <pc:docMk/>
          <pc:sldMk cId="2666839546" sldId="1096"/>
        </pc:sldMkLst>
        <pc:spChg chg="mod">
          <ac:chgData name="Vladyslav Zhmailo" userId="5584a80c-9498-4e10-9865-30fa7a74a75d" providerId="ADAL" clId="{69EAE513-EB31-3D47-86EA-5688D49BF466}" dt="2023-11-14T16:09:31.043" v="1530" actId="20577"/>
          <ac:spMkLst>
            <pc:docMk/>
            <pc:sldMk cId="2666839546" sldId="1096"/>
            <ac:spMk id="2" creationId="{8AFFCED8-F135-3F14-5C1E-6F1D87C95B0C}"/>
          </ac:spMkLst>
        </pc:spChg>
        <pc:spChg chg="mod">
          <ac:chgData name="Vladyslav Zhmailo" userId="5584a80c-9498-4e10-9865-30fa7a74a75d" providerId="ADAL" clId="{69EAE513-EB31-3D47-86EA-5688D49BF466}" dt="2023-11-14T16:17:21.778" v="1560" actId="207"/>
          <ac:spMkLst>
            <pc:docMk/>
            <pc:sldMk cId="2666839546" sldId="1096"/>
            <ac:spMk id="9" creationId="{706A4352-4B16-AE43-A6CD-5D757089A1B7}"/>
          </ac:spMkLst>
        </pc:spChg>
        <pc:picChg chg="add mod">
          <ac:chgData name="Vladyslav Zhmailo" userId="5584a80c-9498-4e10-9865-30fa7a74a75d" providerId="ADAL" clId="{69EAE513-EB31-3D47-86EA-5688D49BF466}" dt="2023-11-14T16:16:49.590" v="1555" actId="1076"/>
          <ac:picMkLst>
            <pc:docMk/>
            <pc:sldMk cId="2666839546" sldId="1096"/>
            <ac:picMk id="4" creationId="{AA8EED10-6AA8-1174-C065-CA6A3AEDF63D}"/>
          </ac:picMkLst>
        </pc:picChg>
      </pc:sldChg>
      <pc:sldChg chg="addSp delSp modSp add mod">
        <pc:chgData name="Vladyslav Zhmailo" userId="5584a80c-9498-4e10-9865-30fa7a74a75d" providerId="ADAL" clId="{69EAE513-EB31-3D47-86EA-5688D49BF466}" dt="2023-11-14T17:41:14.117" v="3074" actId="1076"/>
        <pc:sldMkLst>
          <pc:docMk/>
          <pc:sldMk cId="500264620" sldId="1097"/>
        </pc:sldMkLst>
        <pc:spChg chg="mod">
          <ac:chgData name="Vladyslav Zhmailo" userId="5584a80c-9498-4e10-9865-30fa7a74a75d" providerId="ADAL" clId="{69EAE513-EB31-3D47-86EA-5688D49BF466}" dt="2023-11-14T16:22:26.923" v="1592" actId="207"/>
          <ac:spMkLst>
            <pc:docMk/>
            <pc:sldMk cId="500264620" sldId="1097"/>
            <ac:spMk id="2" creationId="{8AFFCED8-F135-3F14-5C1E-6F1D87C95B0C}"/>
          </ac:spMkLst>
        </pc:spChg>
        <pc:spChg chg="mod">
          <ac:chgData name="Vladyslav Zhmailo" userId="5584a80c-9498-4e10-9865-30fa7a74a75d" providerId="ADAL" clId="{69EAE513-EB31-3D47-86EA-5688D49BF466}" dt="2023-11-14T16:50:04.384" v="1939" actId="255"/>
          <ac:spMkLst>
            <pc:docMk/>
            <pc:sldMk cId="500264620" sldId="1097"/>
            <ac:spMk id="9" creationId="{706A4352-4B16-AE43-A6CD-5D757089A1B7}"/>
          </ac:spMkLst>
        </pc:spChg>
        <pc:picChg chg="del">
          <ac:chgData name="Vladyslav Zhmailo" userId="5584a80c-9498-4e10-9865-30fa7a74a75d" providerId="ADAL" clId="{69EAE513-EB31-3D47-86EA-5688D49BF466}" dt="2023-11-14T16:50:13.121" v="1940" actId="478"/>
          <ac:picMkLst>
            <pc:docMk/>
            <pc:sldMk cId="500264620" sldId="1097"/>
            <ac:picMk id="4" creationId="{AA8EED10-6AA8-1174-C065-CA6A3AEDF63D}"/>
          </ac:picMkLst>
        </pc:picChg>
        <pc:picChg chg="add mod">
          <ac:chgData name="Vladyslav Zhmailo" userId="5584a80c-9498-4e10-9865-30fa7a74a75d" providerId="ADAL" clId="{69EAE513-EB31-3D47-86EA-5688D49BF466}" dt="2023-11-14T17:41:14.117" v="3074" actId="1076"/>
          <ac:picMkLst>
            <pc:docMk/>
            <pc:sldMk cId="500264620" sldId="1097"/>
            <ac:picMk id="5" creationId="{7DCEBD19-0E3A-D1D6-24A1-23C2C61FF04C}"/>
          </ac:picMkLst>
        </pc:picChg>
      </pc:sldChg>
      <pc:sldChg chg="add del">
        <pc:chgData name="Vladyslav Zhmailo" userId="5584a80c-9498-4e10-9865-30fa7a74a75d" providerId="ADAL" clId="{69EAE513-EB31-3D47-86EA-5688D49BF466}" dt="2023-11-14T16:21:48.639" v="1588" actId="2696"/>
        <pc:sldMkLst>
          <pc:docMk/>
          <pc:sldMk cId="2898636321" sldId="1097"/>
        </pc:sldMkLst>
      </pc:sldChg>
      <pc:sldChg chg="addSp modSp add mod">
        <pc:chgData name="Vladyslav Zhmailo" userId="5584a80c-9498-4e10-9865-30fa7a74a75d" providerId="ADAL" clId="{69EAE513-EB31-3D47-86EA-5688D49BF466}" dt="2023-11-14T17:42:46.097" v="3079" actId="1076"/>
        <pc:sldMkLst>
          <pc:docMk/>
          <pc:sldMk cId="1146613768" sldId="1098"/>
        </pc:sldMkLst>
        <pc:spChg chg="mod">
          <ac:chgData name="Vladyslav Zhmailo" userId="5584a80c-9498-4e10-9865-30fa7a74a75d" providerId="ADAL" clId="{69EAE513-EB31-3D47-86EA-5688D49BF466}" dt="2023-11-14T16:50:57.208" v="1943" actId="11"/>
          <ac:spMkLst>
            <pc:docMk/>
            <pc:sldMk cId="1146613768" sldId="1098"/>
            <ac:spMk id="2" creationId="{8AFFCED8-F135-3F14-5C1E-6F1D87C95B0C}"/>
          </ac:spMkLst>
        </pc:spChg>
        <pc:spChg chg="mod">
          <ac:chgData name="Vladyslav Zhmailo" userId="5584a80c-9498-4e10-9865-30fa7a74a75d" providerId="ADAL" clId="{69EAE513-EB31-3D47-86EA-5688D49BF466}" dt="2023-11-14T16:56:00.902" v="2006" actId="1076"/>
          <ac:spMkLst>
            <pc:docMk/>
            <pc:sldMk cId="1146613768" sldId="1098"/>
            <ac:spMk id="9" creationId="{706A4352-4B16-AE43-A6CD-5D757089A1B7}"/>
          </ac:spMkLst>
        </pc:spChg>
        <pc:picChg chg="add mod">
          <ac:chgData name="Vladyslav Zhmailo" userId="5584a80c-9498-4e10-9865-30fa7a74a75d" providerId="ADAL" clId="{69EAE513-EB31-3D47-86EA-5688D49BF466}" dt="2023-11-14T17:42:46.097" v="3079" actId="1076"/>
          <ac:picMkLst>
            <pc:docMk/>
            <pc:sldMk cId="1146613768" sldId="1098"/>
            <ac:picMk id="3" creationId="{4C36ED48-3B2F-1B84-EE02-C58299801A72}"/>
          </ac:picMkLst>
        </pc:picChg>
      </pc:sldChg>
      <pc:sldChg chg="addSp modSp add mod modNotesTx">
        <pc:chgData name="Vladyslav Zhmailo" userId="5584a80c-9498-4e10-9865-30fa7a74a75d" providerId="ADAL" clId="{69EAE513-EB31-3D47-86EA-5688D49BF466}" dt="2023-11-14T17:08:43.783" v="2610" actId="20577"/>
        <pc:sldMkLst>
          <pc:docMk/>
          <pc:sldMk cId="2564285161" sldId="1099"/>
        </pc:sldMkLst>
        <pc:spChg chg="mod">
          <ac:chgData name="Vladyslav Zhmailo" userId="5584a80c-9498-4e10-9865-30fa7a74a75d" providerId="ADAL" clId="{69EAE513-EB31-3D47-86EA-5688D49BF466}" dt="2023-11-14T16:56:48.243" v="2012" actId="11"/>
          <ac:spMkLst>
            <pc:docMk/>
            <pc:sldMk cId="2564285161" sldId="1099"/>
            <ac:spMk id="2" creationId="{8AFFCED8-F135-3F14-5C1E-6F1D87C95B0C}"/>
          </ac:spMkLst>
        </pc:spChg>
        <pc:spChg chg="add mod">
          <ac:chgData name="Vladyslav Zhmailo" userId="5584a80c-9498-4e10-9865-30fa7a74a75d" providerId="ADAL" clId="{69EAE513-EB31-3D47-86EA-5688D49BF466}" dt="2023-11-14T17:03:27.177" v="2336" actId="20577"/>
          <ac:spMkLst>
            <pc:docMk/>
            <pc:sldMk cId="2564285161" sldId="1099"/>
            <ac:spMk id="3" creationId="{3B8D05A4-4154-8141-2EB6-2521DAA6F58D}"/>
          </ac:spMkLst>
        </pc:spChg>
        <pc:spChg chg="add mod">
          <ac:chgData name="Vladyslav Zhmailo" userId="5584a80c-9498-4e10-9865-30fa7a74a75d" providerId="ADAL" clId="{69EAE513-EB31-3D47-86EA-5688D49BF466}" dt="2023-11-14T17:08:43.783" v="2610" actId="20577"/>
          <ac:spMkLst>
            <pc:docMk/>
            <pc:sldMk cId="2564285161" sldId="1099"/>
            <ac:spMk id="4" creationId="{44A60623-BA95-2E37-6BB1-4D36C207D884}"/>
          </ac:spMkLst>
        </pc:spChg>
        <pc:spChg chg="mod">
          <ac:chgData name="Vladyslav Zhmailo" userId="5584a80c-9498-4e10-9865-30fa7a74a75d" providerId="ADAL" clId="{69EAE513-EB31-3D47-86EA-5688D49BF466}" dt="2023-11-14T17:02:04.935" v="2317" actId="1076"/>
          <ac:spMkLst>
            <pc:docMk/>
            <pc:sldMk cId="2564285161" sldId="1099"/>
            <ac:spMk id="9" creationId="{706A4352-4B16-AE43-A6CD-5D757089A1B7}"/>
          </ac:spMkLst>
        </pc:spChg>
      </pc:sldChg>
      <pc:sldChg chg="addSp delSp modSp add mod modNotesTx">
        <pc:chgData name="Vladyslav Zhmailo" userId="5584a80c-9498-4e10-9865-30fa7a74a75d" providerId="ADAL" clId="{69EAE513-EB31-3D47-86EA-5688D49BF466}" dt="2023-11-14T17:33:34.081" v="3069" actId="1076"/>
        <pc:sldMkLst>
          <pc:docMk/>
          <pc:sldMk cId="1607392919" sldId="1100"/>
        </pc:sldMkLst>
        <pc:spChg chg="mod">
          <ac:chgData name="Vladyslav Zhmailo" userId="5584a80c-9498-4e10-9865-30fa7a74a75d" providerId="ADAL" clId="{69EAE513-EB31-3D47-86EA-5688D49BF466}" dt="2023-11-14T17:09:20.160" v="2615" actId="11"/>
          <ac:spMkLst>
            <pc:docMk/>
            <pc:sldMk cId="1607392919" sldId="1100"/>
            <ac:spMk id="2" creationId="{8AFFCED8-F135-3F14-5C1E-6F1D87C95B0C}"/>
          </ac:spMkLst>
        </pc:spChg>
        <pc:spChg chg="del">
          <ac:chgData name="Vladyslav Zhmailo" userId="5584a80c-9498-4e10-9865-30fa7a74a75d" providerId="ADAL" clId="{69EAE513-EB31-3D47-86EA-5688D49BF466}" dt="2023-11-14T17:13:11.780" v="2728" actId="478"/>
          <ac:spMkLst>
            <pc:docMk/>
            <pc:sldMk cId="1607392919" sldId="1100"/>
            <ac:spMk id="3" creationId="{3B8D05A4-4154-8141-2EB6-2521DAA6F58D}"/>
          </ac:spMkLst>
        </pc:spChg>
        <pc:spChg chg="del">
          <ac:chgData name="Vladyslav Zhmailo" userId="5584a80c-9498-4e10-9865-30fa7a74a75d" providerId="ADAL" clId="{69EAE513-EB31-3D47-86EA-5688D49BF466}" dt="2023-11-14T17:13:13.989" v="2729" actId="478"/>
          <ac:spMkLst>
            <pc:docMk/>
            <pc:sldMk cId="1607392919" sldId="1100"/>
            <ac:spMk id="4" creationId="{44A60623-BA95-2E37-6BB1-4D36C207D884}"/>
          </ac:spMkLst>
        </pc:spChg>
        <pc:spChg chg="mod">
          <ac:chgData name="Vladyslav Zhmailo" userId="5584a80c-9498-4e10-9865-30fa7a74a75d" providerId="ADAL" clId="{69EAE513-EB31-3D47-86EA-5688D49BF466}" dt="2023-11-14T17:12:35.419" v="2727" actId="20577"/>
          <ac:spMkLst>
            <pc:docMk/>
            <pc:sldMk cId="1607392919" sldId="1100"/>
            <ac:spMk id="9" creationId="{706A4352-4B16-AE43-A6CD-5D757089A1B7}"/>
          </ac:spMkLst>
        </pc:spChg>
        <pc:picChg chg="add mod">
          <ac:chgData name="Vladyslav Zhmailo" userId="5584a80c-9498-4e10-9865-30fa7a74a75d" providerId="ADAL" clId="{69EAE513-EB31-3D47-86EA-5688D49BF466}" dt="2023-11-14T17:33:34.081" v="3069" actId="1076"/>
          <ac:picMkLst>
            <pc:docMk/>
            <pc:sldMk cId="1607392919" sldId="1100"/>
            <ac:picMk id="6" creationId="{C1DE0024-E769-31FF-BF18-3C836F643616}"/>
          </ac:picMkLst>
        </pc:picChg>
      </pc:sldChg>
      <pc:sldChg chg="addSp modSp add mod">
        <pc:chgData name="Vladyslav Zhmailo" userId="5584a80c-9498-4e10-9865-30fa7a74a75d" providerId="ADAL" clId="{69EAE513-EB31-3D47-86EA-5688D49BF466}" dt="2023-11-14T17:32:13.800" v="3063" actId="1076"/>
        <pc:sldMkLst>
          <pc:docMk/>
          <pc:sldMk cId="1154036121" sldId="1101"/>
        </pc:sldMkLst>
        <pc:spChg chg="mod">
          <ac:chgData name="Vladyslav Zhmailo" userId="5584a80c-9498-4e10-9865-30fa7a74a75d" providerId="ADAL" clId="{69EAE513-EB31-3D47-86EA-5688D49BF466}" dt="2023-11-14T17:13:33.627" v="2735" actId="11"/>
          <ac:spMkLst>
            <pc:docMk/>
            <pc:sldMk cId="1154036121" sldId="1101"/>
            <ac:spMk id="2" creationId="{8AFFCED8-F135-3F14-5C1E-6F1D87C95B0C}"/>
          </ac:spMkLst>
        </pc:spChg>
        <pc:spChg chg="mod">
          <ac:chgData name="Vladyslav Zhmailo" userId="5584a80c-9498-4e10-9865-30fa7a74a75d" providerId="ADAL" clId="{69EAE513-EB31-3D47-86EA-5688D49BF466}" dt="2023-11-14T17:17:50.765" v="2848" actId="20577"/>
          <ac:spMkLst>
            <pc:docMk/>
            <pc:sldMk cId="1154036121" sldId="1101"/>
            <ac:spMk id="9" creationId="{706A4352-4B16-AE43-A6CD-5D757089A1B7}"/>
          </ac:spMkLst>
        </pc:spChg>
        <pc:picChg chg="add mod">
          <ac:chgData name="Vladyslav Zhmailo" userId="5584a80c-9498-4e10-9865-30fa7a74a75d" providerId="ADAL" clId="{69EAE513-EB31-3D47-86EA-5688D49BF466}" dt="2023-11-14T17:32:13.800" v="3063" actId="1076"/>
          <ac:picMkLst>
            <pc:docMk/>
            <pc:sldMk cId="1154036121" sldId="1101"/>
            <ac:picMk id="4" creationId="{F79DCC13-05CF-1E22-823A-1503A16AA229}"/>
          </ac:picMkLst>
        </pc:picChg>
      </pc:sldChg>
      <pc:sldChg chg="addSp delSp modSp add mod">
        <pc:chgData name="Vladyslav Zhmailo" userId="5584a80c-9498-4e10-9865-30fa7a74a75d" providerId="ADAL" clId="{69EAE513-EB31-3D47-86EA-5688D49BF466}" dt="2023-11-14T17:59:36.982" v="3554" actId="20577"/>
        <pc:sldMkLst>
          <pc:docMk/>
          <pc:sldMk cId="1712801308" sldId="1102"/>
        </pc:sldMkLst>
        <pc:spChg chg="mod">
          <ac:chgData name="Vladyslav Zhmailo" userId="5584a80c-9498-4e10-9865-30fa7a74a75d" providerId="ADAL" clId="{69EAE513-EB31-3D47-86EA-5688D49BF466}" dt="2023-11-14T17:52:00.264" v="3150" actId="20577"/>
          <ac:spMkLst>
            <pc:docMk/>
            <pc:sldMk cId="1712801308" sldId="1102"/>
            <ac:spMk id="2" creationId="{8AFFCED8-F135-3F14-5C1E-6F1D87C95B0C}"/>
          </ac:spMkLst>
        </pc:spChg>
        <pc:spChg chg="add del mod">
          <ac:chgData name="Vladyslav Zhmailo" userId="5584a80c-9498-4e10-9865-30fa7a74a75d" providerId="ADAL" clId="{69EAE513-EB31-3D47-86EA-5688D49BF466}" dt="2023-11-14T17:59:36.982" v="3554" actId="20577"/>
          <ac:spMkLst>
            <pc:docMk/>
            <pc:sldMk cId="1712801308" sldId="1102"/>
            <ac:spMk id="3" creationId="{058B7EF6-645B-B82A-E428-39710C89A508}"/>
          </ac:spMkLst>
        </pc:spChg>
        <pc:spChg chg="del mod">
          <ac:chgData name="Vladyslav Zhmailo" userId="5584a80c-9498-4e10-9865-30fa7a74a75d" providerId="ADAL" clId="{69EAE513-EB31-3D47-86EA-5688D49BF466}" dt="2023-11-14T17:52:05.729" v="3152" actId="478"/>
          <ac:spMkLst>
            <pc:docMk/>
            <pc:sldMk cId="1712801308" sldId="1102"/>
            <ac:spMk id="9" creationId="{706A4352-4B16-AE43-A6CD-5D757089A1B7}"/>
          </ac:spMkLst>
        </pc:spChg>
        <pc:picChg chg="add del mod">
          <ac:chgData name="Vladyslav Zhmailo" userId="5584a80c-9498-4e10-9865-30fa7a74a75d" providerId="ADAL" clId="{69EAE513-EB31-3D47-86EA-5688D49BF466}" dt="2023-11-14T17:52:01.814" v="3151" actId="478"/>
          <ac:picMkLst>
            <pc:docMk/>
            <pc:sldMk cId="1712801308" sldId="1102"/>
            <ac:picMk id="5" creationId="{3699F88B-627B-C946-8462-D56B6EE6ED87}"/>
          </ac:picMkLst>
        </pc:picChg>
        <pc:picChg chg="add mod">
          <ac:chgData name="Vladyslav Zhmailo" userId="5584a80c-9498-4e10-9865-30fa7a74a75d" providerId="ADAL" clId="{69EAE513-EB31-3D47-86EA-5688D49BF466}" dt="2023-11-14T17:57:00.289" v="3528" actId="1076"/>
          <ac:picMkLst>
            <pc:docMk/>
            <pc:sldMk cId="1712801308" sldId="1102"/>
            <ac:picMk id="6" creationId="{FD4A50D5-142A-5C3C-600B-5B890045A5EB}"/>
          </ac:picMkLst>
        </pc:picChg>
        <pc:picChg chg="add mod">
          <ac:chgData name="Vladyslav Zhmailo" userId="5584a80c-9498-4e10-9865-30fa7a74a75d" providerId="ADAL" clId="{69EAE513-EB31-3D47-86EA-5688D49BF466}" dt="2023-11-14T17:57:31.776" v="3532" actId="14100"/>
          <ac:picMkLst>
            <pc:docMk/>
            <pc:sldMk cId="1712801308" sldId="1102"/>
            <ac:picMk id="7" creationId="{D4DF9873-49D7-2C87-A71C-63B3C2133176}"/>
          </ac:picMkLst>
        </pc:picChg>
        <pc:picChg chg="add mod">
          <ac:chgData name="Vladyslav Zhmailo" userId="5584a80c-9498-4e10-9865-30fa7a74a75d" providerId="ADAL" clId="{69EAE513-EB31-3D47-86EA-5688D49BF466}" dt="2023-11-14T17:58:37.002" v="3544" actId="1076"/>
          <ac:picMkLst>
            <pc:docMk/>
            <pc:sldMk cId="1712801308" sldId="1102"/>
            <ac:picMk id="8" creationId="{07D2C8AE-EAB2-96A7-4E84-9901AAE38E7D}"/>
          </ac:picMkLst>
        </pc:picChg>
      </pc:sldChg>
      <pc:sldChg chg="del">
        <pc:chgData name="Vladyslav Zhmailo" userId="5584a80c-9498-4e10-9865-30fa7a74a75d" providerId="ADAL" clId="{69EAE513-EB31-3D47-86EA-5688D49BF466}" dt="2023-11-13T14:39:33.396" v="7" actId="2696"/>
        <pc:sldMkLst>
          <pc:docMk/>
          <pc:sldMk cId="3993614057" sldId="1122"/>
        </pc:sldMkLst>
      </pc:sldChg>
      <pc:sldChg chg="del">
        <pc:chgData name="Vladyslav Zhmailo" userId="5584a80c-9498-4e10-9865-30fa7a74a75d" providerId="ADAL" clId="{69EAE513-EB31-3D47-86EA-5688D49BF466}" dt="2023-11-13T14:39:35.244" v="8" actId="2696"/>
        <pc:sldMkLst>
          <pc:docMk/>
          <pc:sldMk cId="239379152" sldId="1123"/>
        </pc:sldMkLst>
      </pc:sldChg>
    </pc:docChg>
  </pc:docChgLst>
  <pc:docChgLst>
    <pc:chgData name="Vladyslav Zhmailo" userId="5584a80c-9498-4e10-9865-30fa7a74a75d" providerId="ADAL" clId="{CA45B0F9-FD27-3E48-B53E-D399650D353D}"/>
    <pc:docChg chg="undo custSel addSld delSld modSld modSection">
      <pc:chgData name="Vladyslav Zhmailo" userId="5584a80c-9498-4e10-9865-30fa7a74a75d" providerId="ADAL" clId="{CA45B0F9-FD27-3E48-B53E-D399650D353D}" dt="2023-11-15T14:22:52.282" v="1211" actId="18331"/>
      <pc:docMkLst>
        <pc:docMk/>
      </pc:docMkLst>
      <pc:sldChg chg="modSp mod">
        <pc:chgData name="Vladyslav Zhmailo" userId="5584a80c-9498-4e10-9865-30fa7a74a75d" providerId="ADAL" clId="{CA45B0F9-FD27-3E48-B53E-D399650D353D}" dt="2023-11-15T12:42:51.762" v="379" actId="790"/>
        <pc:sldMkLst>
          <pc:docMk/>
          <pc:sldMk cId="2596667228" sldId="275"/>
        </pc:sldMkLst>
        <pc:spChg chg="mod">
          <ac:chgData name="Vladyslav Zhmailo" userId="5584a80c-9498-4e10-9865-30fa7a74a75d" providerId="ADAL" clId="{CA45B0F9-FD27-3E48-B53E-D399650D353D}" dt="2023-11-15T11:47:39.373" v="14" actId="27636"/>
          <ac:spMkLst>
            <pc:docMk/>
            <pc:sldMk cId="2596667228" sldId="275"/>
            <ac:spMk id="2" creationId="{00000000-0000-0000-0000-000000000000}"/>
          </ac:spMkLst>
        </pc:spChg>
        <pc:spChg chg="mod">
          <ac:chgData name="Vladyslav Zhmailo" userId="5584a80c-9498-4e10-9865-30fa7a74a75d" providerId="ADAL" clId="{CA45B0F9-FD27-3E48-B53E-D399650D353D}" dt="2023-11-15T12:42:51.762" v="379" actId="790"/>
          <ac:spMkLst>
            <pc:docMk/>
            <pc:sldMk cId="2596667228" sldId="275"/>
            <ac:spMk id="4" creationId="{00000000-0000-0000-0000-000000000000}"/>
          </ac:spMkLst>
        </pc:spChg>
      </pc:sldChg>
      <pc:sldChg chg="modSp mod">
        <pc:chgData name="Vladyslav Zhmailo" userId="5584a80c-9498-4e10-9865-30fa7a74a75d" providerId="ADAL" clId="{CA45B0F9-FD27-3E48-B53E-D399650D353D}" dt="2023-11-15T14:16:43.223" v="1172" actId="20577"/>
        <pc:sldMkLst>
          <pc:docMk/>
          <pc:sldMk cId="3969045828" sldId="324"/>
        </pc:sldMkLst>
        <pc:spChg chg="mod">
          <ac:chgData name="Vladyslav Zhmailo" userId="5584a80c-9498-4e10-9865-30fa7a74a75d" providerId="ADAL" clId="{CA45B0F9-FD27-3E48-B53E-D399650D353D}" dt="2023-11-15T14:16:43.223" v="1172" actId="20577"/>
          <ac:spMkLst>
            <pc:docMk/>
            <pc:sldMk cId="3969045828" sldId="324"/>
            <ac:spMk id="4" creationId="{67ABBE7F-83C8-4547-B0FF-ED04FA1C595B}"/>
          </ac:spMkLst>
        </pc:spChg>
      </pc:sldChg>
      <pc:sldChg chg="addSp delSp modSp mod">
        <pc:chgData name="Vladyslav Zhmailo" userId="5584a80c-9498-4e10-9865-30fa7a74a75d" providerId="ADAL" clId="{CA45B0F9-FD27-3E48-B53E-D399650D353D}" dt="2023-11-15T14:14:19.527" v="1170"/>
        <pc:sldMkLst>
          <pc:docMk/>
          <pc:sldMk cId="1369111716" sldId="325"/>
        </pc:sldMkLst>
        <pc:spChg chg="add del mod">
          <ac:chgData name="Vladyslav Zhmailo" userId="5584a80c-9498-4e10-9865-30fa7a74a75d" providerId="ADAL" clId="{CA45B0F9-FD27-3E48-B53E-D399650D353D}" dt="2023-11-15T11:52:48.262" v="141"/>
          <ac:spMkLst>
            <pc:docMk/>
            <pc:sldMk cId="1369111716" sldId="325"/>
            <ac:spMk id="2" creationId="{FD8F3004-048D-3EDD-4EE5-9EA70A2404E6}"/>
          </ac:spMkLst>
        </pc:spChg>
        <pc:spChg chg="add del mod">
          <ac:chgData name="Vladyslav Zhmailo" userId="5584a80c-9498-4e10-9865-30fa7a74a75d" providerId="ADAL" clId="{CA45B0F9-FD27-3E48-B53E-D399650D353D}" dt="2023-11-15T14:14:19.527" v="1170"/>
          <ac:spMkLst>
            <pc:docMk/>
            <pc:sldMk cId="1369111716" sldId="325"/>
            <ac:spMk id="3" creationId="{02A82BD5-6C80-63CA-9C0E-E301BE1EB900}"/>
          </ac:spMkLst>
        </pc:spChg>
        <pc:spChg chg="mod">
          <ac:chgData name="Vladyslav Zhmailo" userId="5584a80c-9498-4e10-9865-30fa7a74a75d" providerId="ADAL" clId="{CA45B0F9-FD27-3E48-B53E-D399650D353D}" dt="2023-11-15T11:53:19.646" v="142" actId="790"/>
          <ac:spMkLst>
            <pc:docMk/>
            <pc:sldMk cId="1369111716" sldId="325"/>
            <ac:spMk id="8" creationId="{B678F53B-2C1F-C44B-92A5-17CE5E6D5907}"/>
          </ac:spMkLst>
        </pc:spChg>
        <pc:spChg chg="mod">
          <ac:chgData name="Vladyslav Zhmailo" userId="5584a80c-9498-4e10-9865-30fa7a74a75d" providerId="ADAL" clId="{CA45B0F9-FD27-3E48-B53E-D399650D353D}" dt="2023-11-15T14:11:52.902" v="1154" actId="20577"/>
          <ac:spMkLst>
            <pc:docMk/>
            <pc:sldMk cId="1369111716" sldId="325"/>
            <ac:spMk id="9" creationId="{706A4352-4B16-AE43-A6CD-5D757089A1B7}"/>
          </ac:spMkLst>
        </pc:spChg>
        <pc:spChg chg="mod">
          <ac:chgData name="Vladyslav Zhmailo" userId="5584a80c-9498-4e10-9865-30fa7a74a75d" providerId="ADAL" clId="{CA45B0F9-FD27-3E48-B53E-D399650D353D}" dt="2023-11-15T11:53:19.646" v="142" actId="790"/>
          <ac:spMkLst>
            <pc:docMk/>
            <pc:sldMk cId="1369111716" sldId="325"/>
            <ac:spMk id="13" creationId="{AF3C09AD-5EAF-5644-B9F8-DBA439BB8EC3}"/>
          </ac:spMkLst>
        </pc:spChg>
        <pc:spChg chg="mod">
          <ac:chgData name="Vladyslav Zhmailo" userId="5584a80c-9498-4e10-9865-30fa7a74a75d" providerId="ADAL" clId="{CA45B0F9-FD27-3E48-B53E-D399650D353D}" dt="2023-11-15T14:11:39.172" v="1145" actId="1076"/>
          <ac:spMkLst>
            <pc:docMk/>
            <pc:sldMk cId="1369111716" sldId="325"/>
            <ac:spMk id="16" creationId="{2D9089D0-4358-954A-BE3D-8EE6B8936B85}"/>
          </ac:spMkLst>
        </pc:spChg>
        <pc:spChg chg="mod">
          <ac:chgData name="Vladyslav Zhmailo" userId="5584a80c-9498-4e10-9865-30fa7a74a75d" providerId="ADAL" clId="{CA45B0F9-FD27-3E48-B53E-D399650D353D}" dt="2023-11-15T14:12:40.530" v="1161" actId="2711"/>
          <ac:spMkLst>
            <pc:docMk/>
            <pc:sldMk cId="1369111716" sldId="325"/>
            <ac:spMk id="22" creationId="{159F1593-4EA8-564C-A28D-B8DF7E280FE5}"/>
          </ac:spMkLst>
        </pc:spChg>
        <pc:spChg chg="mod">
          <ac:chgData name="Vladyslav Zhmailo" userId="5584a80c-9498-4e10-9865-30fa7a74a75d" providerId="ADAL" clId="{CA45B0F9-FD27-3E48-B53E-D399650D353D}" dt="2023-11-15T14:12:08.714" v="1158" actId="113"/>
          <ac:spMkLst>
            <pc:docMk/>
            <pc:sldMk cId="1369111716" sldId="325"/>
            <ac:spMk id="23" creationId="{EBD676B9-7BC3-2848-B6D8-D6FF2E350C3F}"/>
          </ac:spMkLst>
        </pc:spChg>
      </pc:sldChg>
      <pc:sldChg chg="modSp mod">
        <pc:chgData name="Vladyslav Zhmailo" userId="5584a80c-9498-4e10-9865-30fa7a74a75d" providerId="ADAL" clId="{CA45B0F9-FD27-3E48-B53E-D399650D353D}" dt="2023-11-15T14:14:01.545" v="1167" actId="313"/>
        <pc:sldMkLst>
          <pc:docMk/>
          <pc:sldMk cId="965984185" sldId="334"/>
        </pc:sldMkLst>
        <pc:spChg chg="mod">
          <ac:chgData name="Vladyslav Zhmailo" userId="5584a80c-9498-4e10-9865-30fa7a74a75d" providerId="ADAL" clId="{CA45B0F9-FD27-3E48-B53E-D399650D353D}" dt="2023-11-15T14:13:57.271" v="1165" actId="313"/>
          <ac:spMkLst>
            <pc:docMk/>
            <pc:sldMk cId="965984185" sldId="334"/>
            <ac:spMk id="9" creationId="{706A4352-4B16-AE43-A6CD-5D757089A1B7}"/>
          </ac:spMkLst>
        </pc:spChg>
        <pc:spChg chg="mod">
          <ac:chgData name="Vladyslav Zhmailo" userId="5584a80c-9498-4e10-9865-30fa7a74a75d" providerId="ADAL" clId="{CA45B0F9-FD27-3E48-B53E-D399650D353D}" dt="2023-11-15T14:14:00.029" v="1166" actId="313"/>
          <ac:spMkLst>
            <pc:docMk/>
            <pc:sldMk cId="965984185" sldId="334"/>
            <ac:spMk id="13" creationId="{AF3C09AD-5EAF-5644-B9F8-DBA439BB8EC3}"/>
          </ac:spMkLst>
        </pc:spChg>
        <pc:spChg chg="mod">
          <ac:chgData name="Vladyslav Zhmailo" userId="5584a80c-9498-4e10-9865-30fa7a74a75d" providerId="ADAL" clId="{CA45B0F9-FD27-3E48-B53E-D399650D353D}" dt="2023-11-15T14:14:01.545" v="1167" actId="313"/>
          <ac:spMkLst>
            <pc:docMk/>
            <pc:sldMk cId="965984185" sldId="334"/>
            <ac:spMk id="23" creationId="{EBD676B9-7BC3-2848-B6D8-D6FF2E350C3F}"/>
          </ac:spMkLst>
        </pc:spChg>
      </pc:sldChg>
      <pc:sldChg chg="modSp mod">
        <pc:chgData name="Vladyslav Zhmailo" userId="5584a80c-9498-4e10-9865-30fa7a74a75d" providerId="ADAL" clId="{CA45B0F9-FD27-3E48-B53E-D399650D353D}" dt="2023-11-15T14:17:10.624" v="1173" actId="20577"/>
        <pc:sldMkLst>
          <pc:docMk/>
          <pc:sldMk cId="2305642992" sldId="335"/>
        </pc:sldMkLst>
        <pc:spChg chg="mod">
          <ac:chgData name="Vladyslav Zhmailo" userId="5584a80c-9498-4e10-9865-30fa7a74a75d" providerId="ADAL" clId="{CA45B0F9-FD27-3E48-B53E-D399650D353D}" dt="2023-11-15T11:58:33.137" v="177" actId="120"/>
          <ac:spMkLst>
            <pc:docMk/>
            <pc:sldMk cId="2305642992" sldId="335"/>
            <ac:spMk id="9" creationId="{706A4352-4B16-AE43-A6CD-5D757089A1B7}"/>
          </ac:spMkLst>
        </pc:spChg>
        <pc:spChg chg="mod">
          <ac:chgData name="Vladyslav Zhmailo" userId="5584a80c-9498-4e10-9865-30fa7a74a75d" providerId="ADAL" clId="{CA45B0F9-FD27-3E48-B53E-D399650D353D}" dt="2023-11-15T14:17:10.624" v="1173" actId="20577"/>
          <ac:spMkLst>
            <pc:docMk/>
            <pc:sldMk cId="2305642992" sldId="335"/>
            <ac:spMk id="13" creationId="{AF3C09AD-5EAF-5644-B9F8-DBA439BB8EC3}"/>
          </ac:spMkLst>
        </pc:spChg>
        <pc:spChg chg="mod">
          <ac:chgData name="Vladyslav Zhmailo" userId="5584a80c-9498-4e10-9865-30fa7a74a75d" providerId="ADAL" clId="{CA45B0F9-FD27-3E48-B53E-D399650D353D}" dt="2023-11-15T11:57:29.632" v="158" actId="20577"/>
          <ac:spMkLst>
            <pc:docMk/>
            <pc:sldMk cId="2305642992" sldId="335"/>
            <ac:spMk id="23" creationId="{EBD676B9-7BC3-2848-B6D8-D6FF2E350C3F}"/>
          </ac:spMkLst>
        </pc:spChg>
      </pc:sldChg>
      <pc:sldChg chg="modSp mod">
        <pc:chgData name="Vladyslav Zhmailo" userId="5584a80c-9498-4e10-9865-30fa7a74a75d" providerId="ADAL" clId="{CA45B0F9-FD27-3E48-B53E-D399650D353D}" dt="2023-11-15T14:14:02.694" v="1168" actId="313"/>
        <pc:sldMkLst>
          <pc:docMk/>
          <pc:sldMk cId="1829976338" sldId="336"/>
        </pc:sldMkLst>
        <pc:spChg chg="mod">
          <ac:chgData name="Vladyslav Zhmailo" userId="5584a80c-9498-4e10-9865-30fa7a74a75d" providerId="ADAL" clId="{CA45B0F9-FD27-3E48-B53E-D399650D353D}" dt="2023-11-15T14:14:02.694" v="1168" actId="313"/>
          <ac:spMkLst>
            <pc:docMk/>
            <pc:sldMk cId="1829976338" sldId="336"/>
            <ac:spMk id="9" creationId="{706A4352-4B16-AE43-A6CD-5D757089A1B7}"/>
          </ac:spMkLst>
        </pc:spChg>
        <pc:spChg chg="mod">
          <ac:chgData name="Vladyslav Zhmailo" userId="5584a80c-9498-4e10-9865-30fa7a74a75d" providerId="ADAL" clId="{CA45B0F9-FD27-3E48-B53E-D399650D353D}" dt="2023-11-15T12:04:22.537" v="197" actId="1076"/>
          <ac:spMkLst>
            <pc:docMk/>
            <pc:sldMk cId="1829976338" sldId="336"/>
            <ac:spMk id="13" creationId="{AF3C09AD-5EAF-5644-B9F8-DBA439BB8EC3}"/>
          </ac:spMkLst>
        </pc:spChg>
      </pc:sldChg>
      <pc:sldChg chg="modSp mod">
        <pc:chgData name="Vladyslav Zhmailo" userId="5584a80c-9498-4e10-9865-30fa7a74a75d" providerId="ADAL" clId="{CA45B0F9-FD27-3E48-B53E-D399650D353D}" dt="2023-11-15T14:14:22.980" v="1171" actId="1076"/>
        <pc:sldMkLst>
          <pc:docMk/>
          <pc:sldMk cId="1245962852" sldId="337"/>
        </pc:sldMkLst>
        <pc:spChg chg="mod">
          <ac:chgData name="Vladyslav Zhmailo" userId="5584a80c-9498-4e10-9865-30fa7a74a75d" providerId="ADAL" clId="{CA45B0F9-FD27-3E48-B53E-D399650D353D}" dt="2023-11-15T12:47:18.601" v="423" actId="20577"/>
          <ac:spMkLst>
            <pc:docMk/>
            <pc:sldMk cId="1245962852" sldId="337"/>
            <ac:spMk id="9" creationId="{706A4352-4B16-AE43-A6CD-5D757089A1B7}"/>
          </ac:spMkLst>
        </pc:spChg>
        <pc:spChg chg="mod">
          <ac:chgData name="Vladyslav Zhmailo" userId="5584a80c-9498-4e10-9865-30fa7a74a75d" providerId="ADAL" clId="{CA45B0F9-FD27-3E48-B53E-D399650D353D}" dt="2023-11-15T14:14:22.980" v="1171" actId="1076"/>
          <ac:spMkLst>
            <pc:docMk/>
            <pc:sldMk cId="1245962852" sldId="337"/>
            <ac:spMk id="13" creationId="{AF3C09AD-5EAF-5644-B9F8-DBA439BB8EC3}"/>
          </ac:spMkLst>
        </pc:spChg>
      </pc:sldChg>
      <pc:sldChg chg="modSp">
        <pc:chgData name="Vladyslav Zhmailo" userId="5584a80c-9498-4e10-9865-30fa7a74a75d" providerId="ADAL" clId="{CA45B0F9-FD27-3E48-B53E-D399650D353D}" dt="2023-11-15T12:40:28.187" v="368" actId="20577"/>
        <pc:sldMkLst>
          <pc:docMk/>
          <pc:sldMk cId="4142038428" sldId="338"/>
        </pc:sldMkLst>
        <pc:graphicFrameChg chg="mod">
          <ac:chgData name="Vladyslav Zhmailo" userId="5584a80c-9498-4e10-9865-30fa7a74a75d" providerId="ADAL" clId="{CA45B0F9-FD27-3E48-B53E-D399650D353D}" dt="2023-11-15T12:40:28.187" v="368" actId="20577"/>
          <ac:graphicFrameMkLst>
            <pc:docMk/>
            <pc:sldMk cId="4142038428" sldId="338"/>
            <ac:graphicFrameMk id="4" creationId="{ED237797-8C77-EA41-B579-CACB3A1B21C9}"/>
          </ac:graphicFrameMkLst>
        </pc:graphicFrameChg>
      </pc:sldChg>
      <pc:sldChg chg="del">
        <pc:chgData name="Vladyslav Zhmailo" userId="5584a80c-9498-4e10-9865-30fa7a74a75d" providerId="ADAL" clId="{CA45B0F9-FD27-3E48-B53E-D399650D353D}" dt="2023-11-15T12:40:59.841" v="369" actId="2696"/>
        <pc:sldMkLst>
          <pc:docMk/>
          <pc:sldMk cId="162059367" sldId="339"/>
        </pc:sldMkLst>
      </pc:sldChg>
      <pc:sldChg chg="add">
        <pc:chgData name="Vladyslav Zhmailo" userId="5584a80c-9498-4e10-9865-30fa7a74a75d" providerId="ADAL" clId="{CA45B0F9-FD27-3E48-B53E-D399650D353D}" dt="2023-11-15T12:47:47.501" v="428"/>
        <pc:sldMkLst>
          <pc:docMk/>
          <pc:sldMk cId="1122457095" sldId="340"/>
        </pc:sldMkLst>
      </pc:sldChg>
      <pc:sldChg chg="modSp del mod">
        <pc:chgData name="Vladyslav Zhmailo" userId="5584a80c-9498-4e10-9865-30fa7a74a75d" providerId="ADAL" clId="{CA45B0F9-FD27-3E48-B53E-D399650D353D}" dt="2023-11-15T12:47:40.316" v="427" actId="2696"/>
        <pc:sldMkLst>
          <pc:docMk/>
          <pc:sldMk cId="2225476035" sldId="340"/>
        </pc:sldMkLst>
        <pc:spChg chg="mod">
          <ac:chgData name="Vladyslav Zhmailo" userId="5584a80c-9498-4e10-9865-30fa7a74a75d" providerId="ADAL" clId="{CA45B0F9-FD27-3E48-B53E-D399650D353D}" dt="2023-11-15T12:47:29.063" v="426" actId="20577"/>
          <ac:spMkLst>
            <pc:docMk/>
            <pc:sldMk cId="2225476035" sldId="340"/>
            <ac:spMk id="9" creationId="{706A4352-4B16-AE43-A6CD-5D757089A1B7}"/>
          </ac:spMkLst>
        </pc:spChg>
        <pc:spChg chg="mod">
          <ac:chgData name="Vladyslav Zhmailo" userId="5584a80c-9498-4e10-9865-30fa7a74a75d" providerId="ADAL" clId="{CA45B0F9-FD27-3E48-B53E-D399650D353D}" dt="2023-11-15T12:15:23.151" v="209" actId="790"/>
          <ac:spMkLst>
            <pc:docMk/>
            <pc:sldMk cId="2225476035" sldId="340"/>
            <ac:spMk id="13" creationId="{AF3C09AD-5EAF-5644-B9F8-DBA439BB8EC3}"/>
          </ac:spMkLst>
        </pc:spChg>
      </pc:sldChg>
      <pc:sldChg chg="add">
        <pc:chgData name="Vladyslav Zhmailo" userId="5584a80c-9498-4e10-9865-30fa7a74a75d" providerId="ADAL" clId="{CA45B0F9-FD27-3E48-B53E-D399650D353D}" dt="2023-11-15T12:47:47.501" v="428"/>
        <pc:sldMkLst>
          <pc:docMk/>
          <pc:sldMk cId="825330017" sldId="341"/>
        </pc:sldMkLst>
      </pc:sldChg>
      <pc:sldChg chg="modSp del">
        <pc:chgData name="Vladyslav Zhmailo" userId="5584a80c-9498-4e10-9865-30fa7a74a75d" providerId="ADAL" clId="{CA45B0F9-FD27-3E48-B53E-D399650D353D}" dt="2023-11-15T12:47:40.316" v="427" actId="2696"/>
        <pc:sldMkLst>
          <pc:docMk/>
          <pc:sldMk cId="860427038" sldId="341"/>
        </pc:sldMkLst>
        <pc:graphicFrameChg chg="mod">
          <ac:chgData name="Vladyslav Zhmailo" userId="5584a80c-9498-4e10-9865-30fa7a74a75d" providerId="ADAL" clId="{CA45B0F9-FD27-3E48-B53E-D399650D353D}" dt="2023-11-15T12:38:22.769" v="360" actId="20577"/>
          <ac:graphicFrameMkLst>
            <pc:docMk/>
            <pc:sldMk cId="860427038" sldId="341"/>
            <ac:graphicFrameMk id="2" creationId="{92477AFE-E0D3-6942-9AC5-C5754DA63111}"/>
          </ac:graphicFrameMkLst>
        </pc:graphicFrameChg>
      </pc:sldChg>
      <pc:sldChg chg="del">
        <pc:chgData name="Vladyslav Zhmailo" userId="5584a80c-9498-4e10-9865-30fa7a74a75d" providerId="ADAL" clId="{CA45B0F9-FD27-3E48-B53E-D399650D353D}" dt="2023-11-15T12:42:06.472" v="371" actId="2696"/>
        <pc:sldMkLst>
          <pc:docMk/>
          <pc:sldMk cId="145734623" sldId="1081"/>
        </pc:sldMkLst>
      </pc:sldChg>
      <pc:sldChg chg="modSp mod">
        <pc:chgData name="Vladyslav Zhmailo" userId="5584a80c-9498-4e10-9865-30fa7a74a75d" providerId="ADAL" clId="{CA45B0F9-FD27-3E48-B53E-D399650D353D}" dt="2023-11-15T12:48:49.354" v="451" actId="20577"/>
        <pc:sldMkLst>
          <pc:docMk/>
          <pc:sldMk cId="3378227599" sldId="1082"/>
        </pc:sldMkLst>
        <pc:spChg chg="mod">
          <ac:chgData name="Vladyslav Zhmailo" userId="5584a80c-9498-4e10-9865-30fa7a74a75d" providerId="ADAL" clId="{CA45B0F9-FD27-3E48-B53E-D399650D353D}" dt="2023-11-15T12:48:09.730" v="440" actId="20577"/>
          <ac:spMkLst>
            <pc:docMk/>
            <pc:sldMk cId="3378227599" sldId="1082"/>
            <ac:spMk id="2" creationId="{8AFFCED8-F135-3F14-5C1E-6F1D87C95B0C}"/>
          </ac:spMkLst>
        </pc:spChg>
        <pc:spChg chg="mod">
          <ac:chgData name="Vladyslav Zhmailo" userId="5584a80c-9498-4e10-9865-30fa7a74a75d" providerId="ADAL" clId="{CA45B0F9-FD27-3E48-B53E-D399650D353D}" dt="2023-11-15T12:48:49.354" v="451" actId="20577"/>
          <ac:spMkLst>
            <pc:docMk/>
            <pc:sldMk cId="3378227599" sldId="1082"/>
            <ac:spMk id="9" creationId="{706A4352-4B16-AE43-A6CD-5D757089A1B7}"/>
          </ac:spMkLst>
        </pc:spChg>
      </pc:sldChg>
      <pc:sldChg chg="modSp mod">
        <pc:chgData name="Vladyslav Zhmailo" userId="5584a80c-9498-4e10-9865-30fa7a74a75d" providerId="ADAL" clId="{CA45B0F9-FD27-3E48-B53E-D399650D353D}" dt="2023-11-15T13:02:02.232" v="685"/>
        <pc:sldMkLst>
          <pc:docMk/>
          <pc:sldMk cId="3169434319" sldId="1083"/>
        </pc:sldMkLst>
        <pc:spChg chg="mod">
          <ac:chgData name="Vladyslav Zhmailo" userId="5584a80c-9498-4e10-9865-30fa7a74a75d" providerId="ADAL" clId="{CA45B0F9-FD27-3E48-B53E-D399650D353D}" dt="2023-11-15T12:48:58.203" v="452" actId="1076"/>
          <ac:spMkLst>
            <pc:docMk/>
            <pc:sldMk cId="3169434319" sldId="1083"/>
            <ac:spMk id="2" creationId="{8AFFCED8-F135-3F14-5C1E-6F1D87C95B0C}"/>
          </ac:spMkLst>
        </pc:spChg>
        <pc:spChg chg="mod">
          <ac:chgData name="Vladyslav Zhmailo" userId="5584a80c-9498-4e10-9865-30fa7a74a75d" providerId="ADAL" clId="{CA45B0F9-FD27-3E48-B53E-D399650D353D}" dt="2023-11-15T13:02:02.232" v="685"/>
          <ac:spMkLst>
            <pc:docMk/>
            <pc:sldMk cId="3169434319" sldId="1083"/>
            <ac:spMk id="9" creationId="{706A4352-4B16-AE43-A6CD-5D757089A1B7}"/>
          </ac:spMkLst>
        </pc:spChg>
      </pc:sldChg>
      <pc:sldChg chg="modSp mod">
        <pc:chgData name="Vladyslav Zhmailo" userId="5584a80c-9498-4e10-9865-30fa7a74a75d" providerId="ADAL" clId="{CA45B0F9-FD27-3E48-B53E-D399650D353D}" dt="2023-11-15T14:18:14.006" v="1175" actId="5793"/>
        <pc:sldMkLst>
          <pc:docMk/>
          <pc:sldMk cId="1005968980" sldId="1084"/>
        </pc:sldMkLst>
        <pc:spChg chg="mod">
          <ac:chgData name="Vladyslav Zhmailo" userId="5584a80c-9498-4e10-9865-30fa7a74a75d" providerId="ADAL" clId="{CA45B0F9-FD27-3E48-B53E-D399650D353D}" dt="2023-11-15T14:18:14.006" v="1175" actId="5793"/>
          <ac:spMkLst>
            <pc:docMk/>
            <pc:sldMk cId="1005968980" sldId="1084"/>
            <ac:spMk id="9" creationId="{706A4352-4B16-AE43-A6CD-5D757089A1B7}"/>
          </ac:spMkLst>
        </pc:spChg>
      </pc:sldChg>
      <pc:sldChg chg="modSp mod">
        <pc:chgData name="Vladyslav Zhmailo" userId="5584a80c-9498-4e10-9865-30fa7a74a75d" providerId="ADAL" clId="{CA45B0F9-FD27-3E48-B53E-D399650D353D}" dt="2023-11-15T13:01:28.960" v="665" actId="5793"/>
        <pc:sldMkLst>
          <pc:docMk/>
          <pc:sldMk cId="758929620" sldId="1085"/>
        </pc:sldMkLst>
        <pc:spChg chg="mod">
          <ac:chgData name="Vladyslav Zhmailo" userId="5584a80c-9498-4e10-9865-30fa7a74a75d" providerId="ADAL" clId="{CA45B0F9-FD27-3E48-B53E-D399650D353D}" dt="2023-11-15T13:01:28.960" v="665" actId="5793"/>
          <ac:spMkLst>
            <pc:docMk/>
            <pc:sldMk cId="758929620" sldId="1085"/>
            <ac:spMk id="9" creationId="{706A4352-4B16-AE43-A6CD-5D757089A1B7}"/>
          </ac:spMkLst>
        </pc:spChg>
      </pc:sldChg>
      <pc:sldChg chg="modSp mod">
        <pc:chgData name="Vladyslav Zhmailo" userId="5584a80c-9498-4e10-9865-30fa7a74a75d" providerId="ADAL" clId="{CA45B0F9-FD27-3E48-B53E-D399650D353D}" dt="2023-11-15T14:18:45.490" v="1188" actId="20577"/>
        <pc:sldMkLst>
          <pc:docMk/>
          <pc:sldMk cId="818822423" sldId="1086"/>
        </pc:sldMkLst>
        <pc:spChg chg="mod">
          <ac:chgData name="Vladyslav Zhmailo" userId="5584a80c-9498-4e10-9865-30fa7a74a75d" providerId="ADAL" clId="{CA45B0F9-FD27-3E48-B53E-D399650D353D}" dt="2023-11-15T14:18:45.490" v="1188" actId="20577"/>
          <ac:spMkLst>
            <pc:docMk/>
            <pc:sldMk cId="818822423" sldId="1086"/>
            <ac:spMk id="9" creationId="{706A4352-4B16-AE43-A6CD-5D757089A1B7}"/>
          </ac:spMkLst>
        </pc:spChg>
      </pc:sldChg>
      <pc:sldChg chg="modSp del mod">
        <pc:chgData name="Vladyslav Zhmailo" userId="5584a80c-9498-4e10-9865-30fa7a74a75d" providerId="ADAL" clId="{CA45B0F9-FD27-3E48-B53E-D399650D353D}" dt="2023-11-15T14:18:27.415" v="1176" actId="2696"/>
        <pc:sldMkLst>
          <pc:docMk/>
          <pc:sldMk cId="475213382" sldId="1087"/>
        </pc:sldMkLst>
        <pc:spChg chg="mod">
          <ac:chgData name="Vladyslav Zhmailo" userId="5584a80c-9498-4e10-9865-30fa7a74a75d" providerId="ADAL" clId="{CA45B0F9-FD27-3E48-B53E-D399650D353D}" dt="2023-11-15T14:18:03.834" v="1174" actId="5793"/>
          <ac:spMkLst>
            <pc:docMk/>
            <pc:sldMk cId="475213382" sldId="1087"/>
            <ac:spMk id="9" creationId="{706A4352-4B16-AE43-A6CD-5D757089A1B7}"/>
          </ac:spMkLst>
        </pc:spChg>
      </pc:sldChg>
      <pc:sldChg chg="modSp mod">
        <pc:chgData name="Vladyslav Zhmailo" userId="5584a80c-9498-4e10-9865-30fa7a74a75d" providerId="ADAL" clId="{CA45B0F9-FD27-3E48-B53E-D399650D353D}" dt="2023-11-15T12:45:16.304" v="381" actId="242"/>
        <pc:sldMkLst>
          <pc:docMk/>
          <pc:sldMk cId="2193232036" sldId="1091"/>
        </pc:sldMkLst>
        <pc:spChg chg="mod">
          <ac:chgData name="Vladyslav Zhmailo" userId="5584a80c-9498-4e10-9865-30fa7a74a75d" providerId="ADAL" clId="{CA45B0F9-FD27-3E48-B53E-D399650D353D}" dt="2023-11-15T12:45:16.304" v="381" actId="242"/>
          <ac:spMkLst>
            <pc:docMk/>
            <pc:sldMk cId="2193232036" sldId="1091"/>
            <ac:spMk id="4" creationId="{67ABBE7F-83C8-4547-B0FF-ED04FA1C595B}"/>
          </ac:spMkLst>
        </pc:spChg>
      </pc:sldChg>
      <pc:sldChg chg="modSp mod">
        <pc:chgData name="Vladyslav Zhmailo" userId="5584a80c-9498-4e10-9865-30fa7a74a75d" providerId="ADAL" clId="{CA45B0F9-FD27-3E48-B53E-D399650D353D}" dt="2023-11-15T12:48:01.321" v="433" actId="20577"/>
        <pc:sldMkLst>
          <pc:docMk/>
          <pc:sldMk cId="4153641462" sldId="1093"/>
        </pc:sldMkLst>
        <pc:spChg chg="mod">
          <ac:chgData name="Vladyslav Zhmailo" userId="5584a80c-9498-4e10-9865-30fa7a74a75d" providerId="ADAL" clId="{CA45B0F9-FD27-3E48-B53E-D399650D353D}" dt="2023-11-15T12:48:01.321" v="433" actId="20577"/>
          <ac:spMkLst>
            <pc:docMk/>
            <pc:sldMk cId="4153641462" sldId="1093"/>
            <ac:spMk id="4" creationId="{67ABBE7F-83C8-4547-B0FF-ED04FA1C595B}"/>
          </ac:spMkLst>
        </pc:spChg>
      </pc:sldChg>
      <pc:sldChg chg="modSp mod">
        <pc:chgData name="Vladyslav Zhmailo" userId="5584a80c-9498-4e10-9865-30fa7a74a75d" providerId="ADAL" clId="{CA45B0F9-FD27-3E48-B53E-D399650D353D}" dt="2023-11-15T13:02:38.432" v="689" actId="20577"/>
        <pc:sldMkLst>
          <pc:docMk/>
          <pc:sldMk cId="1646922146" sldId="1094"/>
        </pc:sldMkLst>
        <pc:spChg chg="mod">
          <ac:chgData name="Vladyslav Zhmailo" userId="5584a80c-9498-4e10-9865-30fa7a74a75d" providerId="ADAL" clId="{CA45B0F9-FD27-3E48-B53E-D399650D353D}" dt="2023-11-15T13:02:38.432" v="689" actId="20577"/>
          <ac:spMkLst>
            <pc:docMk/>
            <pc:sldMk cId="1646922146" sldId="1094"/>
            <ac:spMk id="4" creationId="{67ABBE7F-83C8-4547-B0FF-ED04FA1C595B}"/>
          </ac:spMkLst>
        </pc:spChg>
      </pc:sldChg>
      <pc:sldChg chg="modSp mod">
        <pc:chgData name="Vladyslav Zhmailo" userId="5584a80c-9498-4e10-9865-30fa7a74a75d" providerId="ADAL" clId="{CA45B0F9-FD27-3E48-B53E-D399650D353D}" dt="2023-11-15T14:22:52.282" v="1211" actId="18331"/>
        <pc:sldMkLst>
          <pc:docMk/>
          <pc:sldMk cId="2666839546" sldId="1096"/>
        </pc:sldMkLst>
        <pc:spChg chg="mod">
          <ac:chgData name="Vladyslav Zhmailo" userId="5584a80c-9498-4e10-9865-30fa7a74a75d" providerId="ADAL" clId="{CA45B0F9-FD27-3E48-B53E-D399650D353D}" dt="2023-11-15T13:03:30.249" v="694" actId="790"/>
          <ac:spMkLst>
            <pc:docMk/>
            <pc:sldMk cId="2666839546" sldId="1096"/>
            <ac:spMk id="2" creationId="{8AFFCED8-F135-3F14-5C1E-6F1D87C95B0C}"/>
          </ac:spMkLst>
        </pc:spChg>
        <pc:spChg chg="mod">
          <ac:chgData name="Vladyslav Zhmailo" userId="5584a80c-9498-4e10-9865-30fa7a74a75d" providerId="ADAL" clId="{CA45B0F9-FD27-3E48-B53E-D399650D353D}" dt="2023-11-15T13:05:26.939" v="747" actId="313"/>
          <ac:spMkLst>
            <pc:docMk/>
            <pc:sldMk cId="2666839546" sldId="1096"/>
            <ac:spMk id="9" creationId="{706A4352-4B16-AE43-A6CD-5D757089A1B7}"/>
          </ac:spMkLst>
        </pc:spChg>
        <pc:picChg chg="mod">
          <ac:chgData name="Vladyslav Zhmailo" userId="5584a80c-9498-4e10-9865-30fa7a74a75d" providerId="ADAL" clId="{CA45B0F9-FD27-3E48-B53E-D399650D353D}" dt="2023-11-15T14:22:52.282" v="1211" actId="18331"/>
          <ac:picMkLst>
            <pc:docMk/>
            <pc:sldMk cId="2666839546" sldId="1096"/>
            <ac:picMk id="4" creationId="{AA8EED10-6AA8-1174-C065-CA6A3AEDF63D}"/>
          </ac:picMkLst>
        </pc:picChg>
      </pc:sldChg>
      <pc:sldChg chg="modSp mod">
        <pc:chgData name="Vladyslav Zhmailo" userId="5584a80c-9498-4e10-9865-30fa7a74a75d" providerId="ADAL" clId="{CA45B0F9-FD27-3E48-B53E-D399650D353D}" dt="2023-11-15T13:07:44.150" v="849" actId="20577"/>
        <pc:sldMkLst>
          <pc:docMk/>
          <pc:sldMk cId="500264620" sldId="1097"/>
        </pc:sldMkLst>
        <pc:spChg chg="mod">
          <ac:chgData name="Vladyslav Zhmailo" userId="5584a80c-9498-4e10-9865-30fa7a74a75d" providerId="ADAL" clId="{CA45B0F9-FD27-3E48-B53E-D399650D353D}" dt="2023-11-15T13:07:44.150" v="849" actId="20577"/>
          <ac:spMkLst>
            <pc:docMk/>
            <pc:sldMk cId="500264620" sldId="1097"/>
            <ac:spMk id="9" creationId="{706A4352-4B16-AE43-A6CD-5D757089A1B7}"/>
          </ac:spMkLst>
        </pc:spChg>
      </pc:sldChg>
      <pc:sldChg chg="modSp mod">
        <pc:chgData name="Vladyslav Zhmailo" userId="5584a80c-9498-4e10-9865-30fa7a74a75d" providerId="ADAL" clId="{CA45B0F9-FD27-3E48-B53E-D399650D353D}" dt="2023-11-15T13:17:29.873" v="915" actId="20577"/>
        <pc:sldMkLst>
          <pc:docMk/>
          <pc:sldMk cId="1146613768" sldId="1098"/>
        </pc:sldMkLst>
        <pc:spChg chg="mod">
          <ac:chgData name="Vladyslav Zhmailo" userId="5584a80c-9498-4e10-9865-30fa7a74a75d" providerId="ADAL" clId="{CA45B0F9-FD27-3E48-B53E-D399650D353D}" dt="2023-11-15T13:17:29.873" v="915" actId="20577"/>
          <ac:spMkLst>
            <pc:docMk/>
            <pc:sldMk cId="1146613768" sldId="1098"/>
            <ac:spMk id="9" creationId="{706A4352-4B16-AE43-A6CD-5D757089A1B7}"/>
          </ac:spMkLst>
        </pc:spChg>
      </pc:sldChg>
      <pc:sldChg chg="modSp mod">
        <pc:chgData name="Vladyslav Zhmailo" userId="5584a80c-9498-4e10-9865-30fa7a74a75d" providerId="ADAL" clId="{CA45B0F9-FD27-3E48-B53E-D399650D353D}" dt="2023-11-15T14:19:35.323" v="1189" actId="20577"/>
        <pc:sldMkLst>
          <pc:docMk/>
          <pc:sldMk cId="2564285161" sldId="1099"/>
        </pc:sldMkLst>
        <pc:spChg chg="mod">
          <ac:chgData name="Vladyslav Zhmailo" userId="5584a80c-9498-4e10-9865-30fa7a74a75d" providerId="ADAL" clId="{CA45B0F9-FD27-3E48-B53E-D399650D353D}" dt="2023-11-15T13:19:21.480" v="960" actId="790"/>
          <ac:spMkLst>
            <pc:docMk/>
            <pc:sldMk cId="2564285161" sldId="1099"/>
            <ac:spMk id="2" creationId="{8AFFCED8-F135-3F14-5C1E-6F1D87C95B0C}"/>
          </ac:spMkLst>
        </pc:spChg>
        <pc:spChg chg="mod">
          <ac:chgData name="Vladyslav Zhmailo" userId="5584a80c-9498-4e10-9865-30fa7a74a75d" providerId="ADAL" clId="{CA45B0F9-FD27-3E48-B53E-D399650D353D}" dt="2023-11-15T13:22:29.749" v="1011" actId="20577"/>
          <ac:spMkLst>
            <pc:docMk/>
            <pc:sldMk cId="2564285161" sldId="1099"/>
            <ac:spMk id="3" creationId="{3B8D05A4-4154-8141-2EB6-2521DAA6F58D}"/>
          </ac:spMkLst>
        </pc:spChg>
        <pc:spChg chg="mod">
          <ac:chgData name="Vladyslav Zhmailo" userId="5584a80c-9498-4e10-9865-30fa7a74a75d" providerId="ADAL" clId="{CA45B0F9-FD27-3E48-B53E-D399650D353D}" dt="2023-11-15T14:19:35.323" v="1189" actId="20577"/>
          <ac:spMkLst>
            <pc:docMk/>
            <pc:sldMk cId="2564285161" sldId="1099"/>
            <ac:spMk id="4" creationId="{44A60623-BA95-2E37-6BB1-4D36C207D884}"/>
          </ac:spMkLst>
        </pc:spChg>
        <pc:spChg chg="mod">
          <ac:chgData name="Vladyslav Zhmailo" userId="5584a80c-9498-4e10-9865-30fa7a74a75d" providerId="ADAL" clId="{CA45B0F9-FD27-3E48-B53E-D399650D353D}" dt="2023-11-15T13:21:24.962" v="990" actId="20577"/>
          <ac:spMkLst>
            <pc:docMk/>
            <pc:sldMk cId="2564285161" sldId="1099"/>
            <ac:spMk id="9" creationId="{706A4352-4B16-AE43-A6CD-5D757089A1B7}"/>
          </ac:spMkLst>
        </pc:spChg>
      </pc:sldChg>
      <pc:sldChg chg="modSp mod">
        <pc:chgData name="Vladyslav Zhmailo" userId="5584a80c-9498-4e10-9865-30fa7a74a75d" providerId="ADAL" clId="{CA45B0F9-FD27-3E48-B53E-D399650D353D}" dt="2023-11-15T13:24:03.910" v="1020" actId="790"/>
        <pc:sldMkLst>
          <pc:docMk/>
          <pc:sldMk cId="1607392919" sldId="1100"/>
        </pc:sldMkLst>
        <pc:spChg chg="mod">
          <ac:chgData name="Vladyslav Zhmailo" userId="5584a80c-9498-4e10-9865-30fa7a74a75d" providerId="ADAL" clId="{CA45B0F9-FD27-3E48-B53E-D399650D353D}" dt="2023-11-15T13:23:08.633" v="1013" actId="20577"/>
          <ac:spMkLst>
            <pc:docMk/>
            <pc:sldMk cId="1607392919" sldId="1100"/>
            <ac:spMk id="2" creationId="{8AFFCED8-F135-3F14-5C1E-6F1D87C95B0C}"/>
          </ac:spMkLst>
        </pc:spChg>
        <pc:spChg chg="mod">
          <ac:chgData name="Vladyslav Zhmailo" userId="5584a80c-9498-4e10-9865-30fa7a74a75d" providerId="ADAL" clId="{CA45B0F9-FD27-3E48-B53E-D399650D353D}" dt="2023-11-15T13:24:03.910" v="1020" actId="790"/>
          <ac:spMkLst>
            <pc:docMk/>
            <pc:sldMk cId="1607392919" sldId="1100"/>
            <ac:spMk id="9" creationId="{706A4352-4B16-AE43-A6CD-5D757089A1B7}"/>
          </ac:spMkLst>
        </pc:spChg>
        <pc:picChg chg="mod">
          <ac:chgData name="Vladyslav Zhmailo" userId="5584a80c-9498-4e10-9865-30fa7a74a75d" providerId="ADAL" clId="{CA45B0F9-FD27-3E48-B53E-D399650D353D}" dt="2023-11-15T13:23:50.679" v="1019" actId="1076"/>
          <ac:picMkLst>
            <pc:docMk/>
            <pc:sldMk cId="1607392919" sldId="1100"/>
            <ac:picMk id="6" creationId="{C1DE0024-E769-31FF-BF18-3C836F643616}"/>
          </ac:picMkLst>
        </pc:picChg>
      </pc:sldChg>
      <pc:sldChg chg="modSp mod">
        <pc:chgData name="Vladyslav Zhmailo" userId="5584a80c-9498-4e10-9865-30fa7a74a75d" providerId="ADAL" clId="{CA45B0F9-FD27-3E48-B53E-D399650D353D}" dt="2023-11-15T13:31:04.163" v="1085" actId="20577"/>
        <pc:sldMkLst>
          <pc:docMk/>
          <pc:sldMk cId="1154036121" sldId="1101"/>
        </pc:sldMkLst>
        <pc:spChg chg="mod">
          <ac:chgData name="Vladyslav Zhmailo" userId="5584a80c-9498-4e10-9865-30fa7a74a75d" providerId="ADAL" clId="{CA45B0F9-FD27-3E48-B53E-D399650D353D}" dt="2023-11-15T13:28:49.791" v="1058" actId="20577"/>
          <ac:spMkLst>
            <pc:docMk/>
            <pc:sldMk cId="1154036121" sldId="1101"/>
            <ac:spMk id="2" creationId="{8AFFCED8-F135-3F14-5C1E-6F1D87C95B0C}"/>
          </ac:spMkLst>
        </pc:spChg>
        <pc:spChg chg="mod">
          <ac:chgData name="Vladyslav Zhmailo" userId="5584a80c-9498-4e10-9865-30fa7a74a75d" providerId="ADAL" clId="{CA45B0F9-FD27-3E48-B53E-D399650D353D}" dt="2023-11-15T13:31:04.163" v="1085" actId="20577"/>
          <ac:spMkLst>
            <pc:docMk/>
            <pc:sldMk cId="1154036121" sldId="1101"/>
            <ac:spMk id="9" creationId="{706A4352-4B16-AE43-A6CD-5D757089A1B7}"/>
          </ac:spMkLst>
        </pc:spChg>
        <pc:picChg chg="mod">
          <ac:chgData name="Vladyslav Zhmailo" userId="5584a80c-9498-4e10-9865-30fa7a74a75d" providerId="ADAL" clId="{CA45B0F9-FD27-3E48-B53E-D399650D353D}" dt="2023-11-15T13:29:27.184" v="1061" actId="1076"/>
          <ac:picMkLst>
            <pc:docMk/>
            <pc:sldMk cId="1154036121" sldId="1101"/>
            <ac:picMk id="4" creationId="{F79DCC13-05CF-1E22-823A-1503A16AA229}"/>
          </ac:picMkLst>
        </pc:picChg>
      </pc:sldChg>
      <pc:sldChg chg="modSp mod">
        <pc:chgData name="Vladyslav Zhmailo" userId="5584a80c-9498-4e10-9865-30fa7a74a75d" providerId="ADAL" clId="{CA45B0F9-FD27-3E48-B53E-D399650D353D}" dt="2023-11-15T14:09:49.519" v="1143" actId="1076"/>
        <pc:sldMkLst>
          <pc:docMk/>
          <pc:sldMk cId="1712801308" sldId="1102"/>
        </pc:sldMkLst>
        <pc:spChg chg="mod">
          <ac:chgData name="Vladyslav Zhmailo" userId="5584a80c-9498-4e10-9865-30fa7a74a75d" providerId="ADAL" clId="{CA45B0F9-FD27-3E48-B53E-D399650D353D}" dt="2023-11-15T14:09:42.857" v="1142" actId="20577"/>
          <ac:spMkLst>
            <pc:docMk/>
            <pc:sldMk cId="1712801308" sldId="1102"/>
            <ac:spMk id="2" creationId="{8AFFCED8-F135-3F14-5C1E-6F1D87C95B0C}"/>
          </ac:spMkLst>
        </pc:spChg>
        <pc:spChg chg="mod">
          <ac:chgData name="Vladyslav Zhmailo" userId="5584a80c-9498-4e10-9865-30fa7a74a75d" providerId="ADAL" clId="{CA45B0F9-FD27-3E48-B53E-D399650D353D}" dt="2023-11-15T14:09:49.519" v="1143" actId="1076"/>
          <ac:spMkLst>
            <pc:docMk/>
            <pc:sldMk cId="1712801308" sldId="1102"/>
            <ac:spMk id="3" creationId="{058B7EF6-645B-B82A-E428-39710C89A508}"/>
          </ac:spMkLst>
        </pc:spChg>
      </pc:sldChg>
      <pc:sldChg chg="add">
        <pc:chgData name="Vladyslav Zhmailo" userId="5584a80c-9498-4e10-9865-30fa7a74a75d" providerId="ADAL" clId="{CA45B0F9-FD27-3E48-B53E-D399650D353D}" dt="2023-11-15T12:42:02.566" v="370"/>
        <pc:sldMkLst>
          <pc:docMk/>
          <pc:sldMk cId="3489570171" sldId="2145705970"/>
        </pc:sldMkLst>
      </pc:sldChg>
      <pc:sldChg chg="modSp add mod">
        <pc:chgData name="Vladyslav Zhmailo" userId="5584a80c-9498-4e10-9865-30fa7a74a75d" providerId="ADAL" clId="{CA45B0F9-FD27-3E48-B53E-D399650D353D}" dt="2023-11-15T14:20:26.583" v="1210" actId="20577"/>
        <pc:sldMkLst>
          <pc:docMk/>
          <pc:sldMk cId="48119148" sldId="2145705971"/>
        </pc:sldMkLst>
        <pc:spChg chg="mod">
          <ac:chgData name="Vladyslav Zhmailo" userId="5584a80c-9498-4e10-9865-30fa7a74a75d" providerId="ADAL" clId="{CA45B0F9-FD27-3E48-B53E-D399650D353D}" dt="2023-11-15T14:20:26.583" v="1210" actId="20577"/>
          <ac:spMkLst>
            <pc:docMk/>
            <pc:sldMk cId="48119148" sldId="2145705971"/>
            <ac:spMk id="4" creationId="{67ABBE7F-83C8-4547-B0FF-ED04FA1C595B}"/>
          </ac:spMkLst>
        </pc:spChg>
      </pc:sldChg>
    </pc:docChg>
  </pc:docChgLst>
  <pc:docChgLst>
    <pc:chgData name="Vladyslav Zhmailo" userId="S::v.zhmailo@ifoam.bio::5584a80c-9498-4e10-9865-30fa7a74a75d" providerId="AD" clId="Web-{CA75341A-FDAF-BFB1-8C78-6AEEC61217CE}"/>
    <pc:docChg chg="delSld modSection">
      <pc:chgData name="Vladyslav Zhmailo" userId="S::v.zhmailo@ifoam.bio::5584a80c-9498-4e10-9865-30fa7a74a75d" providerId="AD" clId="Web-{CA75341A-FDAF-BFB1-8C78-6AEEC61217CE}" dt="2023-11-13T14:34:23.698" v="0"/>
      <pc:docMkLst>
        <pc:docMk/>
      </pc:docMkLst>
      <pc:sldChg chg="del">
        <pc:chgData name="Vladyslav Zhmailo" userId="S::v.zhmailo@ifoam.bio::5584a80c-9498-4e10-9865-30fa7a74a75d" providerId="AD" clId="Web-{CA75341A-FDAF-BFB1-8C78-6AEEC61217CE}" dt="2023-11-13T14:34:23.698" v="0"/>
        <pc:sldMkLst>
          <pc:docMk/>
          <pc:sldMk cId="2467061450" sldId="33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444C4-1224-D14A-832D-DEB933D5218E}" type="doc">
      <dgm:prSet loTypeId="urn:microsoft.com/office/officeart/2005/8/layout/cycle2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FACE67-EE76-FA42-9495-9515FCDCA857}">
      <dgm:prSet phldrT="[Text]" custT="1"/>
      <dgm:spPr/>
      <dgm:t>
        <a:bodyPr/>
        <a:lstStyle/>
        <a:p>
          <a:r>
            <a:rPr lang="en-US" sz="1100" dirty="0" err="1"/>
            <a:t>Определение</a:t>
          </a:r>
          <a:r>
            <a:rPr lang="en-US" sz="1100" dirty="0"/>
            <a:t> </a:t>
          </a:r>
          <a:r>
            <a:rPr lang="en-US" sz="1100" dirty="0" err="1"/>
            <a:t>повестки</a:t>
          </a:r>
          <a:r>
            <a:rPr lang="en-US" sz="1100" dirty="0"/>
            <a:t> </a:t>
          </a:r>
          <a:r>
            <a:rPr lang="en-US" sz="1100" dirty="0" err="1"/>
            <a:t>дня</a:t>
          </a:r>
          <a:r>
            <a:rPr lang="en-US" sz="1100" dirty="0"/>
            <a:t> </a:t>
          </a:r>
        </a:p>
      </dgm:t>
    </dgm:pt>
    <dgm:pt modelId="{4DCB2F10-2B15-7345-9EE4-04C5F12F95CE}" type="parTrans" cxnId="{D716D8A3-7247-BF4B-82AF-DF949F5BA715}">
      <dgm:prSet/>
      <dgm:spPr/>
      <dgm:t>
        <a:bodyPr/>
        <a:lstStyle/>
        <a:p>
          <a:endParaRPr lang="en-US"/>
        </a:p>
      </dgm:t>
    </dgm:pt>
    <dgm:pt modelId="{E9D4F3F4-F7DC-0847-BC09-4BD2AE7EA9C7}" type="sibTrans" cxnId="{D716D8A3-7247-BF4B-82AF-DF949F5BA715}">
      <dgm:prSet/>
      <dgm:spPr/>
      <dgm:t>
        <a:bodyPr/>
        <a:lstStyle/>
        <a:p>
          <a:endParaRPr lang="en-US" dirty="0"/>
        </a:p>
      </dgm:t>
    </dgm:pt>
    <dgm:pt modelId="{01474DCF-FCB4-7B46-9A1A-95F38C5AE7D2}">
      <dgm:prSet phldrT="[Text]" custT="1"/>
      <dgm:spPr/>
      <dgm:t>
        <a:bodyPr/>
        <a:lstStyle/>
        <a:p>
          <a:r>
            <a:rPr lang="en-US" sz="1100" dirty="0" err="1"/>
            <a:t>Разработка</a:t>
          </a:r>
          <a:r>
            <a:rPr lang="en-US" sz="1100" dirty="0"/>
            <a:t> </a:t>
          </a:r>
          <a:r>
            <a:rPr lang="en-US" sz="1100" dirty="0" err="1"/>
            <a:t>политики</a:t>
          </a:r>
          <a:endParaRPr lang="en-US" sz="1100" dirty="0"/>
        </a:p>
      </dgm:t>
    </dgm:pt>
    <dgm:pt modelId="{021A3584-79E8-C74B-ACDE-27DF499A9B9C}" type="parTrans" cxnId="{2BB93F2F-ECCA-384E-8200-20BC1A79676F}">
      <dgm:prSet/>
      <dgm:spPr/>
      <dgm:t>
        <a:bodyPr/>
        <a:lstStyle/>
        <a:p>
          <a:endParaRPr lang="en-US"/>
        </a:p>
      </dgm:t>
    </dgm:pt>
    <dgm:pt modelId="{AAF93B4D-93A9-C744-8888-90AF5BC0D08F}" type="sibTrans" cxnId="{2BB93F2F-ECCA-384E-8200-20BC1A79676F}">
      <dgm:prSet/>
      <dgm:spPr/>
      <dgm:t>
        <a:bodyPr/>
        <a:lstStyle/>
        <a:p>
          <a:endParaRPr lang="en-US" dirty="0"/>
        </a:p>
      </dgm:t>
    </dgm:pt>
    <dgm:pt modelId="{F684E282-368E-A84B-96FF-E6767BC887AA}">
      <dgm:prSet phldrT="[Text]" custT="1"/>
      <dgm:spPr/>
      <dgm:t>
        <a:bodyPr/>
        <a:lstStyle/>
        <a:p>
          <a:r>
            <a:rPr lang="en-US" sz="1100"/>
            <a:t>Принятие решений </a:t>
          </a:r>
        </a:p>
      </dgm:t>
    </dgm:pt>
    <dgm:pt modelId="{887267D5-EB5B-CD4C-B4FA-8340C02FB2A2}" type="parTrans" cxnId="{3F2F3877-8B4C-1140-8CC2-5235B85444A0}">
      <dgm:prSet/>
      <dgm:spPr/>
      <dgm:t>
        <a:bodyPr/>
        <a:lstStyle/>
        <a:p>
          <a:endParaRPr lang="en-US"/>
        </a:p>
      </dgm:t>
    </dgm:pt>
    <dgm:pt modelId="{19C84638-E1E1-A64B-8D77-DC9ED8C0D877}" type="sibTrans" cxnId="{3F2F3877-8B4C-1140-8CC2-5235B85444A0}">
      <dgm:prSet/>
      <dgm:spPr/>
      <dgm:t>
        <a:bodyPr/>
        <a:lstStyle/>
        <a:p>
          <a:endParaRPr lang="en-US" dirty="0"/>
        </a:p>
      </dgm:t>
    </dgm:pt>
    <dgm:pt modelId="{23ADA69E-7C5E-2B47-AD12-0AA9F7228257}">
      <dgm:prSet phldrT="[Text]" custT="1"/>
      <dgm:spPr/>
      <dgm:t>
        <a:bodyPr/>
        <a:lstStyle/>
        <a:p>
          <a:endParaRPr lang="en-US" sz="1100" dirty="0"/>
        </a:p>
        <a:p>
          <a:r>
            <a:rPr lang="en-US" sz="1100" dirty="0" err="1"/>
            <a:t>Реализация</a:t>
          </a:r>
          <a:r>
            <a:rPr lang="en-US" sz="1100" dirty="0"/>
            <a:t> </a:t>
          </a:r>
          <a:r>
            <a:rPr lang="en-US" sz="1100" dirty="0" err="1"/>
            <a:t>политики</a:t>
          </a:r>
          <a:endParaRPr lang="en-US" sz="1100" dirty="0"/>
        </a:p>
        <a:p>
          <a:endParaRPr lang="en-US" sz="1100" dirty="0"/>
        </a:p>
      </dgm:t>
    </dgm:pt>
    <dgm:pt modelId="{4BE23AC4-E4AA-DE42-B816-8B0AFFE987D9}" type="parTrans" cxnId="{1C404C02-AFF2-574D-B866-D2AAB4C95E20}">
      <dgm:prSet/>
      <dgm:spPr/>
      <dgm:t>
        <a:bodyPr/>
        <a:lstStyle/>
        <a:p>
          <a:endParaRPr lang="en-US"/>
        </a:p>
      </dgm:t>
    </dgm:pt>
    <dgm:pt modelId="{C514A0E9-07D1-404C-91E4-D467950D8557}" type="sibTrans" cxnId="{1C404C02-AFF2-574D-B866-D2AAB4C95E20}">
      <dgm:prSet/>
      <dgm:spPr/>
      <dgm:t>
        <a:bodyPr/>
        <a:lstStyle/>
        <a:p>
          <a:endParaRPr lang="en-US" dirty="0"/>
        </a:p>
      </dgm:t>
    </dgm:pt>
    <dgm:pt modelId="{51A4CCD0-E863-174A-A8A2-06BDEA20F541}">
      <dgm:prSet phldrT="[Text]" custT="1"/>
      <dgm:spPr/>
      <dgm:t>
        <a:bodyPr/>
        <a:lstStyle/>
        <a:p>
          <a:endParaRPr lang="en-US" sz="1100" dirty="0"/>
        </a:p>
        <a:p>
          <a:r>
            <a:rPr lang="de-DE" sz="1100" dirty="0"/>
            <a:t>O</a:t>
          </a:r>
          <a:r>
            <a:rPr lang="ru-RU" sz="1100" dirty="0" err="1"/>
            <a:t>братная</a:t>
          </a:r>
          <a:r>
            <a:rPr lang="ru-RU" sz="1100" dirty="0"/>
            <a:t> связь</a:t>
          </a:r>
          <a:endParaRPr lang="en-US" sz="1100" dirty="0"/>
        </a:p>
      </dgm:t>
    </dgm:pt>
    <dgm:pt modelId="{868A1C5A-6C9B-E74E-BD5A-DA5A58C35DE9}" type="parTrans" cxnId="{1409CFE9-5E40-1C48-B22B-BD3D5325C292}">
      <dgm:prSet/>
      <dgm:spPr/>
      <dgm:t>
        <a:bodyPr/>
        <a:lstStyle/>
        <a:p>
          <a:endParaRPr lang="en-US"/>
        </a:p>
      </dgm:t>
    </dgm:pt>
    <dgm:pt modelId="{C06FCA6B-5133-C94C-972B-7D14036E5B63}" type="sibTrans" cxnId="{1409CFE9-5E40-1C48-B22B-BD3D5325C292}">
      <dgm:prSet/>
      <dgm:spPr/>
      <dgm:t>
        <a:bodyPr/>
        <a:lstStyle/>
        <a:p>
          <a:endParaRPr lang="en-US" dirty="0"/>
        </a:p>
      </dgm:t>
    </dgm:pt>
    <dgm:pt modelId="{EC915399-72EB-BA4C-9EDF-EA9346AC665A}">
      <dgm:prSet custT="1"/>
      <dgm:spPr/>
      <dgm:t>
        <a:bodyPr/>
        <a:lstStyle/>
        <a:p>
          <a:r>
            <a:rPr lang="en-US" sz="1100"/>
            <a:t>Оценка</a:t>
          </a:r>
        </a:p>
      </dgm:t>
    </dgm:pt>
    <dgm:pt modelId="{4409E9FD-DC94-AA4F-A6EC-54ED566B7580}" type="parTrans" cxnId="{42BA3903-8DC2-384B-B3B3-E085BC450379}">
      <dgm:prSet/>
      <dgm:spPr/>
      <dgm:t>
        <a:bodyPr/>
        <a:lstStyle/>
        <a:p>
          <a:endParaRPr lang="en-US"/>
        </a:p>
      </dgm:t>
    </dgm:pt>
    <dgm:pt modelId="{3F0C903B-A328-F146-ACEE-99250E224686}" type="sibTrans" cxnId="{42BA3903-8DC2-384B-B3B3-E085BC450379}">
      <dgm:prSet/>
      <dgm:spPr/>
      <dgm:t>
        <a:bodyPr/>
        <a:lstStyle/>
        <a:p>
          <a:endParaRPr lang="en-US" dirty="0"/>
        </a:p>
      </dgm:t>
    </dgm:pt>
    <dgm:pt modelId="{7B20ABF7-5CAE-A544-91A4-DFF9D22AF391}" type="pres">
      <dgm:prSet presAssocID="{2DB444C4-1224-D14A-832D-DEB933D521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D45708-F268-5C49-8EAB-B997F0C033B3}" type="pres">
      <dgm:prSet presAssocID="{C3FACE67-EE76-FA42-9495-9515FCDCA85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F97ED-8976-374D-B7D4-5DE7982A2698}" type="pres">
      <dgm:prSet presAssocID="{E9D4F3F4-F7DC-0847-BC09-4BD2AE7EA9C7}" presName="sibTrans" presStyleLbl="sibTrans2D1" presStyleIdx="0" presStyleCnt="6"/>
      <dgm:spPr/>
      <dgm:t>
        <a:bodyPr/>
        <a:lstStyle/>
        <a:p>
          <a:endParaRPr lang="ru-RU"/>
        </a:p>
      </dgm:t>
    </dgm:pt>
    <dgm:pt modelId="{613E981F-B8F3-AE45-AB4D-DB8CECF17C65}" type="pres">
      <dgm:prSet presAssocID="{E9D4F3F4-F7DC-0847-BC09-4BD2AE7EA9C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6568D7FF-5D6C-F149-9059-3866A5BAF8B4}" type="pres">
      <dgm:prSet presAssocID="{01474DCF-FCB4-7B46-9A1A-95F38C5AE7D2}" presName="node" presStyleLbl="node1" presStyleIdx="1" presStyleCnt="6" custScaleX="103347" custScaleY="10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5AB5B-DF67-6D40-8801-DA815D2E91DF}" type="pres">
      <dgm:prSet presAssocID="{AAF93B4D-93A9-C744-8888-90AF5BC0D08F}" presName="sibTrans" presStyleLbl="sibTrans2D1" presStyleIdx="1" presStyleCnt="6"/>
      <dgm:spPr/>
      <dgm:t>
        <a:bodyPr/>
        <a:lstStyle/>
        <a:p>
          <a:endParaRPr lang="ru-RU"/>
        </a:p>
      </dgm:t>
    </dgm:pt>
    <dgm:pt modelId="{6A2FFD09-6560-C44A-AE1F-962EE67F602B}" type="pres">
      <dgm:prSet presAssocID="{AAF93B4D-93A9-C744-8888-90AF5BC0D08F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B2E5836E-3F25-544C-9A68-5F76D42429D5}" type="pres">
      <dgm:prSet presAssocID="{F684E282-368E-A84B-96FF-E6767BC887A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A0714-993C-A843-804C-7793789A064B}" type="pres">
      <dgm:prSet presAssocID="{19C84638-E1E1-A64B-8D77-DC9ED8C0D87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D444C42-1935-8A4A-96D9-F63BD7E5D273}" type="pres">
      <dgm:prSet presAssocID="{19C84638-E1E1-A64B-8D77-DC9ED8C0D87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7654157A-F4F3-874D-8B40-E580A77CEB70}" type="pres">
      <dgm:prSet presAssocID="{23ADA69E-7C5E-2B47-AD12-0AA9F722825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3B94D-DBF7-F04C-B496-72382DC4AA6F}" type="pres">
      <dgm:prSet presAssocID="{C514A0E9-07D1-404C-91E4-D467950D8557}" presName="sibTrans" presStyleLbl="sibTrans2D1" presStyleIdx="3" presStyleCnt="6"/>
      <dgm:spPr/>
      <dgm:t>
        <a:bodyPr/>
        <a:lstStyle/>
        <a:p>
          <a:endParaRPr lang="ru-RU"/>
        </a:p>
      </dgm:t>
    </dgm:pt>
    <dgm:pt modelId="{A820E82B-0A64-434A-962F-D7BB029F2D13}" type="pres">
      <dgm:prSet presAssocID="{C514A0E9-07D1-404C-91E4-D467950D8557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9F2CAC1C-1276-B04C-A811-EFB21382CE79}" type="pres">
      <dgm:prSet presAssocID="{EC915399-72EB-BA4C-9EDF-EA9346AC665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7CC32-6084-D844-B866-B81FD117BC3A}" type="pres">
      <dgm:prSet presAssocID="{3F0C903B-A328-F146-ACEE-99250E224686}" presName="sibTrans" presStyleLbl="sibTrans2D1" presStyleIdx="4" presStyleCnt="6"/>
      <dgm:spPr/>
      <dgm:t>
        <a:bodyPr/>
        <a:lstStyle/>
        <a:p>
          <a:endParaRPr lang="ru-RU"/>
        </a:p>
      </dgm:t>
    </dgm:pt>
    <dgm:pt modelId="{51F95887-F6C7-9A4C-BAEC-4A79575F0AB2}" type="pres">
      <dgm:prSet presAssocID="{3F0C903B-A328-F146-ACEE-99250E224686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4DF6F4C7-2F2E-FC4E-9B3E-B40C9AB1BB97}" type="pres">
      <dgm:prSet presAssocID="{51A4CCD0-E863-174A-A8A2-06BDEA20F54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6B8C9-2252-864F-A356-B4863323771A}" type="pres">
      <dgm:prSet presAssocID="{C06FCA6B-5133-C94C-972B-7D14036E5B63}" presName="sibTrans" presStyleLbl="sibTrans2D1" presStyleIdx="5" presStyleCnt="6"/>
      <dgm:spPr/>
      <dgm:t>
        <a:bodyPr/>
        <a:lstStyle/>
        <a:p>
          <a:endParaRPr lang="ru-RU"/>
        </a:p>
      </dgm:t>
    </dgm:pt>
    <dgm:pt modelId="{3F83292C-A794-FD43-A21B-D1BEF3528004}" type="pres">
      <dgm:prSet presAssocID="{C06FCA6B-5133-C94C-972B-7D14036E5B63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42BA3903-8DC2-384B-B3B3-E085BC450379}" srcId="{2DB444C4-1224-D14A-832D-DEB933D5218E}" destId="{EC915399-72EB-BA4C-9EDF-EA9346AC665A}" srcOrd="4" destOrd="0" parTransId="{4409E9FD-DC94-AA4F-A6EC-54ED566B7580}" sibTransId="{3F0C903B-A328-F146-ACEE-99250E224686}"/>
    <dgm:cxn modelId="{CDFDAE6D-5C93-5B4E-B609-E057B06C0E82}" type="presOf" srcId="{C06FCA6B-5133-C94C-972B-7D14036E5B63}" destId="{6E86B8C9-2252-864F-A356-B4863323771A}" srcOrd="0" destOrd="0" presId="urn:microsoft.com/office/officeart/2005/8/layout/cycle2"/>
    <dgm:cxn modelId="{90C9E558-73B6-BD46-B652-2B3194E61C54}" type="presOf" srcId="{C06FCA6B-5133-C94C-972B-7D14036E5B63}" destId="{3F83292C-A794-FD43-A21B-D1BEF3528004}" srcOrd="1" destOrd="0" presId="urn:microsoft.com/office/officeart/2005/8/layout/cycle2"/>
    <dgm:cxn modelId="{A14E2A11-39E1-5C4A-ADD0-4BE4DBB25748}" type="presOf" srcId="{F684E282-368E-A84B-96FF-E6767BC887AA}" destId="{B2E5836E-3F25-544C-9A68-5F76D42429D5}" srcOrd="0" destOrd="0" presId="urn:microsoft.com/office/officeart/2005/8/layout/cycle2"/>
    <dgm:cxn modelId="{DBB34FA4-FAB6-8047-B904-F27FDB437DC3}" type="presOf" srcId="{C514A0E9-07D1-404C-91E4-D467950D8557}" destId="{43D3B94D-DBF7-F04C-B496-72382DC4AA6F}" srcOrd="0" destOrd="0" presId="urn:microsoft.com/office/officeart/2005/8/layout/cycle2"/>
    <dgm:cxn modelId="{FE93BCBA-7553-E441-BF04-A8A02BABA8D4}" type="presOf" srcId="{E9D4F3F4-F7DC-0847-BC09-4BD2AE7EA9C7}" destId="{613E981F-B8F3-AE45-AB4D-DB8CECF17C65}" srcOrd="1" destOrd="0" presId="urn:microsoft.com/office/officeart/2005/8/layout/cycle2"/>
    <dgm:cxn modelId="{1409CFE9-5E40-1C48-B22B-BD3D5325C292}" srcId="{2DB444C4-1224-D14A-832D-DEB933D5218E}" destId="{51A4CCD0-E863-174A-A8A2-06BDEA20F541}" srcOrd="5" destOrd="0" parTransId="{868A1C5A-6C9B-E74E-BD5A-DA5A58C35DE9}" sibTransId="{C06FCA6B-5133-C94C-972B-7D14036E5B63}"/>
    <dgm:cxn modelId="{7A3F2382-6FF4-BB4A-B1F8-430C243B462D}" type="presOf" srcId="{23ADA69E-7C5E-2B47-AD12-0AA9F7228257}" destId="{7654157A-F4F3-874D-8B40-E580A77CEB70}" srcOrd="0" destOrd="0" presId="urn:microsoft.com/office/officeart/2005/8/layout/cycle2"/>
    <dgm:cxn modelId="{970FF4E7-35B9-F944-A4E3-7E53235FE771}" type="presOf" srcId="{19C84638-E1E1-A64B-8D77-DC9ED8C0D877}" destId="{DB1A0714-993C-A843-804C-7793789A064B}" srcOrd="0" destOrd="0" presId="urn:microsoft.com/office/officeart/2005/8/layout/cycle2"/>
    <dgm:cxn modelId="{F001778D-F125-A748-91AF-3803D5A928EE}" type="presOf" srcId="{C3FACE67-EE76-FA42-9495-9515FCDCA857}" destId="{F8D45708-F268-5C49-8EAB-B997F0C033B3}" srcOrd="0" destOrd="0" presId="urn:microsoft.com/office/officeart/2005/8/layout/cycle2"/>
    <dgm:cxn modelId="{D716D8A3-7247-BF4B-82AF-DF949F5BA715}" srcId="{2DB444C4-1224-D14A-832D-DEB933D5218E}" destId="{C3FACE67-EE76-FA42-9495-9515FCDCA857}" srcOrd="0" destOrd="0" parTransId="{4DCB2F10-2B15-7345-9EE4-04C5F12F95CE}" sibTransId="{E9D4F3F4-F7DC-0847-BC09-4BD2AE7EA9C7}"/>
    <dgm:cxn modelId="{2BB93F2F-ECCA-384E-8200-20BC1A79676F}" srcId="{2DB444C4-1224-D14A-832D-DEB933D5218E}" destId="{01474DCF-FCB4-7B46-9A1A-95F38C5AE7D2}" srcOrd="1" destOrd="0" parTransId="{021A3584-79E8-C74B-ACDE-27DF499A9B9C}" sibTransId="{AAF93B4D-93A9-C744-8888-90AF5BC0D08F}"/>
    <dgm:cxn modelId="{BED11A45-3FDA-1845-AAE4-1B9C93F36B25}" type="presOf" srcId="{19C84638-E1E1-A64B-8D77-DC9ED8C0D877}" destId="{CD444C42-1935-8A4A-96D9-F63BD7E5D273}" srcOrd="1" destOrd="0" presId="urn:microsoft.com/office/officeart/2005/8/layout/cycle2"/>
    <dgm:cxn modelId="{D55C7273-0916-704B-AF73-F473563567BF}" type="presOf" srcId="{EC915399-72EB-BA4C-9EDF-EA9346AC665A}" destId="{9F2CAC1C-1276-B04C-A811-EFB21382CE79}" srcOrd="0" destOrd="0" presId="urn:microsoft.com/office/officeart/2005/8/layout/cycle2"/>
    <dgm:cxn modelId="{85A7E724-D11D-534C-8C98-ABE77C642845}" type="presOf" srcId="{C514A0E9-07D1-404C-91E4-D467950D8557}" destId="{A820E82B-0A64-434A-962F-D7BB029F2D13}" srcOrd="1" destOrd="0" presId="urn:microsoft.com/office/officeart/2005/8/layout/cycle2"/>
    <dgm:cxn modelId="{3F2F3877-8B4C-1140-8CC2-5235B85444A0}" srcId="{2DB444C4-1224-D14A-832D-DEB933D5218E}" destId="{F684E282-368E-A84B-96FF-E6767BC887AA}" srcOrd="2" destOrd="0" parTransId="{887267D5-EB5B-CD4C-B4FA-8340C02FB2A2}" sibTransId="{19C84638-E1E1-A64B-8D77-DC9ED8C0D877}"/>
    <dgm:cxn modelId="{DD19D603-7BA7-7B4E-8248-7B2CB34F9485}" type="presOf" srcId="{AAF93B4D-93A9-C744-8888-90AF5BC0D08F}" destId="{3785AB5B-DF67-6D40-8801-DA815D2E91DF}" srcOrd="0" destOrd="0" presId="urn:microsoft.com/office/officeart/2005/8/layout/cycle2"/>
    <dgm:cxn modelId="{AF3739D4-380A-D14D-A61F-9C80CD36CA00}" type="presOf" srcId="{2DB444C4-1224-D14A-832D-DEB933D5218E}" destId="{7B20ABF7-5CAE-A544-91A4-DFF9D22AF391}" srcOrd="0" destOrd="0" presId="urn:microsoft.com/office/officeart/2005/8/layout/cycle2"/>
    <dgm:cxn modelId="{A2E2BB3D-833B-3A45-9BDC-C5CAFDDFA714}" type="presOf" srcId="{E9D4F3F4-F7DC-0847-BC09-4BD2AE7EA9C7}" destId="{66CF97ED-8976-374D-B7D4-5DE7982A2698}" srcOrd="0" destOrd="0" presId="urn:microsoft.com/office/officeart/2005/8/layout/cycle2"/>
    <dgm:cxn modelId="{1C404C02-AFF2-574D-B866-D2AAB4C95E20}" srcId="{2DB444C4-1224-D14A-832D-DEB933D5218E}" destId="{23ADA69E-7C5E-2B47-AD12-0AA9F7228257}" srcOrd="3" destOrd="0" parTransId="{4BE23AC4-E4AA-DE42-B816-8B0AFFE987D9}" sibTransId="{C514A0E9-07D1-404C-91E4-D467950D8557}"/>
    <dgm:cxn modelId="{B481B9D8-0FEA-5645-8E02-55A0F08D4CE5}" type="presOf" srcId="{AAF93B4D-93A9-C744-8888-90AF5BC0D08F}" destId="{6A2FFD09-6560-C44A-AE1F-962EE67F602B}" srcOrd="1" destOrd="0" presId="urn:microsoft.com/office/officeart/2005/8/layout/cycle2"/>
    <dgm:cxn modelId="{F344CB1B-4FC6-054D-8612-252207E09EEC}" type="presOf" srcId="{3F0C903B-A328-F146-ACEE-99250E224686}" destId="{51F95887-F6C7-9A4C-BAEC-4A79575F0AB2}" srcOrd="1" destOrd="0" presId="urn:microsoft.com/office/officeart/2005/8/layout/cycle2"/>
    <dgm:cxn modelId="{944F38CF-0995-8E4D-9844-8D55C2DB0C7D}" type="presOf" srcId="{3F0C903B-A328-F146-ACEE-99250E224686}" destId="{1B37CC32-6084-D844-B866-B81FD117BC3A}" srcOrd="0" destOrd="0" presId="urn:microsoft.com/office/officeart/2005/8/layout/cycle2"/>
    <dgm:cxn modelId="{CDB24427-6148-0245-A382-0BA0FB2C6F5B}" type="presOf" srcId="{51A4CCD0-E863-174A-A8A2-06BDEA20F541}" destId="{4DF6F4C7-2F2E-FC4E-9B3E-B40C9AB1BB97}" srcOrd="0" destOrd="0" presId="urn:microsoft.com/office/officeart/2005/8/layout/cycle2"/>
    <dgm:cxn modelId="{46C1B45A-FD52-834F-8E1E-AE551D324C4B}" type="presOf" srcId="{01474DCF-FCB4-7B46-9A1A-95F38C5AE7D2}" destId="{6568D7FF-5D6C-F149-9059-3866A5BAF8B4}" srcOrd="0" destOrd="0" presId="urn:microsoft.com/office/officeart/2005/8/layout/cycle2"/>
    <dgm:cxn modelId="{6AB773FF-3AF8-FA4A-A94B-88AE644B2078}" type="presParOf" srcId="{7B20ABF7-5CAE-A544-91A4-DFF9D22AF391}" destId="{F8D45708-F268-5C49-8EAB-B997F0C033B3}" srcOrd="0" destOrd="0" presId="urn:microsoft.com/office/officeart/2005/8/layout/cycle2"/>
    <dgm:cxn modelId="{C8A87F19-820C-6341-82EC-722768899DE3}" type="presParOf" srcId="{7B20ABF7-5CAE-A544-91A4-DFF9D22AF391}" destId="{66CF97ED-8976-374D-B7D4-5DE7982A2698}" srcOrd="1" destOrd="0" presId="urn:microsoft.com/office/officeart/2005/8/layout/cycle2"/>
    <dgm:cxn modelId="{BEB56E44-B6B3-F74E-B236-BBD90A4382CA}" type="presParOf" srcId="{66CF97ED-8976-374D-B7D4-5DE7982A2698}" destId="{613E981F-B8F3-AE45-AB4D-DB8CECF17C65}" srcOrd="0" destOrd="0" presId="urn:microsoft.com/office/officeart/2005/8/layout/cycle2"/>
    <dgm:cxn modelId="{FE61588F-922D-AF4E-AE54-5F4E0E1364ED}" type="presParOf" srcId="{7B20ABF7-5CAE-A544-91A4-DFF9D22AF391}" destId="{6568D7FF-5D6C-F149-9059-3866A5BAF8B4}" srcOrd="2" destOrd="0" presId="urn:microsoft.com/office/officeart/2005/8/layout/cycle2"/>
    <dgm:cxn modelId="{8BD0BA9D-00DE-3040-B346-F206A9FBC541}" type="presParOf" srcId="{7B20ABF7-5CAE-A544-91A4-DFF9D22AF391}" destId="{3785AB5B-DF67-6D40-8801-DA815D2E91DF}" srcOrd="3" destOrd="0" presId="urn:microsoft.com/office/officeart/2005/8/layout/cycle2"/>
    <dgm:cxn modelId="{B39EA30F-5E29-D446-8897-28A440BFEAAA}" type="presParOf" srcId="{3785AB5B-DF67-6D40-8801-DA815D2E91DF}" destId="{6A2FFD09-6560-C44A-AE1F-962EE67F602B}" srcOrd="0" destOrd="0" presId="urn:microsoft.com/office/officeart/2005/8/layout/cycle2"/>
    <dgm:cxn modelId="{EED75222-89CA-5945-AC8F-C8233AE4DDF3}" type="presParOf" srcId="{7B20ABF7-5CAE-A544-91A4-DFF9D22AF391}" destId="{B2E5836E-3F25-544C-9A68-5F76D42429D5}" srcOrd="4" destOrd="0" presId="urn:microsoft.com/office/officeart/2005/8/layout/cycle2"/>
    <dgm:cxn modelId="{CB2C43BB-DBF5-2144-B0BE-C8AB6BBE11C3}" type="presParOf" srcId="{7B20ABF7-5CAE-A544-91A4-DFF9D22AF391}" destId="{DB1A0714-993C-A843-804C-7793789A064B}" srcOrd="5" destOrd="0" presId="urn:microsoft.com/office/officeart/2005/8/layout/cycle2"/>
    <dgm:cxn modelId="{097740BF-8E77-5242-B744-E4B46798762B}" type="presParOf" srcId="{DB1A0714-993C-A843-804C-7793789A064B}" destId="{CD444C42-1935-8A4A-96D9-F63BD7E5D273}" srcOrd="0" destOrd="0" presId="urn:microsoft.com/office/officeart/2005/8/layout/cycle2"/>
    <dgm:cxn modelId="{C21DC8CD-A55B-3140-9CAE-349BA3537E1B}" type="presParOf" srcId="{7B20ABF7-5CAE-A544-91A4-DFF9D22AF391}" destId="{7654157A-F4F3-874D-8B40-E580A77CEB70}" srcOrd="6" destOrd="0" presId="urn:microsoft.com/office/officeart/2005/8/layout/cycle2"/>
    <dgm:cxn modelId="{BEA1BB91-F32A-1F48-9C0F-51AFB47F1BFE}" type="presParOf" srcId="{7B20ABF7-5CAE-A544-91A4-DFF9D22AF391}" destId="{43D3B94D-DBF7-F04C-B496-72382DC4AA6F}" srcOrd="7" destOrd="0" presId="urn:microsoft.com/office/officeart/2005/8/layout/cycle2"/>
    <dgm:cxn modelId="{E579D342-BD76-4A4D-8727-67ED52E4B561}" type="presParOf" srcId="{43D3B94D-DBF7-F04C-B496-72382DC4AA6F}" destId="{A820E82B-0A64-434A-962F-D7BB029F2D13}" srcOrd="0" destOrd="0" presId="urn:microsoft.com/office/officeart/2005/8/layout/cycle2"/>
    <dgm:cxn modelId="{C65917E8-ACC7-6B4A-B816-F81C3EEDC2D6}" type="presParOf" srcId="{7B20ABF7-5CAE-A544-91A4-DFF9D22AF391}" destId="{9F2CAC1C-1276-B04C-A811-EFB21382CE79}" srcOrd="8" destOrd="0" presId="urn:microsoft.com/office/officeart/2005/8/layout/cycle2"/>
    <dgm:cxn modelId="{33FE2D2C-8C88-4242-B139-3E9C6F89F725}" type="presParOf" srcId="{7B20ABF7-5CAE-A544-91A4-DFF9D22AF391}" destId="{1B37CC32-6084-D844-B866-B81FD117BC3A}" srcOrd="9" destOrd="0" presId="urn:microsoft.com/office/officeart/2005/8/layout/cycle2"/>
    <dgm:cxn modelId="{8E58E02B-05AD-3645-8904-9CBB740429D3}" type="presParOf" srcId="{1B37CC32-6084-D844-B866-B81FD117BC3A}" destId="{51F95887-F6C7-9A4C-BAEC-4A79575F0AB2}" srcOrd="0" destOrd="0" presId="urn:microsoft.com/office/officeart/2005/8/layout/cycle2"/>
    <dgm:cxn modelId="{E929A651-1925-F346-8021-E3978829717C}" type="presParOf" srcId="{7B20ABF7-5CAE-A544-91A4-DFF9D22AF391}" destId="{4DF6F4C7-2F2E-FC4E-9B3E-B40C9AB1BB97}" srcOrd="10" destOrd="0" presId="urn:microsoft.com/office/officeart/2005/8/layout/cycle2"/>
    <dgm:cxn modelId="{C1ADAB98-C282-834F-8FCD-C608DBE6BF99}" type="presParOf" srcId="{7B20ABF7-5CAE-A544-91A4-DFF9D22AF391}" destId="{6E86B8C9-2252-864F-A356-B4863323771A}" srcOrd="11" destOrd="0" presId="urn:microsoft.com/office/officeart/2005/8/layout/cycle2"/>
    <dgm:cxn modelId="{E76C9ED7-5356-214D-ABE1-ABDBB279E284}" type="presParOf" srcId="{6E86B8C9-2252-864F-A356-B4863323771A}" destId="{3F83292C-A794-FD43-A21B-D1BEF352800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FF660D-1BFC-404B-B1DE-C359F1D80938}" type="doc">
      <dgm:prSet loTypeId="urn:microsoft.com/office/officeart/2009/3/layout/OpposingIdeas" loCatId="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F91E1FBE-F797-304D-B634-3231FC6EBA7B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chemeClr val="bg1"/>
              </a:solidFill>
            </a:rPr>
            <a:t>ПОЧЕМУ </a:t>
          </a:r>
        </a:p>
      </dgm:t>
    </dgm:pt>
    <dgm:pt modelId="{06F90059-8FD4-1B48-8A87-59963FC38A4D}" type="parTrans" cxnId="{F97F8EED-93C9-0143-98DE-B32364A2A612}">
      <dgm:prSet/>
      <dgm:spPr/>
      <dgm:t>
        <a:bodyPr/>
        <a:lstStyle/>
        <a:p>
          <a:endParaRPr lang="en-US"/>
        </a:p>
      </dgm:t>
    </dgm:pt>
    <dgm:pt modelId="{03916727-B193-764D-9A71-ECB65D6A083B}" type="sibTrans" cxnId="{F97F8EED-93C9-0143-98DE-B32364A2A612}">
      <dgm:prSet/>
      <dgm:spPr/>
      <dgm:t>
        <a:bodyPr/>
        <a:lstStyle/>
        <a:p>
          <a:endParaRPr lang="en-US"/>
        </a:p>
      </dgm:t>
    </dgm:pt>
    <dgm:pt modelId="{7C7D955F-A261-BC48-B7CB-E306AB76FBFA}">
      <dgm:prSet phldrT="[Text]" custT="1"/>
      <dgm:spPr/>
      <dgm:t>
        <a:bodyPr/>
        <a:lstStyle/>
        <a:p>
          <a:pPr>
            <a:buNone/>
          </a:pPr>
          <a:r>
            <a:rPr lang="ru-RU" sz="1800" b="1" noProof="0" dirty="0">
              <a:solidFill>
                <a:schemeClr val="bg1"/>
              </a:solidFill>
            </a:rPr>
            <a:t>  Цели высшего уровня </a:t>
          </a:r>
          <a:r>
            <a:rPr lang="ru-RU" sz="1800" noProof="0" dirty="0"/>
            <a:t>- измеряются воздействием: например, снижение загрязнения, увеличение биоразнообразия, рост занятости, ВВП</a:t>
          </a:r>
        </a:p>
        <a:p>
          <a:pPr>
            <a:buFont typeface="Arial" panose="020B0604020202020204" pitchFamily="34" charset="0"/>
            <a:buChar char="•"/>
          </a:pPr>
          <a:r>
            <a:rPr lang="ru-RU" sz="1800" b="1" noProof="0" dirty="0">
              <a:solidFill>
                <a:schemeClr val="bg1"/>
              </a:solidFill>
            </a:rPr>
            <a:t>  Стратегические цели </a:t>
          </a:r>
          <a:r>
            <a:rPr lang="ru-RU" sz="1800" b="0" noProof="0" dirty="0">
              <a:solidFill>
                <a:schemeClr val="tx1"/>
              </a:solidFill>
            </a:rPr>
            <a:t>- измеряются результатами: например, изменение площади органических земель, увеличение оборота, прибыльность органических предприятий</a:t>
          </a:r>
        </a:p>
      </dgm:t>
    </dgm:pt>
    <dgm:pt modelId="{4E2FC72D-7D19-054C-98D8-F8EC3D961A4A}" type="parTrans" cxnId="{481A9CF3-5610-164B-A556-9DA47B061D51}">
      <dgm:prSet/>
      <dgm:spPr/>
      <dgm:t>
        <a:bodyPr/>
        <a:lstStyle/>
        <a:p>
          <a:endParaRPr lang="en-US"/>
        </a:p>
      </dgm:t>
    </dgm:pt>
    <dgm:pt modelId="{D7352C6D-54A5-3242-9ADA-5AC1EA1BE353}" type="sibTrans" cxnId="{481A9CF3-5610-164B-A556-9DA47B061D51}">
      <dgm:prSet/>
      <dgm:spPr/>
      <dgm:t>
        <a:bodyPr/>
        <a:lstStyle/>
        <a:p>
          <a:endParaRPr lang="en-US"/>
        </a:p>
      </dgm:t>
    </dgm:pt>
    <dgm:pt modelId="{655D33B1-88F5-0F40-8710-184877F65599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1800" b="1" noProof="0" dirty="0">
              <a:solidFill>
                <a:schemeClr val="bg1"/>
              </a:solidFill>
            </a:rPr>
            <a:t> Цели действий </a:t>
          </a:r>
          <a:r>
            <a:rPr lang="ru-RU" sz="1800" b="0" noProof="0" dirty="0">
              <a:solidFill>
                <a:schemeClr val="tx1"/>
              </a:solidFill>
            </a:rPr>
            <a:t>- измеряются результатами: т.е. площадь поддерживаемых территорий, количество проектов, количество бенефициаров </a:t>
          </a:r>
        </a:p>
      </dgm:t>
    </dgm:pt>
    <dgm:pt modelId="{F35A4AF3-DF5A-B541-B1E6-652A3C257E4B}" type="parTrans" cxnId="{1EABFAC1-D769-2241-9E98-550856865911}">
      <dgm:prSet/>
      <dgm:spPr/>
      <dgm:t>
        <a:bodyPr/>
        <a:lstStyle/>
        <a:p>
          <a:endParaRPr lang="en-US"/>
        </a:p>
      </dgm:t>
    </dgm:pt>
    <dgm:pt modelId="{090B3B2D-DCA3-DA43-8FA4-0142A96995D3}" type="sibTrans" cxnId="{1EABFAC1-D769-2241-9E98-550856865911}">
      <dgm:prSet/>
      <dgm:spPr/>
      <dgm:t>
        <a:bodyPr/>
        <a:lstStyle/>
        <a:p>
          <a:endParaRPr lang="en-US"/>
        </a:p>
      </dgm:t>
    </dgm:pt>
    <dgm:pt modelId="{604C9EDB-27E8-3141-9A1B-564C05E89602}">
      <dgm:prSet phldrT="[Text]" custT="1"/>
      <dgm:spPr/>
      <dgm:t>
        <a:bodyPr/>
        <a:lstStyle/>
        <a:p>
          <a:pPr algn="r"/>
          <a:endParaRPr lang="en-US" sz="2000" b="1" dirty="0"/>
        </a:p>
        <a:p>
          <a:pPr algn="ctr"/>
          <a:r>
            <a:rPr lang="en-US" sz="2000" b="1" dirty="0">
              <a:solidFill>
                <a:schemeClr val="bg1"/>
              </a:solidFill>
            </a:rPr>
            <a:t>КАК</a:t>
          </a:r>
        </a:p>
        <a:p>
          <a:pPr algn="r"/>
          <a:endParaRPr lang="en-US" sz="2000" b="1" dirty="0"/>
        </a:p>
      </dgm:t>
    </dgm:pt>
    <dgm:pt modelId="{6A08F99D-11A2-E140-ABC0-94C0E080902B}" type="parTrans" cxnId="{D6380A9A-05AA-214A-ABF4-D7EA53FA42C6}">
      <dgm:prSet/>
      <dgm:spPr/>
      <dgm:t>
        <a:bodyPr/>
        <a:lstStyle/>
        <a:p>
          <a:endParaRPr lang="en-US"/>
        </a:p>
      </dgm:t>
    </dgm:pt>
    <dgm:pt modelId="{EDCB9CA4-C6F9-9742-999F-3E7B44A20C33}" type="sibTrans" cxnId="{D6380A9A-05AA-214A-ABF4-D7EA53FA42C6}">
      <dgm:prSet/>
      <dgm:spPr/>
      <dgm:t>
        <a:bodyPr/>
        <a:lstStyle/>
        <a:p>
          <a:endParaRPr lang="en-US"/>
        </a:p>
      </dgm:t>
    </dgm:pt>
    <dgm:pt modelId="{D56250C6-8C13-AF47-B33A-19358E9E156F}" type="pres">
      <dgm:prSet presAssocID="{C7FF660D-1BFC-404B-B1DE-C359F1D80938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6E8F67-216E-9243-B2D5-D7C9D87058FB}" type="pres">
      <dgm:prSet presAssocID="{C7FF660D-1BFC-404B-B1DE-C359F1D80938}" presName="Background" presStyleLbl="node1" presStyleIdx="0" presStyleCnt="1" custScaleX="106238" custScaleY="112100" custLinFactNeighborX="-155" custLinFactNeighborY="-5989"/>
      <dgm:spPr/>
    </dgm:pt>
    <dgm:pt modelId="{052D3E15-96D3-084F-AA30-FBAFC6D74765}" type="pres">
      <dgm:prSet presAssocID="{C7FF660D-1BFC-404B-B1DE-C359F1D80938}" presName="Divider" presStyleLbl="callout" presStyleIdx="0" presStyleCnt="1"/>
      <dgm:spPr/>
    </dgm:pt>
    <dgm:pt modelId="{172F9873-CC26-F844-9092-EDEB947F9ACC}" type="pres">
      <dgm:prSet presAssocID="{C7FF660D-1BFC-404B-B1DE-C359F1D80938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6650C6F-8AE6-D24B-9E08-081150679342}" type="pres">
      <dgm:prSet presAssocID="{C7FF660D-1BFC-404B-B1DE-C359F1D80938}" presName="ChildText2" presStyleLbl="revTx" presStyleIdx="0" presStyleCnt="0" custScaleX="222051" custLinFactNeighborX="-63065" custLinFactNeighborY="-19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06502-6C76-7C43-A745-C4711E012958}" type="pres">
      <dgm:prSet presAssocID="{C7FF660D-1BFC-404B-B1DE-C359F1D80938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FA3DC345-9E1E-FE42-82EB-E7CBA0786C93}" type="pres">
      <dgm:prSet presAssocID="{C7FF660D-1BFC-404B-B1DE-C359F1D80938}" presName="ParentShape1" presStyleLbl="alignImgPlace1" presStyleIdx="0" presStyleCnt="2" custScaleY="111071">
        <dgm:presLayoutVars/>
      </dgm:prSet>
      <dgm:spPr/>
      <dgm:t>
        <a:bodyPr/>
        <a:lstStyle/>
        <a:p>
          <a:endParaRPr lang="ru-RU"/>
        </a:p>
      </dgm:t>
    </dgm:pt>
    <dgm:pt modelId="{4840023F-18D4-724D-9E58-7CDD2CEF6E19}" type="pres">
      <dgm:prSet presAssocID="{C7FF660D-1BFC-404B-B1DE-C359F1D80938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08B2D04F-3E32-4E4F-9D59-A7080201B467}" type="pres">
      <dgm:prSet presAssocID="{C7FF660D-1BFC-404B-B1DE-C359F1D80938}" presName="ParentShape2" presStyleLbl="alignImgPlace1" presStyleIdx="1" presStyleCnt="2" custLinFactNeighborX="-1870" custLinFactNeighborY="528">
        <dgm:presLayoutVars/>
      </dgm:prSet>
      <dgm:spPr/>
      <dgm:t>
        <a:bodyPr/>
        <a:lstStyle/>
        <a:p>
          <a:endParaRPr lang="ru-RU"/>
        </a:p>
      </dgm:t>
    </dgm:pt>
  </dgm:ptLst>
  <dgm:cxnLst>
    <dgm:cxn modelId="{46B8F2E5-A706-8E47-A6A6-2C003353A9CE}" type="presOf" srcId="{604C9EDB-27E8-3141-9A1B-564C05E89602}" destId="{4840023F-18D4-724D-9E58-7CDD2CEF6E19}" srcOrd="0" destOrd="0" presId="urn:microsoft.com/office/officeart/2009/3/layout/OpposingIdeas"/>
    <dgm:cxn modelId="{1EABFAC1-D769-2241-9E98-550856865911}" srcId="{604C9EDB-27E8-3141-9A1B-564C05E89602}" destId="{655D33B1-88F5-0F40-8710-184877F65599}" srcOrd="1" destOrd="0" parTransId="{F35A4AF3-DF5A-B541-B1E6-652A3C257E4B}" sibTransId="{090B3B2D-DCA3-DA43-8FA4-0142A96995D3}"/>
    <dgm:cxn modelId="{28EA12F9-E3A5-DB4B-BCD4-5A9DBC8B2472}" type="presOf" srcId="{C7FF660D-1BFC-404B-B1DE-C359F1D80938}" destId="{D56250C6-8C13-AF47-B33A-19358E9E156F}" srcOrd="0" destOrd="0" presId="urn:microsoft.com/office/officeart/2009/3/layout/OpposingIdeas"/>
    <dgm:cxn modelId="{B6CC8970-664D-C948-8E00-2E57750A9B0D}" type="presOf" srcId="{F91E1FBE-F797-304D-B634-3231FC6EBA7B}" destId="{9BB06502-6C76-7C43-A745-C4711E012958}" srcOrd="0" destOrd="0" presId="urn:microsoft.com/office/officeart/2009/3/layout/OpposingIdeas"/>
    <dgm:cxn modelId="{A6B141FB-AFA9-BD4E-9A77-5C53CC1FB38E}" type="presOf" srcId="{7C7D955F-A261-BC48-B7CB-E306AB76FBFA}" destId="{26650C6F-8AE6-D24B-9E08-081150679342}" srcOrd="0" destOrd="0" presId="urn:microsoft.com/office/officeart/2009/3/layout/OpposingIdeas"/>
    <dgm:cxn modelId="{F97F8EED-93C9-0143-98DE-B32364A2A612}" srcId="{C7FF660D-1BFC-404B-B1DE-C359F1D80938}" destId="{F91E1FBE-F797-304D-B634-3231FC6EBA7B}" srcOrd="0" destOrd="0" parTransId="{06F90059-8FD4-1B48-8A87-59963FC38A4D}" sibTransId="{03916727-B193-764D-9A71-ECB65D6A083B}"/>
    <dgm:cxn modelId="{481A9CF3-5610-164B-A556-9DA47B061D51}" srcId="{604C9EDB-27E8-3141-9A1B-564C05E89602}" destId="{7C7D955F-A261-BC48-B7CB-E306AB76FBFA}" srcOrd="0" destOrd="0" parTransId="{4E2FC72D-7D19-054C-98D8-F8EC3D961A4A}" sibTransId="{D7352C6D-54A5-3242-9ADA-5AC1EA1BE353}"/>
    <dgm:cxn modelId="{D4358532-EB4D-F547-AA35-E6904C677CB1}" type="presOf" srcId="{F91E1FBE-F797-304D-B634-3231FC6EBA7B}" destId="{FA3DC345-9E1E-FE42-82EB-E7CBA0786C93}" srcOrd="1" destOrd="0" presId="urn:microsoft.com/office/officeart/2009/3/layout/OpposingIdeas"/>
    <dgm:cxn modelId="{D6380A9A-05AA-214A-ABF4-D7EA53FA42C6}" srcId="{C7FF660D-1BFC-404B-B1DE-C359F1D80938}" destId="{604C9EDB-27E8-3141-9A1B-564C05E89602}" srcOrd="1" destOrd="0" parTransId="{6A08F99D-11A2-E140-ABC0-94C0E080902B}" sibTransId="{EDCB9CA4-C6F9-9742-999F-3E7B44A20C33}"/>
    <dgm:cxn modelId="{0FA94274-1122-E84A-BDE1-6859FD31ABE6}" type="presOf" srcId="{655D33B1-88F5-0F40-8710-184877F65599}" destId="{26650C6F-8AE6-D24B-9E08-081150679342}" srcOrd="0" destOrd="1" presId="urn:microsoft.com/office/officeart/2009/3/layout/OpposingIdeas"/>
    <dgm:cxn modelId="{3E4962FE-CBE1-6948-A8E4-066C65D23F69}" type="presOf" srcId="{604C9EDB-27E8-3141-9A1B-564C05E89602}" destId="{08B2D04F-3E32-4E4F-9D59-A7080201B467}" srcOrd="1" destOrd="0" presId="urn:microsoft.com/office/officeart/2009/3/layout/OpposingIdeas"/>
    <dgm:cxn modelId="{48E58B42-FB91-E648-8304-C16309A98976}" type="presParOf" srcId="{D56250C6-8C13-AF47-B33A-19358E9E156F}" destId="{056E8F67-216E-9243-B2D5-D7C9D87058FB}" srcOrd="0" destOrd="0" presId="urn:microsoft.com/office/officeart/2009/3/layout/OpposingIdeas"/>
    <dgm:cxn modelId="{40EF0B0C-696D-6544-8C5D-A34FC71FC60A}" type="presParOf" srcId="{D56250C6-8C13-AF47-B33A-19358E9E156F}" destId="{052D3E15-96D3-084F-AA30-FBAFC6D74765}" srcOrd="1" destOrd="0" presId="urn:microsoft.com/office/officeart/2009/3/layout/OpposingIdeas"/>
    <dgm:cxn modelId="{7FE6CB76-9D3E-F44A-B381-00F531CDC066}" type="presParOf" srcId="{D56250C6-8C13-AF47-B33A-19358E9E156F}" destId="{172F9873-CC26-F844-9092-EDEB947F9ACC}" srcOrd="2" destOrd="0" presId="urn:microsoft.com/office/officeart/2009/3/layout/OpposingIdeas"/>
    <dgm:cxn modelId="{1A54F64E-8245-4B4E-B002-3DD0B5E53362}" type="presParOf" srcId="{D56250C6-8C13-AF47-B33A-19358E9E156F}" destId="{26650C6F-8AE6-D24B-9E08-081150679342}" srcOrd="3" destOrd="0" presId="urn:microsoft.com/office/officeart/2009/3/layout/OpposingIdeas"/>
    <dgm:cxn modelId="{32145912-BC6A-5B49-8130-FEE0788EAD43}" type="presParOf" srcId="{D56250C6-8C13-AF47-B33A-19358E9E156F}" destId="{9BB06502-6C76-7C43-A745-C4711E012958}" srcOrd="4" destOrd="0" presId="urn:microsoft.com/office/officeart/2009/3/layout/OpposingIdeas"/>
    <dgm:cxn modelId="{680281C8-B0F5-ED45-A669-8B3854393880}" type="presParOf" srcId="{D56250C6-8C13-AF47-B33A-19358E9E156F}" destId="{FA3DC345-9E1E-FE42-82EB-E7CBA0786C93}" srcOrd="5" destOrd="0" presId="urn:microsoft.com/office/officeart/2009/3/layout/OpposingIdeas"/>
    <dgm:cxn modelId="{D18BFF68-0F14-CE4C-89A9-9151E4C9938D}" type="presParOf" srcId="{D56250C6-8C13-AF47-B33A-19358E9E156F}" destId="{4840023F-18D4-724D-9E58-7CDD2CEF6E19}" srcOrd="6" destOrd="0" presId="urn:microsoft.com/office/officeart/2009/3/layout/OpposingIdeas"/>
    <dgm:cxn modelId="{729C870A-29A5-B84E-91D2-52478FD1BC6C}" type="presParOf" srcId="{D56250C6-8C13-AF47-B33A-19358E9E156F}" destId="{08B2D04F-3E32-4E4F-9D59-A7080201B467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45708-F268-5C49-8EAB-B997F0C033B3}">
      <dsp:nvSpPr>
        <dsp:cNvPr id="0" name=""/>
        <dsp:cNvSpPr/>
      </dsp:nvSpPr>
      <dsp:spPr>
        <a:xfrm>
          <a:off x="4562482" y="1774"/>
          <a:ext cx="1222596" cy="12225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/>
            <a:t>Определение</a:t>
          </a:r>
          <a:r>
            <a:rPr lang="en-US" sz="1100" kern="1200" dirty="0"/>
            <a:t> </a:t>
          </a:r>
          <a:r>
            <a:rPr lang="en-US" sz="1100" kern="1200" dirty="0" err="1"/>
            <a:t>повестки</a:t>
          </a:r>
          <a:r>
            <a:rPr lang="en-US" sz="1100" kern="1200" dirty="0"/>
            <a:t> </a:t>
          </a:r>
          <a:r>
            <a:rPr lang="en-US" sz="1100" kern="1200" dirty="0" err="1"/>
            <a:t>дня</a:t>
          </a:r>
          <a:r>
            <a:rPr lang="en-US" sz="1100" kern="1200" dirty="0"/>
            <a:t> </a:t>
          </a:r>
        </a:p>
      </dsp:txBody>
      <dsp:txXfrm>
        <a:off x="4741527" y="180819"/>
        <a:ext cx="864506" cy="864506"/>
      </dsp:txXfrm>
    </dsp:sp>
    <dsp:sp modelId="{66CF97ED-8976-374D-B7D4-5DE7982A2698}">
      <dsp:nvSpPr>
        <dsp:cNvPr id="0" name=""/>
        <dsp:cNvSpPr/>
      </dsp:nvSpPr>
      <dsp:spPr>
        <a:xfrm rot="1800000">
          <a:off x="5795312" y="856529"/>
          <a:ext cx="314985" cy="412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801642" y="915430"/>
        <a:ext cx="220490" cy="247576"/>
      </dsp:txXfrm>
    </dsp:sp>
    <dsp:sp modelId="{6568D7FF-5D6C-F149-9059-3866A5BAF8B4}">
      <dsp:nvSpPr>
        <dsp:cNvPr id="0" name=""/>
        <dsp:cNvSpPr/>
      </dsp:nvSpPr>
      <dsp:spPr>
        <a:xfrm>
          <a:off x="6131155" y="908227"/>
          <a:ext cx="1263516" cy="1244664"/>
        </a:xfrm>
        <a:prstGeom prst="ellipse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/>
            <a:t>Разработка</a:t>
          </a:r>
          <a:r>
            <a:rPr lang="en-US" sz="1100" kern="1200" dirty="0"/>
            <a:t> </a:t>
          </a:r>
          <a:r>
            <a:rPr lang="en-US" sz="1100" kern="1200" dirty="0" err="1"/>
            <a:t>политики</a:t>
          </a:r>
          <a:endParaRPr lang="en-US" sz="1100" kern="1200" dirty="0"/>
        </a:p>
      </dsp:txBody>
      <dsp:txXfrm>
        <a:off x="6316193" y="1090504"/>
        <a:ext cx="893440" cy="880110"/>
      </dsp:txXfrm>
    </dsp:sp>
    <dsp:sp modelId="{3785AB5B-DF67-6D40-8801-DA815D2E91DF}">
      <dsp:nvSpPr>
        <dsp:cNvPr id="0" name=""/>
        <dsp:cNvSpPr/>
      </dsp:nvSpPr>
      <dsp:spPr>
        <a:xfrm rot="5400000">
          <a:off x="6603558" y="2238229"/>
          <a:ext cx="318711" cy="412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6651365" y="2272948"/>
        <a:ext cx="223098" cy="247576"/>
      </dsp:txXfrm>
    </dsp:sp>
    <dsp:sp modelId="{B2E5836E-3F25-544C-9A68-5F76D42429D5}">
      <dsp:nvSpPr>
        <dsp:cNvPr id="0" name=""/>
        <dsp:cNvSpPr/>
      </dsp:nvSpPr>
      <dsp:spPr>
        <a:xfrm>
          <a:off x="6151615" y="2754233"/>
          <a:ext cx="1222596" cy="1222596"/>
        </a:xfrm>
        <a:prstGeom prst="ellips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Принятие решений </a:t>
          </a:r>
        </a:p>
      </dsp:txBody>
      <dsp:txXfrm>
        <a:off x="6330660" y="2933278"/>
        <a:ext cx="864506" cy="864506"/>
      </dsp:txXfrm>
    </dsp:sp>
    <dsp:sp modelId="{DB1A0714-993C-A843-804C-7793789A064B}">
      <dsp:nvSpPr>
        <dsp:cNvPr id="0" name=""/>
        <dsp:cNvSpPr/>
      </dsp:nvSpPr>
      <dsp:spPr>
        <a:xfrm rot="9000000">
          <a:off x="5814022" y="3613369"/>
          <a:ext cx="324559" cy="412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10800000">
        <a:off x="5904868" y="3671552"/>
        <a:ext cx="227191" cy="247576"/>
      </dsp:txXfrm>
    </dsp:sp>
    <dsp:sp modelId="{7654157A-F4F3-874D-8B40-E580A77CEB70}">
      <dsp:nvSpPr>
        <dsp:cNvPr id="0" name=""/>
        <dsp:cNvSpPr/>
      </dsp:nvSpPr>
      <dsp:spPr>
        <a:xfrm>
          <a:off x="4562482" y="3671719"/>
          <a:ext cx="1222596" cy="1222596"/>
        </a:xfrm>
        <a:prstGeom prst="ellipse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/>
            <a:t>Реализация</a:t>
          </a:r>
          <a:r>
            <a:rPr lang="en-US" sz="1100" kern="1200" dirty="0"/>
            <a:t> </a:t>
          </a:r>
          <a:r>
            <a:rPr lang="en-US" sz="1100" kern="1200" dirty="0" err="1"/>
            <a:t>политики</a:t>
          </a:r>
          <a:endParaRPr lang="en-US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4741527" y="3850764"/>
        <a:ext cx="864506" cy="864506"/>
      </dsp:txXfrm>
    </dsp:sp>
    <dsp:sp modelId="{43D3B94D-DBF7-F04C-B496-72382DC4AA6F}">
      <dsp:nvSpPr>
        <dsp:cNvPr id="0" name=""/>
        <dsp:cNvSpPr/>
      </dsp:nvSpPr>
      <dsp:spPr>
        <a:xfrm rot="12600000">
          <a:off x="4224889" y="3622554"/>
          <a:ext cx="324559" cy="412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10800000">
        <a:off x="4315735" y="3729421"/>
        <a:ext cx="227191" cy="247576"/>
      </dsp:txXfrm>
    </dsp:sp>
    <dsp:sp modelId="{9F2CAC1C-1276-B04C-A811-EFB21382CE79}">
      <dsp:nvSpPr>
        <dsp:cNvPr id="0" name=""/>
        <dsp:cNvSpPr/>
      </dsp:nvSpPr>
      <dsp:spPr>
        <a:xfrm>
          <a:off x="2973349" y="2754233"/>
          <a:ext cx="1222596" cy="1222596"/>
        </a:xfrm>
        <a:prstGeom prst="ellipse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Оценка</a:t>
          </a:r>
        </a:p>
      </dsp:txBody>
      <dsp:txXfrm>
        <a:off x="3152394" y="2933278"/>
        <a:ext cx="864506" cy="864506"/>
      </dsp:txXfrm>
    </dsp:sp>
    <dsp:sp modelId="{1B37CC32-6084-D844-B866-B81FD117BC3A}">
      <dsp:nvSpPr>
        <dsp:cNvPr id="0" name=""/>
        <dsp:cNvSpPr/>
      </dsp:nvSpPr>
      <dsp:spPr>
        <a:xfrm rot="16200000">
          <a:off x="3422368" y="2250918"/>
          <a:ext cx="324559" cy="412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471052" y="2382127"/>
        <a:ext cx="227191" cy="247576"/>
      </dsp:txXfrm>
    </dsp:sp>
    <dsp:sp modelId="{4DF6F4C7-2F2E-FC4E-9B3E-B40C9AB1BB97}">
      <dsp:nvSpPr>
        <dsp:cNvPr id="0" name=""/>
        <dsp:cNvSpPr/>
      </dsp:nvSpPr>
      <dsp:spPr>
        <a:xfrm>
          <a:off x="2973349" y="919261"/>
          <a:ext cx="1222596" cy="1222596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/>
            <a:t>O</a:t>
          </a:r>
          <a:r>
            <a:rPr lang="ru-RU" sz="1100" kern="1200" dirty="0" err="1"/>
            <a:t>братная</a:t>
          </a:r>
          <a:r>
            <a:rPr lang="ru-RU" sz="1100" kern="1200" dirty="0"/>
            <a:t> связь</a:t>
          </a:r>
          <a:endParaRPr lang="en-US" sz="1100" kern="1200" dirty="0"/>
        </a:p>
      </dsp:txBody>
      <dsp:txXfrm>
        <a:off x="3152394" y="1098306"/>
        <a:ext cx="864506" cy="864506"/>
      </dsp:txXfrm>
    </dsp:sp>
    <dsp:sp modelId="{6E86B8C9-2252-864F-A356-B4863323771A}">
      <dsp:nvSpPr>
        <dsp:cNvPr id="0" name=""/>
        <dsp:cNvSpPr/>
      </dsp:nvSpPr>
      <dsp:spPr>
        <a:xfrm rot="19800000">
          <a:off x="4208979" y="870095"/>
          <a:ext cx="324559" cy="412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215501" y="976962"/>
        <a:ext cx="227191" cy="247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E8F67-216E-9243-B2D5-D7C9D87058FB}">
      <dsp:nvSpPr>
        <dsp:cNvPr id="0" name=""/>
        <dsp:cNvSpPr/>
      </dsp:nvSpPr>
      <dsp:spPr>
        <a:xfrm>
          <a:off x="2234105" y="531753"/>
          <a:ext cx="6276174" cy="3561344"/>
        </a:xfrm>
        <a:prstGeom prst="round2DiagRect">
          <a:avLst>
            <a:gd name="adj1" fmla="val 0"/>
            <a:gd name="adj2" fmla="val 166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2D3E15-96D3-084F-AA30-FBAFC6D74765}">
      <dsp:nvSpPr>
        <dsp:cNvPr id="0" name=""/>
        <dsp:cNvSpPr/>
      </dsp:nvSpPr>
      <dsp:spPr>
        <a:xfrm>
          <a:off x="5381349" y="1251172"/>
          <a:ext cx="787" cy="2503039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50C6F-8AE6-D24B-9E08-081150679342}">
      <dsp:nvSpPr>
        <dsp:cNvPr id="0" name=""/>
        <dsp:cNvSpPr/>
      </dsp:nvSpPr>
      <dsp:spPr>
        <a:xfrm>
          <a:off x="2401574" y="617510"/>
          <a:ext cx="5684469" cy="269558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noProof="0" dirty="0">
              <a:solidFill>
                <a:schemeClr val="bg1"/>
              </a:solidFill>
            </a:rPr>
            <a:t>  Цели высшего уровня </a:t>
          </a:r>
          <a:r>
            <a:rPr lang="ru-RU" sz="1800" kern="1200" noProof="0" dirty="0"/>
            <a:t>- измеряются воздействием: например, снижение загрязнения, увеличение биоразнообразия, рост занятости, ВВП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800" b="1" kern="1200" noProof="0" dirty="0">
              <a:solidFill>
                <a:schemeClr val="bg1"/>
              </a:solidFill>
            </a:rPr>
            <a:t>  Стратегические цели </a:t>
          </a:r>
          <a:r>
            <a:rPr lang="ru-RU" sz="1800" b="0" kern="1200" noProof="0" dirty="0">
              <a:solidFill>
                <a:schemeClr val="tx1"/>
              </a:solidFill>
            </a:rPr>
            <a:t>- измеряются результатами: например, изменение площади органических земель, увеличение оборота, прибыльность органических предприятий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800" b="1" kern="1200" noProof="0" dirty="0">
              <a:solidFill>
                <a:schemeClr val="bg1"/>
              </a:solidFill>
            </a:rPr>
            <a:t> Цели действий </a:t>
          </a:r>
          <a:r>
            <a:rPr lang="ru-RU" sz="1800" b="0" kern="1200" noProof="0" dirty="0">
              <a:solidFill>
                <a:schemeClr val="tx1"/>
              </a:solidFill>
            </a:rPr>
            <a:t>- измеряются результатами: т.е. площадь поддерживаемых территорий, количество проектов, количество бенефициаров </a:t>
          </a:r>
        </a:p>
      </dsp:txBody>
      <dsp:txXfrm>
        <a:off x="2401574" y="617510"/>
        <a:ext cx="5684469" cy="2695581"/>
      </dsp:txXfrm>
    </dsp:sp>
    <dsp:sp modelId="{FA3DC345-9E1E-FE42-82EB-E7CBA0786C93}">
      <dsp:nvSpPr>
        <dsp:cNvPr id="0" name=""/>
        <dsp:cNvSpPr/>
      </dsp:nvSpPr>
      <dsp:spPr>
        <a:xfrm rot="16200000">
          <a:off x="10497" y="1336492"/>
          <a:ext cx="3849440" cy="984609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ПОЧЕМУ </a:t>
          </a:r>
        </a:p>
      </dsp:txBody>
      <dsp:txXfrm>
        <a:off x="159306" y="1732290"/>
        <a:ext cx="3551823" cy="490631"/>
      </dsp:txXfrm>
    </dsp:sp>
    <dsp:sp modelId="{08B2D04F-3E32-4E4F-9D59-A7080201B467}">
      <dsp:nvSpPr>
        <dsp:cNvPr id="0" name=""/>
        <dsp:cNvSpPr/>
      </dsp:nvSpPr>
      <dsp:spPr>
        <a:xfrm rot="5400000">
          <a:off x="7076195" y="2684282"/>
          <a:ext cx="3465747" cy="984609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55889"/>
            <a:satOff val="-2847"/>
            <a:lumOff val="1092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КАК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</dsp:txBody>
      <dsp:txXfrm>
        <a:off x="7225004" y="2782463"/>
        <a:ext cx="3168130" cy="490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54C8B-22D6-9848-B5D1-E78DFD367149}" type="datetimeFigureOut">
              <a:rPr lang="en-GB" smtClean="0"/>
              <a:t>22/12/2023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Редактирование стилей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FCFE9-3894-284F-AD10-720FE0D369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24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oam.bio/our-work/how/regulation-policy/global-policy-toolki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CFE9-3894-284F-AD10-720FE0D3691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653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FCFE9-3894-284F-AD10-720FE0D36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493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FCFE9-3894-284F-AD10-720FE0D36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545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FCFE9-3894-284F-AD10-720FE0D36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92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CFE9-3894-284F-AD10-720FE0D3691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769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FCFE9-3894-284F-AD10-720FE0D36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209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FCFE9-3894-284F-AD10-720FE0D36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538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FCFE9-3894-284F-AD10-720FE0D36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729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Направление 1: ОРГАНИЧЕСКОЕ ПИТАНИЕ И ПРОДУКТЫ ДЛЯ ВСЕХ: СТИМУЛИРОВАНИЕ СПРОСА И ОБЕСПЕЧЕНИЕ ДОВЕРИЯ ПОТРЕБИТЕЛЕЙ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Продвижение органического земледелия и логотип ЕС: 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-CAP Calls</a:t>
            </a: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сбор и распространение данных о льготах; измерение осведомленности потребителей; рекламные мероприятия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-Тарифы на экспортную торговлю; информированность производителей о возможностях экспорта; награды, признающие достижения в области производства органических продуктов питания. </a:t>
            </a: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Продвижение экологически чистых столовых и расширение использования "зеленых" государственных закупок: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-установить органическую продукцию в качестве минимального обязательного критерия для устойчивых государственных закупок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-повышение осведомленности местных и муниципальных </a:t>
            </a:r>
            <a:r>
              <a:rPr kumimoji="0" lang="en-GB" sz="1500" b="0" i="0" u="none" strike="noStrike" kern="1200" cap="none" spc="0" normalizeH="0" baseline="0" noProof="0" err="1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органов власти </a:t>
            </a: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 "зеленых" государственных закупках </a:t>
            </a: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Укрепление систем органического школьного образования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определить пути увеличения доли органических продуктов в государственных школах и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провести исследование об истинной стоимости продуктов питания и влиянии налогов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Предотвращение фальсификации продуктов питания и укрепление доверия потребителей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-разработать системы раннего предупреждения, используя искусственный интеллект для поиска данных в ЕС; -усилить контроль на границах и внутри страны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Улучшение прослеживаемости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-создать базу данных сертификатов; Цифровые сертификаты проверки в системе TRACES 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-оценить, в какой степени прослеживаемость органической продукции может выиграть от использования блокчейна или других цифровых технологий, и предусмотреть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Обеспечить вклад частного сектора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-получение четких обязательств от соответствующих заинтересованных сторон по поддержке и увеличению объемов распространения и продажи органической продукции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-устанавливать партнерские отношения с предприятиями, готовыми продвигать использование органической продукции в рамках своей политики КСО.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FCFE9-3894-284F-AD10-720FE0D36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298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Ось 2: НА ПУТИ К 2030 ГОДУ: СТИМУЛИРОВАНИЕ КОНВЕРСИИ И УПОРЯДОЧЕНИЕ ВСЕЙ ЦЕПИ ВАЛЮТЫ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Поощрение конверсии, инвестиций и обмена передовым опытом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-учитывать потребности МС и максимально использовать имеющиеся схемы CPA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-начиная с 2022 г., содействовать обмену передовым опытом на уровне ЕС и на национальном уровне, позволяя образовательным учреждениям (например, техникумам и университетам) разрабатывать курсы по органическому земледелию как часть общей учебной программы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-побудить государства-члены включить в программу увеличение объемов органической аквакультуры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Развитие отраслевого анализа для повышения прозрачности рынка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-опубликовывать регулярные отчеты о производстве органической продукции в ЕС на основе данных Евростата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-опубликовать ежегодный отчет об импорте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Поддержка организации пищевой цепи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-провести анализ степени организованности цепей поставок органического сектора и определить пути ее повышения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-исследовать юридическую возможность создания или вступления в конкретные организации производителей органической продукции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-повысить осведомленность и предоставить более полную информацию о "групповой сертификации",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Укрепление местной и мелкосерийной переработки и развитие короткой торговой сети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-содействовать развитию местной и мелкомасштабной переработки,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-поддержка биорайонов 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-оказывать помощь государствам-членам в разработке мер по органическому земледелию в сельской местности, способствующих гендерному равенству и занятости молодых фермеров,</a:t>
            </a: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Улучшение питания животных в соответствии с органическими правилами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-поддерживать исследования и инновации в рамках программы Horizon Europe по альтернативным источникам витаминов и белков 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-применение для кормовых добавок, произведенных без ГММ, кормов на основе насекомых, а также морского сырья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-поддержка производства водорослей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Укрепление органической аквакультуры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-выявление препятствий и поддержка НИОКР</a:t>
            </a: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FCFE9-3894-284F-AD10-720FE0D36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977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Направление 3: ОРГАНИКА ЛИДИРУЕТ НА ПРИМЕРЕ: УВЕЛИЧЕНИЕ ВЛИЯНИЯ ОРГАНИЧЕСКОГО СЕЛЬСКОГО ХОЗЯЙСТВА НА УСТОЙЧИВОСТЬ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Снижение воздействия на климат и окружающую среду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создание пилотной сети климатически благоприятных органических хозяйств для обмена передовым опытом.</a:t>
            </a:r>
            <a:endParaRPr kumimoji="0" lang="en-GB" sz="150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Расширение генетического биоразнообразия и повышение урожайности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500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-целевое финансирование в рамках программы Horizon Europe для поддержки сохранения и использования генетических ресурсов, предселекционной и селекционной деятельности, а также доступности органических семян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-создание сетей демонстрационных ферм ЕС для продвижения подхода, основанного на широком участии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500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-укреплять консультационные службы фермерских хозяйств,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-поддерживать исследования и инновации в области повышения урожайности органических продуктов.</a:t>
            </a:r>
            <a:endParaRPr kumimoji="0" lang="en-GB" sz="150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Альтернативы спорным препаратам и другим средствам защиты растений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-исследовательские и инновационные проекты по альтернативным подходам к спорным видам сырья, уделяя особое внимание меди и другим веществам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-поощрять при необходимости использование альтернативных средств защиты растений, например, содержащих биологические активные вещества.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Повышение благосостояния животных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-найти конкретные и оперативные пути дальнейшего улучшения благосостояния животных в органическом производстве.</a:t>
            </a:r>
            <a:endParaRPr kumimoji="0" lang="en-GB" sz="150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Повышение эффективности использования ресурсов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-принять Рамочную программу по биооснове, компостируемым и биоразлагаемым пластикам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500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-продвигать более эффективное и устойчивое использование воды, более широкое применение возобновляемых источников энергии и экологически чистого транспорта, а также сокращение выбросов питательных веществ во всех видах сельского хозяйства, причем ведущую роль должно играть органическое сельское хозяйство,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FCFE9-3894-284F-AD10-720FE0D36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78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CFE9-3894-284F-AD10-720FE0D369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192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FCFE9-3894-284F-AD10-720FE0D36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922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Наша</a:t>
            </a:r>
            <a:r>
              <a:rPr lang="en-GB" dirty="0"/>
              <a:t> </a:t>
            </a:r>
            <a:r>
              <a:rPr lang="en-GB" dirty="0" err="1"/>
              <a:t>цель</a:t>
            </a:r>
            <a:r>
              <a:rPr lang="en-GB" dirty="0"/>
              <a:t> - </a:t>
            </a:r>
            <a:r>
              <a:rPr lang="en-GB" dirty="0" err="1"/>
              <a:t>к</a:t>
            </a:r>
            <a:r>
              <a:rPr lang="en-GB" dirty="0"/>
              <a:t> 2020 </a:t>
            </a:r>
            <a:r>
              <a:rPr lang="en-GB" dirty="0" err="1"/>
              <a:t>году</a:t>
            </a:r>
            <a:r>
              <a:rPr lang="en-GB" dirty="0"/>
              <a:t> </a:t>
            </a:r>
            <a:r>
              <a:rPr lang="en-GB" dirty="0" err="1"/>
              <a:t>удвоить</a:t>
            </a:r>
            <a:r>
              <a:rPr lang="en-GB" dirty="0"/>
              <a:t> </a:t>
            </a:r>
            <a:r>
              <a:rPr lang="en-GB" dirty="0" err="1"/>
              <a:t>площадь</a:t>
            </a:r>
            <a:r>
              <a:rPr lang="en-GB" dirty="0"/>
              <a:t> </a:t>
            </a:r>
            <a:r>
              <a:rPr lang="en-GB" dirty="0" err="1"/>
              <a:t>органических</a:t>
            </a:r>
            <a:r>
              <a:rPr lang="en-GB" dirty="0"/>
              <a:t> </a:t>
            </a:r>
            <a:r>
              <a:rPr lang="en-GB" dirty="0" err="1"/>
              <a:t>посевов</a:t>
            </a:r>
            <a:r>
              <a:rPr lang="en-GB" dirty="0"/>
              <a:t> </a:t>
            </a:r>
            <a:r>
              <a:rPr lang="en-GB" dirty="0" err="1"/>
              <a:t>по</a:t>
            </a:r>
            <a:r>
              <a:rPr lang="en-GB" dirty="0"/>
              <a:t> </a:t>
            </a:r>
            <a:r>
              <a:rPr lang="en-GB" dirty="0" err="1"/>
              <a:t>сравнению</a:t>
            </a:r>
            <a:r>
              <a:rPr lang="en-GB" dirty="0"/>
              <a:t> </a:t>
            </a:r>
            <a:r>
              <a:rPr lang="en-GB" dirty="0" err="1"/>
              <a:t>с</a:t>
            </a:r>
            <a:r>
              <a:rPr lang="en-GB" dirty="0"/>
              <a:t> </a:t>
            </a:r>
            <a:r>
              <a:rPr lang="en-GB" dirty="0" err="1"/>
              <a:t>уровнем</a:t>
            </a:r>
            <a:r>
              <a:rPr lang="en-GB" dirty="0"/>
              <a:t> 2007 </a:t>
            </a:r>
            <a:r>
              <a:rPr lang="en-GB" dirty="0" err="1"/>
              <a:t>года</a:t>
            </a:r>
            <a:r>
              <a:rPr lang="en-GB" dirty="0"/>
              <a:t>. </a:t>
            </a:r>
            <a:r>
              <a:rPr lang="en-GB" dirty="0" err="1"/>
              <a:t>Для</a:t>
            </a:r>
            <a:r>
              <a:rPr lang="en-GB" dirty="0"/>
              <a:t> </a:t>
            </a:r>
            <a:r>
              <a:rPr lang="en-GB" dirty="0" err="1"/>
              <a:t>достижения</a:t>
            </a:r>
            <a:r>
              <a:rPr lang="en-GB" dirty="0"/>
              <a:t> </a:t>
            </a:r>
            <a:r>
              <a:rPr lang="en-GB" dirty="0" err="1"/>
              <a:t>этой</a:t>
            </a:r>
            <a:r>
              <a:rPr lang="en-GB" dirty="0"/>
              <a:t> </a:t>
            </a:r>
            <a:r>
              <a:rPr lang="en-GB" dirty="0" err="1"/>
              <a:t>амбициозной</a:t>
            </a:r>
            <a:r>
              <a:rPr lang="en-GB" dirty="0"/>
              <a:t> </a:t>
            </a:r>
            <a:r>
              <a:rPr lang="en-GB" dirty="0" err="1"/>
              <a:t>цели</a:t>
            </a:r>
            <a:r>
              <a:rPr lang="en-GB" dirty="0"/>
              <a:t> </a:t>
            </a:r>
            <a:r>
              <a:rPr lang="en-GB" dirty="0" err="1"/>
              <a:t>нам</a:t>
            </a:r>
            <a:r>
              <a:rPr lang="en-GB" dirty="0"/>
              <a:t> </a:t>
            </a:r>
            <a:r>
              <a:rPr lang="en-GB" dirty="0" err="1"/>
              <a:t>необходимо</a:t>
            </a:r>
            <a:r>
              <a:rPr lang="en-GB" dirty="0"/>
              <a:t> </a:t>
            </a:r>
            <a:r>
              <a:rPr lang="en-GB" dirty="0" err="1"/>
              <a:t>привлечь</a:t>
            </a:r>
            <a:r>
              <a:rPr lang="en-GB" dirty="0"/>
              <a:t> </a:t>
            </a:r>
            <a:r>
              <a:rPr lang="en-GB" dirty="0" err="1"/>
              <a:t>к</a:t>
            </a:r>
            <a:r>
              <a:rPr lang="en-GB" dirty="0"/>
              <a:t> </a:t>
            </a:r>
            <a:r>
              <a:rPr lang="en-GB" dirty="0" err="1"/>
              <a:t>сотрудничеству</a:t>
            </a:r>
            <a:r>
              <a:rPr lang="en-GB" dirty="0"/>
              <a:t> </a:t>
            </a:r>
            <a:r>
              <a:rPr lang="en-GB" dirty="0" err="1"/>
              <a:t>всех</a:t>
            </a:r>
            <a:r>
              <a:rPr lang="en-GB" dirty="0"/>
              <a:t> </a:t>
            </a:r>
            <a:r>
              <a:rPr lang="en-GB" dirty="0" err="1"/>
              <a:t>заинтересованных</a:t>
            </a:r>
            <a:r>
              <a:rPr lang="en-GB" dirty="0"/>
              <a:t> </a:t>
            </a:r>
            <a:r>
              <a:rPr lang="en-GB" dirty="0" err="1"/>
              <a:t>сторон</a:t>
            </a:r>
            <a:r>
              <a:rPr lang="en-GB" dirty="0"/>
              <a:t> </a:t>
            </a:r>
            <a:r>
              <a:rPr lang="en-GB" dirty="0" err="1"/>
              <a:t>в</a:t>
            </a:r>
            <a:r>
              <a:rPr lang="en-GB" dirty="0"/>
              <a:t> </a:t>
            </a:r>
            <a:r>
              <a:rPr lang="en-GB" dirty="0" err="1"/>
              <a:t>Дании</a:t>
            </a:r>
            <a:r>
              <a:rPr lang="en-GB" dirty="0"/>
              <a:t>. </a:t>
            </a:r>
            <a:r>
              <a:rPr lang="en-GB" dirty="0" err="1"/>
              <a:t>Правительство</a:t>
            </a:r>
            <a:r>
              <a:rPr lang="en-GB" dirty="0"/>
              <a:t> </a:t>
            </a:r>
            <a:r>
              <a:rPr lang="en-GB" dirty="0" err="1"/>
              <a:t>хочет</a:t>
            </a:r>
            <a:r>
              <a:rPr lang="en-GB" dirty="0"/>
              <a:t>, </a:t>
            </a:r>
            <a:r>
              <a:rPr lang="en-GB" dirty="0" err="1"/>
              <a:t>чтобы</a:t>
            </a:r>
            <a:r>
              <a:rPr lang="en-GB" dirty="0"/>
              <a:t> </a:t>
            </a:r>
            <a:r>
              <a:rPr lang="en-GB" dirty="0" err="1"/>
              <a:t>государственный</a:t>
            </a:r>
            <a:r>
              <a:rPr lang="en-GB" dirty="0"/>
              <a:t> </a:t>
            </a:r>
            <a:r>
              <a:rPr lang="en-GB" dirty="0" err="1"/>
              <a:t>сектор</a:t>
            </a:r>
            <a:r>
              <a:rPr lang="en-GB" dirty="0"/>
              <a:t> </a:t>
            </a:r>
            <a:r>
              <a:rPr lang="en-GB" dirty="0" err="1"/>
              <a:t>был</a:t>
            </a:r>
            <a:r>
              <a:rPr lang="en-GB" dirty="0"/>
              <a:t> </a:t>
            </a:r>
            <a:r>
              <a:rPr lang="en-GB" dirty="0" err="1"/>
              <a:t>лидером</a:t>
            </a:r>
            <a:r>
              <a:rPr lang="en-GB" dirty="0"/>
              <a:t>. </a:t>
            </a:r>
            <a:r>
              <a:rPr lang="en-GB" dirty="0" err="1"/>
              <a:t>Поэтому</a:t>
            </a:r>
            <a:r>
              <a:rPr lang="en-GB" dirty="0"/>
              <a:t> </a:t>
            </a:r>
            <a:r>
              <a:rPr lang="en-GB" dirty="0" err="1"/>
              <a:t>мы</a:t>
            </a:r>
            <a:r>
              <a:rPr lang="en-GB" dirty="0"/>
              <a:t> </a:t>
            </a:r>
            <a:r>
              <a:rPr lang="en-GB" dirty="0" err="1"/>
              <a:t>ускоряем</a:t>
            </a:r>
            <a:r>
              <a:rPr lang="en-GB" dirty="0"/>
              <a:t> </a:t>
            </a:r>
            <a:r>
              <a:rPr lang="en-GB" dirty="0" err="1"/>
              <a:t>переход</a:t>
            </a:r>
            <a:r>
              <a:rPr lang="en-GB" dirty="0"/>
              <a:t> </a:t>
            </a:r>
            <a:r>
              <a:rPr lang="en-GB" dirty="0" err="1"/>
              <a:t>от</a:t>
            </a:r>
            <a:r>
              <a:rPr lang="en-GB" dirty="0"/>
              <a:t> </a:t>
            </a:r>
            <a:r>
              <a:rPr lang="en-GB" dirty="0" err="1"/>
              <a:t>традиционного</a:t>
            </a:r>
            <a:r>
              <a:rPr lang="en-GB" dirty="0"/>
              <a:t> </a:t>
            </a:r>
            <a:r>
              <a:rPr lang="en-GB" dirty="0" err="1"/>
              <a:t>к</a:t>
            </a:r>
            <a:r>
              <a:rPr lang="en-GB" dirty="0"/>
              <a:t> </a:t>
            </a:r>
            <a:r>
              <a:rPr lang="en-GB" dirty="0" err="1"/>
              <a:t>органическому</a:t>
            </a:r>
            <a:r>
              <a:rPr lang="en-GB" dirty="0"/>
              <a:t> </a:t>
            </a:r>
            <a:r>
              <a:rPr lang="en-GB" dirty="0" err="1"/>
              <a:t>производству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землях</a:t>
            </a:r>
            <a:r>
              <a:rPr lang="en-GB" dirty="0"/>
              <a:t>, </a:t>
            </a:r>
            <a:r>
              <a:rPr lang="en-GB" dirty="0" err="1"/>
              <a:t>находящихся</a:t>
            </a:r>
            <a:r>
              <a:rPr lang="en-GB" dirty="0"/>
              <a:t> </a:t>
            </a:r>
            <a:r>
              <a:rPr lang="en-GB" dirty="0" err="1"/>
              <a:t>в</a:t>
            </a:r>
            <a:r>
              <a:rPr lang="en-GB" dirty="0"/>
              <a:t> </a:t>
            </a:r>
            <a:r>
              <a:rPr lang="en-GB" dirty="0" err="1"/>
              <a:t>государственной</a:t>
            </a:r>
            <a:r>
              <a:rPr lang="en-GB" dirty="0"/>
              <a:t> </a:t>
            </a:r>
            <a:r>
              <a:rPr lang="en-GB" dirty="0" err="1"/>
              <a:t>собственности</a:t>
            </a:r>
            <a:r>
              <a:rPr lang="en-GB" dirty="0"/>
              <a:t>, </a:t>
            </a:r>
            <a:r>
              <a:rPr lang="en-GB" dirty="0" err="1"/>
              <a:t>и</a:t>
            </a:r>
            <a:r>
              <a:rPr lang="en-GB" dirty="0"/>
              <a:t> </a:t>
            </a:r>
            <a:r>
              <a:rPr lang="en-GB" dirty="0" err="1"/>
              <a:t>продолжаем</a:t>
            </a:r>
            <a:r>
              <a:rPr lang="en-GB" dirty="0"/>
              <a:t> </a:t>
            </a:r>
            <a:r>
              <a:rPr lang="en-GB" dirty="0" err="1"/>
              <a:t>оказывать</a:t>
            </a:r>
            <a:r>
              <a:rPr lang="en-GB" dirty="0"/>
              <a:t> </a:t>
            </a:r>
            <a:r>
              <a:rPr lang="en-GB" dirty="0" err="1"/>
              <a:t>поддержку</a:t>
            </a:r>
            <a:r>
              <a:rPr lang="en-GB" dirty="0"/>
              <a:t> </a:t>
            </a:r>
            <a:r>
              <a:rPr lang="en-GB" dirty="0" err="1"/>
              <a:t>государственным</a:t>
            </a:r>
            <a:r>
              <a:rPr lang="en-GB" dirty="0"/>
              <a:t> </a:t>
            </a:r>
            <a:r>
              <a:rPr lang="en-GB" dirty="0" err="1"/>
              <a:t>кухням</a:t>
            </a:r>
            <a:r>
              <a:rPr lang="en-GB" dirty="0"/>
              <a:t> </a:t>
            </a:r>
            <a:r>
              <a:rPr lang="en-GB" dirty="0" err="1"/>
              <a:t>в</a:t>
            </a:r>
            <a:r>
              <a:rPr lang="en-GB" dirty="0"/>
              <a:t> </a:t>
            </a:r>
            <a:r>
              <a:rPr lang="en-GB" dirty="0" err="1"/>
              <a:t>переходе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органическое</a:t>
            </a:r>
            <a:r>
              <a:rPr lang="en-GB" dirty="0"/>
              <a:t> </a:t>
            </a:r>
            <a:r>
              <a:rPr lang="en-GB" dirty="0" err="1"/>
              <a:t>производство</a:t>
            </a:r>
            <a:r>
              <a:rPr lang="en-GB" dirty="0"/>
              <a:t>. </a:t>
            </a:r>
            <a:r>
              <a:rPr lang="en-GB" dirty="0" err="1"/>
              <a:t>В</a:t>
            </a:r>
            <a:r>
              <a:rPr lang="en-GB" dirty="0"/>
              <a:t> </a:t>
            </a:r>
            <a:r>
              <a:rPr lang="en-GB" dirty="0" err="1"/>
              <a:t>результате</a:t>
            </a:r>
            <a:r>
              <a:rPr lang="en-GB" dirty="0"/>
              <a:t> </a:t>
            </a:r>
            <a:r>
              <a:rPr lang="en-GB" dirty="0" err="1"/>
              <a:t>более</a:t>
            </a:r>
            <a:r>
              <a:rPr lang="en-GB" dirty="0"/>
              <a:t> 800 000 </a:t>
            </a:r>
            <a:r>
              <a:rPr lang="en-GB" dirty="0" err="1"/>
              <a:t>человек</a:t>
            </a:r>
            <a:r>
              <a:rPr lang="en-GB" dirty="0"/>
              <a:t> </a:t>
            </a:r>
            <a:r>
              <a:rPr lang="en-GB" dirty="0" err="1"/>
              <a:t>смогут</a:t>
            </a:r>
            <a:r>
              <a:rPr lang="en-GB" dirty="0"/>
              <a:t> </a:t>
            </a:r>
            <a:r>
              <a:rPr lang="en-GB" dirty="0" err="1"/>
              <a:t>ежедневно</a:t>
            </a:r>
            <a:r>
              <a:rPr lang="en-GB" dirty="0"/>
              <a:t> </a:t>
            </a:r>
            <a:r>
              <a:rPr lang="en-GB" dirty="0" err="1"/>
              <a:t>получать</a:t>
            </a:r>
            <a:r>
              <a:rPr lang="en-GB" dirty="0"/>
              <a:t> </a:t>
            </a:r>
            <a:r>
              <a:rPr lang="en-GB" dirty="0" err="1"/>
              <a:t>здоровую</a:t>
            </a:r>
            <a:r>
              <a:rPr lang="en-GB" dirty="0"/>
              <a:t> </a:t>
            </a:r>
            <a:r>
              <a:rPr lang="en-GB" dirty="0" err="1"/>
              <a:t>органическую</a:t>
            </a:r>
            <a:r>
              <a:rPr lang="en-GB" dirty="0"/>
              <a:t> </a:t>
            </a:r>
            <a:r>
              <a:rPr lang="en-GB" dirty="0" err="1"/>
              <a:t>пищу</a:t>
            </a:r>
            <a:r>
              <a:rPr lang="en-GB" dirty="0"/>
              <a:t> </a:t>
            </a:r>
            <a:r>
              <a:rPr lang="en-GB" dirty="0" err="1"/>
              <a:t>в</a:t>
            </a:r>
            <a:r>
              <a:rPr lang="en-GB" dirty="0"/>
              <a:t> </a:t>
            </a:r>
            <a:r>
              <a:rPr lang="en-GB" dirty="0" err="1"/>
              <a:t>столовых</a:t>
            </a:r>
            <a:r>
              <a:rPr lang="en-GB" dirty="0"/>
              <a:t>, </a:t>
            </a:r>
            <a:r>
              <a:rPr lang="en-GB" dirty="0" err="1"/>
              <a:t>больницах</a:t>
            </a:r>
            <a:r>
              <a:rPr lang="en-GB" dirty="0"/>
              <a:t> </a:t>
            </a:r>
            <a:r>
              <a:rPr lang="en-GB" dirty="0" err="1"/>
              <a:t>и</a:t>
            </a:r>
            <a:r>
              <a:rPr lang="en-GB" dirty="0"/>
              <a:t> </a:t>
            </a:r>
            <a:r>
              <a:rPr lang="en-GB" dirty="0" err="1"/>
              <a:t>детских</a:t>
            </a:r>
            <a:r>
              <a:rPr lang="en-GB" dirty="0"/>
              <a:t> </a:t>
            </a:r>
            <a:r>
              <a:rPr lang="en-GB" dirty="0" err="1"/>
              <a:t>садах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FCFE9-3894-284F-AD10-720FE0D36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696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Наша цель - к 2020 году удвоить площадь органических посевов по сравнению с уровнем 2007 года. Для достижения этой амбициозной цели нам необходимо привлечь к сотрудничеству всех заинтересованных сторон в Дании. Правительство хочет, чтобы государственный сектор был лидером. Поэтому мы ускоряем переход от традиционного к органическому производству на землях, находящихся в государственной собственности, и продолжаем оказывать поддержку государственным кухням в переходе на органическое производство. В результате более 800 000 человек смогут ежедневно получать здоровую органическую пищу в столовых, больницах и детских садах.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FCFE9-3894-284F-AD10-720FE0D36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59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Наша цель - к 2020 году удвоить площадь органических посевов по сравнению с уровнем 2007 года. Для достижения этой амбициозной цели нам необходимо привлечь к сотрудничеству всех заинтересованных сторон в Дании. Правительство хочет, чтобы государственный сектор был лидером. Поэтому мы ускоряем переход от традиционного к органическому производству на землях, находящихся в государственной собственности, и продолжаем оказывать поддержку государственным кухням в переходе на органическое производство. В результате более 800 000 человек смогут ежедневно получать здоровую органическую пищу в столовых, больницах и детских садах.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FCFE9-3894-284F-AD10-720FE0D36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900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FCFE9-3894-284F-AD10-720FE0D36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50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FCFE9-3894-284F-AD10-720FE0D36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805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FCFE9-3894-284F-AD10-720FE0D36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4093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FCFE9-3894-284F-AD10-720FE0D36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42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FCFE9-3894-284F-AD10-720FE0D369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996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CFE9-3894-284F-AD10-720FE0D369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6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CFE9-3894-284F-AD10-720FE0D3691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3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CFE9-3894-284F-AD10-720FE0D3691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091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CFE9-3894-284F-AD10-720FE0D369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0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FCFE9-3894-284F-AD10-720FE0D3691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060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toolkit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dirty="0">
                <a:hlinkClick r:id="rId3"/>
              </a:rPr>
              <a:t>https://www.ifoam.bio/our-work/how/regulation-policy/global-policy-toolkit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D0BDD-8504-4E45-B9A6-50C989A09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215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3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FBDA5C5-C3FF-AB4E-AE72-252087808B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84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BE54B30-1CD8-B040-90B1-F87FF19175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056" y="466287"/>
            <a:ext cx="11008727" cy="400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E474B-D2E7-CF4B-B846-0B6DAD82F9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9897" y="4697260"/>
            <a:ext cx="11036886" cy="1233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Title</a:t>
            </a:r>
          </a:p>
          <a:p>
            <a:pPr lvl="0"/>
            <a:r>
              <a:rPr lang="en-GB"/>
              <a:t>Subtitle (if necessary)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53054E-6891-F447-9E0B-71E6485BC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4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14262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48867" y="209061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1B7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/>
              <a:t>Regular text paragraph.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7122166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BD5FB67-2F50-A447-8EC2-84DE3B42B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2AB7F65-3F82-054A-941F-68E8E4690A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94517" y="176334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06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24102" y="1783070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1B71"/>
                </a:solidFill>
              </a:defRPr>
            </a:lvl1pPr>
            <a:lvl2pPr>
              <a:defRPr sz="2400">
                <a:solidFill>
                  <a:srgbClr val="001B71"/>
                </a:solidFill>
              </a:defRPr>
            </a:lvl2pPr>
            <a:lvl3pPr>
              <a:defRPr sz="2000">
                <a:solidFill>
                  <a:srgbClr val="001B71"/>
                </a:solidFill>
              </a:defRPr>
            </a:lvl3pPr>
            <a:lvl4pPr>
              <a:defRPr sz="1800">
                <a:solidFill>
                  <a:srgbClr val="001B71"/>
                </a:solidFill>
              </a:defRPr>
            </a:lvl4pPr>
            <a:lvl5pPr>
              <a:defRPr sz="1800">
                <a:solidFill>
                  <a:srgbClr val="001B71"/>
                </a:solidFill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2817" y="178276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C462E1-D77B-4843-913B-86E31527B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720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83388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1798" y="144706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21797" y="221587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/>
              <a:t>Bullet points</a:t>
            </a:r>
          </a:p>
          <a:p>
            <a:pPr lvl="0"/>
            <a:r>
              <a:rPr lang="en-CA"/>
              <a:t>Point</a:t>
            </a:r>
          </a:p>
          <a:p>
            <a:pPr lvl="0"/>
            <a:r>
              <a:rPr lang="en-CA"/>
              <a:t>Point</a:t>
            </a:r>
          </a:p>
          <a:p>
            <a:pPr lvl="0"/>
            <a:r>
              <a:rPr lang="en-CA"/>
              <a:t>Point</a:t>
            </a:r>
          </a:p>
          <a:p>
            <a:pPr lvl="0"/>
            <a:r>
              <a:rPr lang="en-CA"/>
              <a:t>Etc.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95BD650-8543-5D4C-AEF7-6BF3E8D4A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1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95288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448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88970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8B8FF97-882D-C44B-9E5A-623D6276D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35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6AF39-1B5F-8F4E-8EC9-A95BBFC50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1F919BD-5664-5541-939A-6F1ACC72AC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107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BE54B30-1CD8-B040-90B1-F87FF19175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057" y="466287"/>
            <a:ext cx="6228178" cy="400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E474B-D2E7-CF4B-B846-0B6DAD82F9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9897" y="4640264"/>
            <a:ext cx="6256338" cy="1503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Title</a:t>
            </a:r>
          </a:p>
          <a:p>
            <a:pPr lvl="0"/>
            <a:r>
              <a:rPr lang="en-GB"/>
              <a:t>Subtitle (if necessary)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53054E-6891-F447-9E0B-71E6485BC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897" y="6506014"/>
            <a:ext cx="2049462" cy="301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Topic of your meeting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701BF796-6CEC-584C-BF50-FC9632642B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83468" y="466287"/>
            <a:ext cx="4745209" cy="56777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/>
              <a:t>Regular text paragraph. </a:t>
            </a:r>
          </a:p>
        </p:txBody>
      </p:sp>
    </p:spTree>
    <p:extLst>
      <p:ext uri="{BB962C8B-B14F-4D97-AF65-F5344CB8AC3E}">
        <p14:creationId xmlns:p14="http://schemas.microsoft.com/office/powerpoint/2010/main" val="349351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142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48867" y="209061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/>
              <a:t>Regular text paragraph.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7122166" cy="654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C19CED2-E0FD-4342-B21F-B5F2D5B13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897" y="6506014"/>
            <a:ext cx="2049462" cy="301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Topic of your meeting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BA9940B-7D1F-8046-9178-6A6E553D0E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06702" y="1763343"/>
            <a:ext cx="3748616" cy="4000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66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4"/>
            <a:ext cx="10972800" cy="99672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24102" y="1783070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2817" y="1782763"/>
            <a:ext cx="3748616" cy="4000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8DEF6E0-B725-2749-AE9D-0B9D6A9801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897" y="6506014"/>
            <a:ext cx="2049462" cy="301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Topic of your meeting</a:t>
            </a:r>
          </a:p>
        </p:txBody>
      </p:sp>
    </p:spTree>
    <p:extLst>
      <p:ext uri="{BB962C8B-B14F-4D97-AF65-F5344CB8AC3E}">
        <p14:creationId xmlns:p14="http://schemas.microsoft.com/office/powerpoint/2010/main" val="799464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2"/>
            <a:ext cx="10972800" cy="95915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1797" y="1416834"/>
            <a:ext cx="7683500" cy="4140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21797" y="209061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/>
              <a:t>Bullet points</a:t>
            </a:r>
          </a:p>
          <a:p>
            <a:pPr lvl="0"/>
            <a:r>
              <a:rPr lang="en-CA"/>
              <a:t>Point</a:t>
            </a:r>
          </a:p>
          <a:p>
            <a:pPr lvl="0"/>
            <a:r>
              <a:rPr lang="en-CA"/>
              <a:t>Point</a:t>
            </a:r>
          </a:p>
          <a:p>
            <a:pPr lvl="0"/>
            <a:r>
              <a:rPr lang="en-CA"/>
              <a:t>Point</a:t>
            </a:r>
          </a:p>
          <a:p>
            <a:pPr lvl="0"/>
            <a:r>
              <a:rPr lang="en-CA"/>
              <a:t>Etc.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4C3E699-A085-374D-B3EF-8914C41BD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897" y="6506014"/>
            <a:ext cx="2049462" cy="3018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Topic of your meeting</a:t>
            </a:r>
          </a:p>
        </p:txBody>
      </p:sp>
    </p:spTree>
    <p:extLst>
      <p:ext uri="{BB962C8B-B14F-4D97-AF65-F5344CB8AC3E}">
        <p14:creationId xmlns:p14="http://schemas.microsoft.com/office/powerpoint/2010/main" val="193303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BE54B30-1CD8-B040-90B1-F87FF19175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716" y="1302706"/>
            <a:ext cx="11008727" cy="33832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94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E474B-D2E7-CF4B-B846-0B6DAD82F9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77557" y="5106823"/>
            <a:ext cx="11036886" cy="10434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Title</a:t>
            </a:r>
          </a:p>
          <a:p>
            <a:pPr lvl="0"/>
            <a:r>
              <a:rPr lang="en-GB"/>
              <a:t>Subtitle (if necessary)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0DFBA17-C2B6-D44F-8B1A-0FF5B9F87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589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4"/>
            <a:ext cx="10972800" cy="86520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448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88970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8B8FF97-882D-C44B-9E5A-623D6276D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30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BE54B30-1CD8-B040-90B1-F87FF19175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057" y="466287"/>
            <a:ext cx="6228178" cy="4000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E474B-D2E7-CF4B-B846-0B6DAD82F9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9897" y="4640263"/>
            <a:ext cx="6256338" cy="16922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Title</a:t>
            </a:r>
          </a:p>
          <a:p>
            <a:pPr lvl="0"/>
            <a:r>
              <a:rPr lang="en-GB"/>
              <a:t>Subtitle (if necessary)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53054E-6891-F447-9E0B-71E6485BC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618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6AF39-1B5F-8F4E-8EC9-A95BBFC50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1F919BD-5664-5541-939A-6F1ACC72AC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254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BE54B30-1CD8-B040-90B1-F87FF19175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056" y="466287"/>
            <a:ext cx="11008727" cy="400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E474B-D2E7-CF4B-B846-0B6DAD82F9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9897" y="4697260"/>
            <a:ext cx="11036886" cy="1233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Title</a:t>
            </a:r>
          </a:p>
          <a:p>
            <a:pPr lvl="0"/>
            <a:r>
              <a:rPr lang="en-GB"/>
              <a:t>Subtitle (if necessary)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53054E-6891-F447-9E0B-71E6485BC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76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14262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48867" y="209061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1B7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/>
              <a:t>Regular text paragraph.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7122166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BD5FB67-2F50-A447-8EC2-84DE3B42B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2AB7F65-3F82-054A-941F-68E8E4690A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94517" y="176334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04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24102" y="1783070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1B71"/>
                </a:solidFill>
              </a:defRPr>
            </a:lvl1pPr>
            <a:lvl2pPr>
              <a:defRPr sz="2400">
                <a:solidFill>
                  <a:srgbClr val="001B71"/>
                </a:solidFill>
              </a:defRPr>
            </a:lvl2pPr>
            <a:lvl3pPr>
              <a:defRPr sz="2000">
                <a:solidFill>
                  <a:srgbClr val="001B71"/>
                </a:solidFill>
              </a:defRPr>
            </a:lvl3pPr>
            <a:lvl4pPr>
              <a:defRPr sz="1800">
                <a:solidFill>
                  <a:srgbClr val="001B71"/>
                </a:solidFill>
              </a:defRPr>
            </a:lvl4pPr>
            <a:lvl5pPr>
              <a:defRPr sz="1800">
                <a:solidFill>
                  <a:srgbClr val="001B71"/>
                </a:solidFill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2817" y="178276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C462E1-D77B-4843-913B-86E31527B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684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83388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1798" y="144706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21797" y="221587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/>
              <a:t>Bullet points</a:t>
            </a:r>
          </a:p>
          <a:p>
            <a:pPr lvl="0"/>
            <a:r>
              <a:rPr lang="en-CA"/>
              <a:t>Point</a:t>
            </a:r>
          </a:p>
          <a:p>
            <a:pPr lvl="0"/>
            <a:r>
              <a:rPr lang="en-CA"/>
              <a:t>Point</a:t>
            </a:r>
          </a:p>
          <a:p>
            <a:pPr lvl="0"/>
            <a:r>
              <a:rPr lang="en-CA"/>
              <a:t>Point</a:t>
            </a:r>
          </a:p>
          <a:p>
            <a:pPr lvl="0"/>
            <a:r>
              <a:rPr lang="en-CA"/>
              <a:t>Etc.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95BD650-8543-5D4C-AEF7-6BF3E8D4A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37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95288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448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88970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8B8FF97-882D-C44B-9E5A-623D6276D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808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83A70A-E016-1E4F-A96C-DEE83D7942DB}"/>
              </a:ext>
            </a:extLst>
          </p:cNvPr>
          <p:cNvSpPr/>
          <p:nvPr userDrawn="1"/>
        </p:nvSpPr>
        <p:spPr>
          <a:xfrm>
            <a:off x="7090349" y="2278505"/>
            <a:ext cx="5101652" cy="2398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6AF39-1B5F-8F4E-8EC9-A95BBFC50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1F919BD-5664-5541-939A-6F1ACC72AC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442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142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48867" y="209061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1B7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/>
              <a:t>Regular text paragraph.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BD5FB67-2F50-A447-8EC2-84DE3B42B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9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1096898"/>
            <a:ext cx="10972800" cy="81890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99459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47846" y="279833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99459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/>
              <a:t>Regular text paragraph.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1797" y="2144408"/>
            <a:ext cx="7122166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99459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2AB7F65-3F82-054A-941F-68E8E4690A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93496" y="247106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994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D198888-ECEF-2C42-A449-F84C77648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117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5D3744-1C90-A34A-8E1D-890C0A021016}"/>
              </a:ext>
            </a:extLst>
          </p:cNvPr>
          <p:cNvSpPr/>
          <p:nvPr userDrawn="1"/>
        </p:nvSpPr>
        <p:spPr>
          <a:xfrm>
            <a:off x="7090349" y="2278505"/>
            <a:ext cx="5101652" cy="2398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24102" y="1783070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B71"/>
                </a:solidFill>
              </a:defRPr>
            </a:lvl1pPr>
            <a:lvl2pPr>
              <a:defRPr>
                <a:solidFill>
                  <a:srgbClr val="001B71"/>
                </a:solidFill>
              </a:defRPr>
            </a:lvl2pPr>
            <a:lvl3pPr>
              <a:defRPr>
                <a:solidFill>
                  <a:srgbClr val="001B71"/>
                </a:solidFill>
              </a:defRPr>
            </a:lvl3pPr>
            <a:lvl4pPr>
              <a:defRPr>
                <a:solidFill>
                  <a:srgbClr val="001B71"/>
                </a:solidFill>
              </a:defRPr>
            </a:lvl4pPr>
            <a:lvl5pPr>
              <a:defRPr>
                <a:solidFill>
                  <a:srgbClr val="001B71"/>
                </a:solidFill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2817" y="1782763"/>
            <a:ext cx="3748616" cy="4000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C462E1-D77B-4843-913B-86E31527B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18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378BE5-A157-E045-B7F7-E9C63C19D013}"/>
              </a:ext>
            </a:extLst>
          </p:cNvPr>
          <p:cNvSpPr/>
          <p:nvPr userDrawn="1"/>
        </p:nvSpPr>
        <p:spPr>
          <a:xfrm>
            <a:off x="7090349" y="2278505"/>
            <a:ext cx="5101652" cy="2398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2"/>
            <a:ext cx="10972800" cy="12403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1798" y="144706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21797" y="209061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1B71"/>
                </a:solidFill>
              </a:defRPr>
            </a:lvl1pPr>
          </a:lstStyle>
          <a:p>
            <a:pPr lvl="0"/>
            <a:r>
              <a:rPr lang="en-CA"/>
              <a:t>Bullet points</a:t>
            </a:r>
          </a:p>
          <a:p>
            <a:pPr lvl="0"/>
            <a:r>
              <a:rPr lang="en-CA"/>
              <a:t>Point</a:t>
            </a:r>
          </a:p>
          <a:p>
            <a:pPr lvl="0"/>
            <a:r>
              <a:rPr lang="en-CA"/>
              <a:t>Point</a:t>
            </a:r>
          </a:p>
          <a:p>
            <a:pPr lvl="0"/>
            <a:r>
              <a:rPr lang="en-CA"/>
              <a:t>Point</a:t>
            </a:r>
          </a:p>
          <a:p>
            <a:pPr lvl="0"/>
            <a:r>
              <a:rPr lang="en-CA"/>
              <a:t>Etc.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95BD650-8543-5D4C-AEF7-6BF3E8D4A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458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FAD287-EBA9-334B-8827-3C5839BB2F45}"/>
              </a:ext>
            </a:extLst>
          </p:cNvPr>
          <p:cNvSpPr/>
          <p:nvPr userDrawn="1"/>
        </p:nvSpPr>
        <p:spPr>
          <a:xfrm>
            <a:off x="7090349" y="2278505"/>
            <a:ext cx="5101652" cy="23984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448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88970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8B8FF97-882D-C44B-9E5A-623D6276D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325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5BCFE8C-49E4-2640-A41D-478E5A8CB2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2400" y="575734"/>
            <a:ext cx="6595533" cy="105833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0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77644-0FDC-CE46-96C0-0B30746CF92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4133" y="2429933"/>
            <a:ext cx="11353799" cy="15663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Paragraph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3838E09-83F2-2B49-AA15-E522BDDCEA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06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6AF39-1B5F-8F4E-8EC9-A95BBFC50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1F919BD-5664-5541-939A-6F1ACC72AC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447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BE54B30-1CD8-B040-90B1-F87FF19175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056" y="466287"/>
            <a:ext cx="11008727" cy="400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E474B-D2E7-CF4B-B846-0B6DAD82F9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9897" y="4697260"/>
            <a:ext cx="11036886" cy="1233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Title</a:t>
            </a:r>
          </a:p>
          <a:p>
            <a:pPr lvl="0"/>
            <a:r>
              <a:rPr lang="en-GB"/>
              <a:t>Subtitle (if necessary)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53054E-6891-F447-9E0B-71E6485BC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10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14262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48867" y="209061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1B7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/>
              <a:t>Regular text paragraph.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7122166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BD5FB67-2F50-A447-8EC2-84DE3B42B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2AB7F65-3F82-054A-941F-68E8E4690A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94517" y="176334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09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24102" y="1783070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1B71"/>
                </a:solidFill>
              </a:defRPr>
            </a:lvl1pPr>
            <a:lvl2pPr>
              <a:defRPr sz="2400">
                <a:solidFill>
                  <a:srgbClr val="001B71"/>
                </a:solidFill>
              </a:defRPr>
            </a:lvl2pPr>
            <a:lvl3pPr>
              <a:defRPr sz="2000">
                <a:solidFill>
                  <a:srgbClr val="001B71"/>
                </a:solidFill>
              </a:defRPr>
            </a:lvl3pPr>
            <a:lvl4pPr>
              <a:defRPr sz="1800">
                <a:solidFill>
                  <a:srgbClr val="001B71"/>
                </a:solidFill>
              </a:defRPr>
            </a:lvl4pPr>
            <a:lvl5pPr>
              <a:defRPr sz="1800">
                <a:solidFill>
                  <a:srgbClr val="001B71"/>
                </a:solidFill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2817" y="178276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C462E1-D77B-4843-913B-86E31527B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050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83388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1798" y="144706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21797" y="221587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/>
              <a:t>Bullet points</a:t>
            </a:r>
          </a:p>
          <a:p>
            <a:pPr lvl="0"/>
            <a:r>
              <a:rPr lang="en-CA"/>
              <a:t>Point</a:t>
            </a:r>
          </a:p>
          <a:p>
            <a:pPr lvl="0"/>
            <a:r>
              <a:rPr lang="en-CA"/>
              <a:t>Point</a:t>
            </a:r>
          </a:p>
          <a:p>
            <a:pPr lvl="0"/>
            <a:r>
              <a:rPr lang="en-CA"/>
              <a:t>Point</a:t>
            </a:r>
          </a:p>
          <a:p>
            <a:pPr lvl="0"/>
            <a:r>
              <a:rPr lang="en-CA"/>
              <a:t>Etc.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95BD650-8543-5D4C-AEF7-6BF3E8D4A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642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293453"/>
            <a:ext cx="10972800" cy="95288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448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9463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2818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88970" y="1436688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8B8FF97-882D-C44B-9E5A-623D6276D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8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71" y="982384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99459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739676" y="2472001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99459"/>
                </a:solidFill>
              </a:defRPr>
            </a:lvl1pPr>
            <a:lvl2pPr>
              <a:defRPr sz="2400">
                <a:solidFill>
                  <a:srgbClr val="099459"/>
                </a:solidFill>
              </a:defRPr>
            </a:lvl2pPr>
            <a:lvl3pPr>
              <a:defRPr sz="2000">
                <a:solidFill>
                  <a:srgbClr val="099459"/>
                </a:solidFill>
              </a:defRPr>
            </a:lvl3pPr>
            <a:lvl4pPr>
              <a:defRPr sz="1800">
                <a:solidFill>
                  <a:srgbClr val="099459"/>
                </a:solidFill>
              </a:defRPr>
            </a:lvl4pPr>
            <a:lvl5pPr>
              <a:defRPr sz="1800">
                <a:solidFill>
                  <a:srgbClr val="099459"/>
                </a:solidFill>
              </a:defRPr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8391" y="2471694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994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29101F3-1CEC-4347-B872-65CA6761A3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059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FBDA5C5-C3FF-AB4E-AE72-252087808B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125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BE54B30-1CD8-B040-90B1-F87FF19175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716" y="1302706"/>
            <a:ext cx="11008727" cy="33832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94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E474B-D2E7-CF4B-B846-0B6DAD82F98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77557" y="5106823"/>
            <a:ext cx="11036886" cy="10434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Subtitle (if necessary)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0DFBA17-C2B6-D44F-8B1A-0FF5B9F87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295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97" y="1096898"/>
            <a:ext cx="10972800" cy="81890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994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47846" y="2798335"/>
            <a:ext cx="7096117" cy="3673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99459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dirty="0"/>
              <a:t>Regular text paragraph.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1797" y="2144408"/>
            <a:ext cx="7122166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99459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2AB7F65-3F82-054A-941F-68E8E4690A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93496" y="2471063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994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D198888-ECEF-2C42-A449-F84C77648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2633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71" y="982384"/>
            <a:ext cx="10972800" cy="136225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994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739676" y="2472001"/>
            <a:ext cx="6870495" cy="400031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99459"/>
                </a:solidFill>
              </a:defRPr>
            </a:lvl1pPr>
            <a:lvl2pPr>
              <a:defRPr sz="2400">
                <a:solidFill>
                  <a:srgbClr val="099459"/>
                </a:solidFill>
              </a:defRPr>
            </a:lvl2pPr>
            <a:lvl3pPr>
              <a:defRPr sz="2000">
                <a:solidFill>
                  <a:srgbClr val="099459"/>
                </a:solidFill>
              </a:defRPr>
            </a:lvl3pPr>
            <a:lvl4pPr>
              <a:defRPr sz="1800">
                <a:solidFill>
                  <a:srgbClr val="099459"/>
                </a:solidFill>
              </a:defRPr>
            </a:lvl4pPr>
            <a:lvl5pPr>
              <a:defRPr sz="1800">
                <a:solidFill>
                  <a:srgbClr val="099459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8391" y="2471694"/>
            <a:ext cx="3748616" cy="40005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994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29101F3-1CEC-4347-B872-65CA6761A3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8592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71" y="875913"/>
            <a:ext cx="10972800" cy="83388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994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7372" y="202952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99459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37371" y="279833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>
                <a:solidFill>
                  <a:srgbClr val="099459"/>
                </a:solidFill>
              </a:defRPr>
            </a:lvl1pPr>
          </a:lstStyle>
          <a:p>
            <a:pPr lvl="0"/>
            <a:r>
              <a:rPr lang="en-CA" dirty="0"/>
              <a:t>Bullet points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Point</a:t>
            </a:r>
          </a:p>
          <a:p>
            <a:pPr lvl="0"/>
            <a:r>
              <a:rPr lang="en-CA" dirty="0"/>
              <a:t>Etc.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EE29658-1B8E-5E43-8357-6C75315E75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226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5289"/>
            <a:ext cx="10972800" cy="95288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994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251" y="2871299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99459"/>
                </a:solidFill>
              </a:defRPr>
            </a:lvl1pPr>
            <a:lvl2pPr>
              <a:defRPr sz="1600">
                <a:solidFill>
                  <a:srgbClr val="099459"/>
                </a:solidFill>
              </a:defRPr>
            </a:lvl2pPr>
            <a:lvl3pPr>
              <a:defRPr sz="1600">
                <a:solidFill>
                  <a:srgbClr val="099459"/>
                </a:solidFill>
              </a:defRPr>
            </a:lvl3pPr>
            <a:lvl4pPr>
              <a:defRPr sz="1600">
                <a:solidFill>
                  <a:srgbClr val="099459"/>
                </a:solidFill>
              </a:defRPr>
            </a:lvl4pPr>
            <a:lvl5pPr>
              <a:defRPr sz="1600">
                <a:solidFill>
                  <a:srgbClr val="0994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5403" y="2871299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99459"/>
                </a:solidFill>
              </a:defRPr>
            </a:lvl1pPr>
            <a:lvl2pPr>
              <a:defRPr sz="1600">
                <a:solidFill>
                  <a:srgbClr val="099459"/>
                </a:solidFill>
              </a:defRPr>
            </a:lvl2pPr>
            <a:lvl3pPr>
              <a:defRPr sz="1600">
                <a:solidFill>
                  <a:srgbClr val="099459"/>
                </a:solidFill>
              </a:defRPr>
            </a:lvl3pPr>
            <a:lvl4pPr>
              <a:defRPr sz="1600">
                <a:solidFill>
                  <a:srgbClr val="099459"/>
                </a:solidFill>
              </a:defRPr>
            </a:lvl4pPr>
            <a:lvl5pPr>
              <a:defRPr sz="1600">
                <a:solidFill>
                  <a:srgbClr val="0994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0621" y="2168524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99459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76773" y="2168524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99459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8B8FF97-882D-C44B-9E5A-623D6276D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955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6AF39-1B5F-8F4E-8EC9-A95BBFC50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17B11A5-A141-B34A-9EF7-A80A803524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697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4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71" y="875913"/>
            <a:ext cx="10972800" cy="83388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99459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7372" y="2029528"/>
            <a:ext cx="7683500" cy="65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99459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37371" y="2798336"/>
            <a:ext cx="9931232" cy="374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>
                <a:solidFill>
                  <a:srgbClr val="099459"/>
                </a:solidFill>
              </a:defRPr>
            </a:lvl1pPr>
          </a:lstStyle>
          <a:p>
            <a:pPr lvl="0"/>
            <a:r>
              <a:rPr lang="en-CA"/>
              <a:t>Bullet points</a:t>
            </a:r>
          </a:p>
          <a:p>
            <a:pPr lvl="0"/>
            <a:r>
              <a:rPr lang="en-CA"/>
              <a:t>Point</a:t>
            </a:r>
          </a:p>
          <a:p>
            <a:pPr lvl="0"/>
            <a:r>
              <a:rPr lang="en-CA"/>
              <a:t>Point</a:t>
            </a:r>
          </a:p>
          <a:p>
            <a:pPr lvl="0"/>
            <a:r>
              <a:rPr lang="en-CA"/>
              <a:t>Point</a:t>
            </a:r>
          </a:p>
          <a:p>
            <a:pPr lvl="0"/>
            <a:r>
              <a:rPr lang="en-CA"/>
              <a:t>Etc.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EE29658-1B8E-5E43-8357-6C75315E75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95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5289"/>
            <a:ext cx="10972800" cy="95288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99459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251" y="2871299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99459"/>
                </a:solidFill>
              </a:defRPr>
            </a:lvl1pPr>
            <a:lvl2pPr>
              <a:defRPr sz="1600">
                <a:solidFill>
                  <a:srgbClr val="099459"/>
                </a:solidFill>
              </a:defRPr>
            </a:lvl2pPr>
            <a:lvl3pPr>
              <a:defRPr sz="1600">
                <a:solidFill>
                  <a:srgbClr val="099459"/>
                </a:solidFill>
              </a:defRPr>
            </a:lvl3pPr>
            <a:lvl4pPr>
              <a:defRPr sz="1600">
                <a:solidFill>
                  <a:srgbClr val="099459"/>
                </a:solidFill>
              </a:defRPr>
            </a:lvl4pPr>
            <a:lvl5pPr>
              <a:defRPr sz="1600">
                <a:solidFill>
                  <a:srgbClr val="0994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5403" y="2871299"/>
            <a:ext cx="53848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99459"/>
                </a:solidFill>
              </a:defRPr>
            </a:lvl1pPr>
            <a:lvl2pPr>
              <a:defRPr sz="1600">
                <a:solidFill>
                  <a:srgbClr val="099459"/>
                </a:solidFill>
              </a:defRPr>
            </a:lvl2pPr>
            <a:lvl3pPr>
              <a:defRPr sz="1600">
                <a:solidFill>
                  <a:srgbClr val="099459"/>
                </a:solidFill>
              </a:defRPr>
            </a:lvl3pPr>
            <a:lvl4pPr>
              <a:defRPr sz="1600">
                <a:solidFill>
                  <a:srgbClr val="099459"/>
                </a:solidFill>
              </a:defRPr>
            </a:lvl4pPr>
            <a:lvl5pPr>
              <a:defRPr sz="1600">
                <a:solidFill>
                  <a:srgbClr val="0994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0621" y="2168524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99459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76773" y="2168524"/>
            <a:ext cx="5393431" cy="7027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99459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8B8FF97-882D-C44B-9E5A-623D6276D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39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6AF39-1B5F-8F4E-8EC9-A95BBFC50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17B11A5-A141-B34A-9EF7-A80A803524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697" y="170219"/>
            <a:ext cx="1236132" cy="3127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rgbClr val="0994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36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9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6AF39-1B5F-8F4E-8EC9-A95BBFC50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1F919BD-5664-5541-939A-6F1ACC72AC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897" y="6506014"/>
            <a:ext cx="1236132" cy="312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30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97E985-5C31-BA4F-9D53-6D1F92F6209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7746" y="0"/>
            <a:ext cx="1002584" cy="601550"/>
          </a:xfrm>
          <a:prstGeom prst="rect">
            <a:avLst/>
          </a:prstGeom>
        </p:spPr>
      </p:pic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9FCA93B7-6978-7445-955C-6D4E45C45CE4}"/>
              </a:ext>
            </a:extLst>
          </p:cNvPr>
          <p:cNvSpPr txBox="1">
            <a:spLocks/>
          </p:cNvSpPr>
          <p:nvPr userDrawn="1"/>
        </p:nvSpPr>
        <p:spPr>
          <a:xfrm>
            <a:off x="11704266" y="6448935"/>
            <a:ext cx="6560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149BF-9470-4E44-9DBF-4E01B35244C4}" type="slidenum">
              <a:rPr lang="de-DE" sz="900" b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9F437F-8B03-B440-ABDF-C5083936D69F}"/>
              </a:ext>
            </a:extLst>
          </p:cNvPr>
          <p:cNvCxnSpPr/>
          <p:nvPr userDrawn="1"/>
        </p:nvCxnSpPr>
        <p:spPr>
          <a:xfrm>
            <a:off x="11742995" y="6479458"/>
            <a:ext cx="0" cy="160593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A85A284-937E-564E-8265-482D9D2BC83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615" y="31315"/>
            <a:ext cx="1182655" cy="70959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1EEF19-D119-0049-BAB6-40F80A7CFE14}"/>
              </a:ext>
            </a:extLst>
          </p:cNvPr>
          <p:cNvCxnSpPr>
            <a:cxnSpLocks/>
          </p:cNvCxnSpPr>
          <p:nvPr userDrawn="1"/>
        </p:nvCxnSpPr>
        <p:spPr>
          <a:xfrm>
            <a:off x="110067" y="753533"/>
            <a:ext cx="11971866" cy="0"/>
          </a:xfrm>
          <a:prstGeom prst="line">
            <a:avLst/>
          </a:prstGeom>
          <a:ln w="28575">
            <a:solidFill>
              <a:srgbClr val="0994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20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63" r:id="rId7"/>
    <p:sldLayoutId id="2147483764" r:id="rId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5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94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9FCA93B7-6978-7445-955C-6D4E45C45CE4}"/>
              </a:ext>
            </a:extLst>
          </p:cNvPr>
          <p:cNvSpPr txBox="1">
            <a:spLocks/>
          </p:cNvSpPr>
          <p:nvPr userDrawn="1"/>
        </p:nvSpPr>
        <p:spPr>
          <a:xfrm>
            <a:off x="11704266" y="6448935"/>
            <a:ext cx="6560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149BF-9470-4E44-9DBF-4E01B35244C4}" type="slidenum">
              <a:rPr lang="de-DE" sz="9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9F437F-8B03-B440-ABDF-C5083936D69F}"/>
              </a:ext>
            </a:extLst>
          </p:cNvPr>
          <p:cNvCxnSpPr/>
          <p:nvPr userDrawn="1"/>
        </p:nvCxnSpPr>
        <p:spPr>
          <a:xfrm>
            <a:off x="11742995" y="6479458"/>
            <a:ext cx="0" cy="1605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B346B86-7389-2142-9353-2E349D31DDE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8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5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9FCA93B7-6978-7445-955C-6D4E45C45CE4}"/>
              </a:ext>
            </a:extLst>
          </p:cNvPr>
          <p:cNvSpPr txBox="1">
            <a:spLocks/>
          </p:cNvSpPr>
          <p:nvPr userDrawn="1"/>
        </p:nvSpPr>
        <p:spPr>
          <a:xfrm>
            <a:off x="11704266" y="6448935"/>
            <a:ext cx="6560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149BF-9470-4E44-9DBF-4E01B35244C4}" type="slidenum">
              <a:rPr lang="de-DE" sz="9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9F437F-8B03-B440-ABDF-C5083936D69F}"/>
              </a:ext>
            </a:extLst>
          </p:cNvPr>
          <p:cNvCxnSpPr/>
          <p:nvPr userDrawn="1"/>
        </p:nvCxnSpPr>
        <p:spPr>
          <a:xfrm>
            <a:off x="11742995" y="6479458"/>
            <a:ext cx="0" cy="1605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B346B86-7389-2142-9353-2E349D31DDE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0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2" r:id="rId2"/>
    <p:sldLayoutId id="2147483714" r:id="rId3"/>
    <p:sldLayoutId id="2147483715" r:id="rId4"/>
    <p:sldLayoutId id="2147483716" r:id="rId5"/>
    <p:sldLayoutId id="2147483717" r:id="rId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5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9FCA93B7-6978-7445-955C-6D4E45C45CE4}"/>
              </a:ext>
            </a:extLst>
          </p:cNvPr>
          <p:cNvSpPr txBox="1">
            <a:spLocks/>
          </p:cNvSpPr>
          <p:nvPr userDrawn="1"/>
        </p:nvSpPr>
        <p:spPr>
          <a:xfrm>
            <a:off x="11704266" y="6448935"/>
            <a:ext cx="6560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149BF-9470-4E44-9DBF-4E01B35244C4}" type="slidenum">
              <a:rPr lang="de-DE" sz="9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9F437F-8B03-B440-ABDF-C5083936D69F}"/>
              </a:ext>
            </a:extLst>
          </p:cNvPr>
          <p:cNvCxnSpPr/>
          <p:nvPr userDrawn="1"/>
        </p:nvCxnSpPr>
        <p:spPr>
          <a:xfrm>
            <a:off x="11742995" y="6479458"/>
            <a:ext cx="0" cy="1605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B346B86-7389-2142-9353-2E349D31DDE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495" y="6003561"/>
            <a:ext cx="15240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7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5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9FCA93B7-6978-7445-955C-6D4E45C45CE4}"/>
              </a:ext>
            </a:extLst>
          </p:cNvPr>
          <p:cNvSpPr txBox="1">
            <a:spLocks/>
          </p:cNvSpPr>
          <p:nvPr userDrawn="1"/>
        </p:nvSpPr>
        <p:spPr>
          <a:xfrm>
            <a:off x="11704266" y="6448935"/>
            <a:ext cx="6560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149BF-9470-4E44-9DBF-4E01B35244C4}" type="slidenum">
              <a:rPr lang="de-DE" sz="900" b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de-DE" sz="1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9F437F-8B03-B440-ABDF-C5083936D69F}"/>
              </a:ext>
            </a:extLst>
          </p:cNvPr>
          <p:cNvCxnSpPr/>
          <p:nvPr userDrawn="1"/>
        </p:nvCxnSpPr>
        <p:spPr>
          <a:xfrm>
            <a:off x="11742995" y="6479458"/>
            <a:ext cx="0" cy="160593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ACC21EB-A124-1B41-A8F4-E5249EDB11E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17" y="6118735"/>
            <a:ext cx="1182655" cy="70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4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5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97E985-5C31-BA4F-9D53-6D1F92F6209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7746" y="0"/>
            <a:ext cx="1002584" cy="601550"/>
          </a:xfrm>
          <a:prstGeom prst="rect">
            <a:avLst/>
          </a:prstGeom>
        </p:spPr>
      </p:pic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9FCA93B7-6978-7445-955C-6D4E45C45CE4}"/>
              </a:ext>
            </a:extLst>
          </p:cNvPr>
          <p:cNvSpPr txBox="1">
            <a:spLocks/>
          </p:cNvSpPr>
          <p:nvPr userDrawn="1"/>
        </p:nvSpPr>
        <p:spPr>
          <a:xfrm>
            <a:off x="11704266" y="6448935"/>
            <a:ext cx="65600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149BF-9470-4E44-9DBF-4E01B35244C4}" type="slidenum">
              <a:rPr lang="de-DE" sz="900" b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de-DE" sz="1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9F437F-8B03-B440-ABDF-C5083936D69F}"/>
              </a:ext>
            </a:extLst>
          </p:cNvPr>
          <p:cNvCxnSpPr/>
          <p:nvPr userDrawn="1"/>
        </p:nvCxnSpPr>
        <p:spPr>
          <a:xfrm>
            <a:off x="11742995" y="6479458"/>
            <a:ext cx="0" cy="160593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A85A284-937E-564E-8265-482D9D2BC83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615" y="31315"/>
            <a:ext cx="1182655" cy="70959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1EEF19-D119-0049-BAB6-40F80A7CFE14}"/>
              </a:ext>
            </a:extLst>
          </p:cNvPr>
          <p:cNvCxnSpPr>
            <a:cxnSpLocks/>
          </p:cNvCxnSpPr>
          <p:nvPr userDrawn="1"/>
        </p:nvCxnSpPr>
        <p:spPr>
          <a:xfrm>
            <a:off x="110067" y="753533"/>
            <a:ext cx="11971866" cy="0"/>
          </a:xfrm>
          <a:prstGeom prst="line">
            <a:avLst/>
          </a:prstGeom>
          <a:ln w="28575">
            <a:solidFill>
              <a:srgbClr val="0994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7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5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59AF6B7-3AD2-7C49-904C-947F6A5184E8}"/>
              </a:ext>
            </a:extLst>
          </p:cNvPr>
          <p:cNvSpPr txBox="1">
            <a:spLocks/>
          </p:cNvSpPr>
          <p:nvPr/>
        </p:nvSpPr>
        <p:spPr>
          <a:xfrm>
            <a:off x="423713" y="3065592"/>
            <a:ext cx="10807547" cy="8209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/>
                </a:solidFill>
              </a:rPr>
              <a:t>IFOAM - Organics International</a:t>
            </a:r>
          </a:p>
          <a:p>
            <a:pPr algn="l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ABBE7F-83C8-4547-B0FF-ED04FA1C595B}"/>
              </a:ext>
            </a:extLst>
          </p:cNvPr>
          <p:cNvSpPr/>
          <p:nvPr/>
        </p:nvSpPr>
        <p:spPr>
          <a:xfrm>
            <a:off x="423713" y="758649"/>
            <a:ext cx="108075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a typeface="+mj-ea"/>
                <a:cs typeface="+mj-cs"/>
              </a:rPr>
              <a:t>Национальные планы действий в области органического сельского хозяйства</a:t>
            </a:r>
            <a:endParaRPr lang="ru-RU" sz="4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D8A198-1CF3-0F4F-989A-BE43C69C888E}"/>
              </a:ext>
            </a:extLst>
          </p:cNvPr>
          <p:cNvCxnSpPr>
            <a:cxnSpLocks/>
          </p:cNvCxnSpPr>
          <p:nvPr/>
        </p:nvCxnSpPr>
        <p:spPr>
          <a:xfrm>
            <a:off x="520859" y="2893671"/>
            <a:ext cx="1071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045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ABBE7F-83C8-4547-B0FF-ED04FA1C595B}"/>
              </a:ext>
            </a:extLst>
          </p:cNvPr>
          <p:cNvSpPr/>
          <p:nvPr/>
        </p:nvSpPr>
        <p:spPr>
          <a:xfrm>
            <a:off x="692226" y="1501012"/>
            <a:ext cx="10807548" cy="280076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Рекомендации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IFOAM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структурированию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национальных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планов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действий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области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органического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производства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23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A4352-4B16-AE43-A6CD-5D757089A1B7}"/>
              </a:ext>
            </a:extLst>
          </p:cNvPr>
          <p:cNvSpPr txBox="1"/>
          <p:nvPr/>
        </p:nvSpPr>
        <p:spPr>
          <a:xfrm>
            <a:off x="697468" y="1561283"/>
            <a:ext cx="98267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Основой любой ОПД является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определение различных </a:t>
            </a:r>
            <a:r>
              <a:rPr kumimoji="0" lang="uk-UA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целей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развития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(напр. охрана окружающей среды, развитие сельских районов, продовольственная безопасность; цели фермеров, производящих органическую продукцию; цели предприятий пищевой промышленности; интересы граждан)</a:t>
            </a:r>
            <a:r>
              <a:rPr kumimoji="0" lang="de-DE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Разумной отправной точкой может стать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SWOT-анализ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в котором определяются сильные и слабые стороны, возможности и угрозы;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Цели и задачи можно рассматривать в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иерархическом контексте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где цели верхнего уровня представляют собой общие устремления сектора, но могут быть менее четко определены; нижние уровни могут быть заняты стратегическими целями и пунктами действий, которые более подробно описывают цели и мероприятия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F3C09AD-5EAF-5644-B9F8-DBA439BB8EC3}"/>
              </a:ext>
            </a:extLst>
          </p:cNvPr>
          <p:cNvSpPr txBox="1">
            <a:spLocks/>
          </p:cNvSpPr>
          <p:nvPr/>
        </p:nvSpPr>
        <p:spPr>
          <a:xfrm>
            <a:off x="697468" y="944733"/>
            <a:ext cx="10827424" cy="5882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Определение потребностей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8F53B-2C1F-C44B-92A5-17CE5E6D5907}"/>
              </a:ext>
            </a:extLst>
          </p:cNvPr>
          <p:cNvSpPr/>
          <p:nvPr/>
        </p:nvSpPr>
        <p:spPr>
          <a:xfrm>
            <a:off x="214978" y="310667"/>
            <a:ext cx="3235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Национальные планы действий в области органического производства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45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AF3C09AD-5EAF-5644-B9F8-DBA439BB8EC3}"/>
              </a:ext>
            </a:extLst>
          </p:cNvPr>
          <p:cNvSpPr txBox="1">
            <a:spLocks/>
          </p:cNvSpPr>
          <p:nvPr/>
        </p:nvSpPr>
        <p:spPr>
          <a:xfrm>
            <a:off x="697468" y="1022370"/>
            <a:ext cx="10827424" cy="5882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Иерархия целей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8F53B-2C1F-C44B-92A5-17CE5E6D5907}"/>
              </a:ext>
            </a:extLst>
          </p:cNvPr>
          <p:cNvSpPr/>
          <p:nvPr/>
        </p:nvSpPr>
        <p:spPr>
          <a:xfrm>
            <a:off x="214978" y="310667"/>
            <a:ext cx="3235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Национальные планы действий в области органического производства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477AFE-E0D3-6942-9AC5-C5754DA63111}"/>
              </a:ext>
            </a:extLst>
          </p:cNvPr>
          <p:cNvGraphicFramePr/>
          <p:nvPr/>
        </p:nvGraphicFramePr>
        <p:xfrm>
          <a:off x="1048588" y="1742537"/>
          <a:ext cx="11143411" cy="481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533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A4352-4B16-AE43-A6CD-5D757089A1B7}"/>
              </a:ext>
            </a:extLst>
          </p:cNvPr>
          <p:cNvSpPr txBox="1"/>
          <p:nvPr/>
        </p:nvSpPr>
        <p:spPr>
          <a:xfrm>
            <a:off x="662595" y="1930681"/>
            <a:ext cx="114506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текущей ситуации в органическом секторе и потребностей развития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Точные данные о продовольственных системах/секторе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SWOT/PESTEL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Основы политики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Заинтересованные стороны и т.д.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Цели/задачи и задачи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Обзор более широких политических целей, в достижение которых рост и совершенствование органического сектора внесут положительный вклад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развития (роста и совершенствования) органического сектора, которые обычно включают количественные показатели (например, число производителей, площадь органических земель, экспортная стоимость, размер и доля внутреннего рынка)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Соответствующие политические меры для решения поставленных задач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Предложение/спрос/смешанные меры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Мониторинг и оценка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6A91AA-5E41-239D-8E60-EB9E5F619D28}"/>
              </a:ext>
            </a:extLst>
          </p:cNvPr>
          <p:cNvSpPr/>
          <p:nvPr/>
        </p:nvSpPr>
        <p:spPr>
          <a:xfrm>
            <a:off x="214978" y="310667"/>
            <a:ext cx="3975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99459"/>
                </a:solidFill>
              </a:rPr>
              <a:t>Планы действий: IFOAM - Инструментарий по политике в области ОИ</a:t>
            </a:r>
            <a:endParaRPr lang="en-GB" sz="1600">
              <a:solidFill>
                <a:srgbClr val="099459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87A2BEB-9C72-F58E-0CE4-06DA1B665D8F}"/>
              </a:ext>
            </a:extLst>
          </p:cNvPr>
          <p:cNvSpPr txBox="1">
            <a:spLocks/>
          </p:cNvSpPr>
          <p:nvPr/>
        </p:nvSpPr>
        <p:spPr>
          <a:xfrm>
            <a:off x="662595" y="1089246"/>
            <a:ext cx="9295253" cy="6636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solidFill>
                  <a:srgbClr val="099459"/>
                </a:solidFill>
              </a:rPr>
              <a:t>Структура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39995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ABBE7F-83C8-4547-B0FF-ED04FA1C595B}"/>
              </a:ext>
            </a:extLst>
          </p:cNvPr>
          <p:cNvSpPr/>
          <p:nvPr/>
        </p:nvSpPr>
        <p:spPr>
          <a:xfrm>
            <a:off x="692226" y="2479872"/>
            <a:ext cx="108075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ПЛАН ДЕЙСТВИЙ ЕС ПО РАЗВИТИЮ ОРГАНИЧЕСКОГО ПРОИЗВОДСТВА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ЕС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64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A4352-4B16-AE43-A6CD-5D757089A1B7}"/>
              </a:ext>
            </a:extLst>
          </p:cNvPr>
          <p:cNvSpPr txBox="1"/>
          <p:nvPr/>
        </p:nvSpPr>
        <p:spPr>
          <a:xfrm>
            <a:off x="662595" y="2918162"/>
            <a:ext cx="1145063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Очень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общий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показывает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видение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направление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действий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без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целей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Включает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описание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мониторинга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оценки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том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числе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публичных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отчетов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совещаний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Не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имеет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обязательной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силы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обладает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гибкостью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для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национальных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планов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действий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Разделение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осям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согласно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IFOAM Toolkit -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предложение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спрос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смешанные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действия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3FD7EB-7281-2642-9E0B-BDF1E4BC513B}"/>
              </a:ext>
            </a:extLst>
          </p:cNvPr>
          <p:cNvSpPr/>
          <p:nvPr/>
        </p:nvSpPr>
        <p:spPr>
          <a:xfrm>
            <a:off x="214978" y="310667"/>
            <a:ext cx="24801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Планы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действий: Примеры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AFFCED8-F135-3F14-5C1E-6F1D87C95B0C}"/>
              </a:ext>
            </a:extLst>
          </p:cNvPr>
          <p:cNvSpPr txBox="1">
            <a:spLocks/>
          </p:cNvSpPr>
          <p:nvPr/>
        </p:nvSpPr>
        <p:spPr>
          <a:xfrm>
            <a:off x="662595" y="1089246"/>
            <a:ext cx="9295253" cy="6636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ПЛАН ДЕЙСТВИЙ ЕС ПО РАЗВИТИЮ ОРГАНИЧЕСКОГО ПРОИЗВОДСТВА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В ЕС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8227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A4352-4B16-AE43-A6CD-5D757089A1B7}"/>
              </a:ext>
            </a:extLst>
          </p:cNvPr>
          <p:cNvSpPr txBox="1"/>
          <p:nvPr/>
        </p:nvSpPr>
        <p:spPr>
          <a:xfrm>
            <a:off x="715123" y="1794191"/>
            <a:ext cx="114506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Введение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история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вопроса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Общая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политика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стратегические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рамки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Green Deal =&gt;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Стратегия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"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фермы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до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вилки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"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Стратегия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сохранения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биоразнообразия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Анализ среды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Влияние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COVID,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состояние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здоровья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человека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окружающей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среды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т.д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Значение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органического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сельского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хозяйства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преимущества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принципов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Предыдущие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планы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действий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их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достижения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Результаты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общественных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консультаций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поддержка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заинтересованных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сторон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Текущее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развитие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рынка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Краткий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обзор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плана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действий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Ось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1: ОРГАНИЧЕСКОЕ ПИТАНИЕ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ПРОДУКТЫ ДЛЯ ВСЕХ: СТИМУЛИРОВАНИЕ СПРОСА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ОБЕСПЕЧЕНИЕ ДОВЕРИЯ ПОТРЕБИТЕЛЕЙ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Ось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2. НА ПУТИ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2030 ГОДУ: СТИМУЛИРОВАНИЕ КОНВЕРСИИ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УКРЕПЛЕНИЕ ВСЕЙ ЦЕПОЧКИ СОЗДАНИЯ СТОИМОСТИ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Ось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ОРГАНИКА, ПОДАЮЩАЯ ПРИМЕР: ПОВЫШЕНИЕ ВКЛАДА ОРГАНИЧЕСКОГО СЕЛЬСКОГО ХОЗЯЙСТВА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УСТОЙЧИВОЕ РАЗВИТИЕ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Заключение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Ежегодные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встречи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общественностью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Отчеты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проделанной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работе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каждые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два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года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7C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День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FF7C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7C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органики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7C2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3FD7EB-7281-2642-9E0B-BDF1E4BC513B}"/>
              </a:ext>
            </a:extLst>
          </p:cNvPr>
          <p:cNvSpPr/>
          <p:nvPr/>
        </p:nvSpPr>
        <p:spPr>
          <a:xfrm>
            <a:off x="214978" y="310667"/>
            <a:ext cx="24801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Планы действий: Примеры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AFFCED8-F135-3F14-5C1E-6F1D87C95B0C}"/>
              </a:ext>
            </a:extLst>
          </p:cNvPr>
          <p:cNvSpPr txBox="1">
            <a:spLocks/>
          </p:cNvSpPr>
          <p:nvPr/>
        </p:nvSpPr>
        <p:spPr>
          <a:xfrm>
            <a:off x="715123" y="757407"/>
            <a:ext cx="9295253" cy="6636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ПЛАН ДЕЙСТВИЙ ЕС ПО РАЗВИТИЮ ОРГАНИЧЕСКОГО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3169434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A4352-4B16-AE43-A6CD-5D757089A1B7}"/>
              </a:ext>
            </a:extLst>
          </p:cNvPr>
          <p:cNvSpPr txBox="1"/>
          <p:nvPr/>
        </p:nvSpPr>
        <p:spPr>
          <a:xfrm>
            <a:off x="662595" y="2192948"/>
            <a:ext cx="114506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Ось 1: ОРГАНИЧЕСКОЕ ПИТАНИЕ И ПРОДУКТЫ ДЛЯ ВСЕХ: СТИМУЛИРОВАНИЕ СПРОСА И ОБЕСПЕЧЕНИЕ ДОВЕРИЯ ПОТРЕБИТЕЛЕЙ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Продвижение органического земледелия и логотипа ЕС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Продвижение органических столовых и расширение использования "зеленых" государственных закупок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Укрепление систем органического школьного образования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Предотвращение фальсификации продуктов питания и укрепление доверия потребителей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Улучшение прослеживаемости</a:t>
            </a:r>
            <a:endParaRPr lang="ru-RU" sz="1500" dirty="0">
              <a:solidFill>
                <a:srgbClr val="0994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Стимулирование вклада частного сектора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3FD7EB-7281-2642-9E0B-BDF1E4BC513B}"/>
              </a:ext>
            </a:extLst>
          </p:cNvPr>
          <p:cNvSpPr/>
          <p:nvPr/>
        </p:nvSpPr>
        <p:spPr>
          <a:xfrm>
            <a:off x="214978" y="310667"/>
            <a:ext cx="24801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Планы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действий: Примеры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AFFCED8-F135-3F14-5C1E-6F1D87C95B0C}"/>
              </a:ext>
            </a:extLst>
          </p:cNvPr>
          <p:cNvSpPr txBox="1">
            <a:spLocks/>
          </p:cNvSpPr>
          <p:nvPr/>
        </p:nvSpPr>
        <p:spPr>
          <a:xfrm>
            <a:off x="662595" y="1089246"/>
            <a:ext cx="9295253" cy="6636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ПЛАН ДЕЙСТВИЙ ЕС ПО РАЗВИТИЮ ОРГАНИЧЕСКОГО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1005968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A4352-4B16-AE43-A6CD-5D757089A1B7}"/>
              </a:ext>
            </a:extLst>
          </p:cNvPr>
          <p:cNvSpPr txBox="1"/>
          <p:nvPr/>
        </p:nvSpPr>
        <p:spPr>
          <a:xfrm>
            <a:off x="662595" y="2192948"/>
            <a:ext cx="114506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Ось 2: НА ПУТИ К 2030 ГОДУ: СТИМУЛИРОВАНИЕ КОНВЕРСИИ И ВОССТАНОВЛЕНИЕ ВСЕЙ ЦЕПИ ПОСТАВОК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Поощрение конверсии, инвестиций и обмен передовым опытом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Развитие отраслевого анализа для повышения прозрачности рынка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Поддержка организации пищевой цепи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Укрепление местной и мелкой переработки и развитие коротких цепей поставок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Улучшение питания животных в соответствии с органическими правилами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Укрепление органической аквакультуры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3FD7EB-7281-2642-9E0B-BDF1E4BC513B}"/>
              </a:ext>
            </a:extLst>
          </p:cNvPr>
          <p:cNvSpPr/>
          <p:nvPr/>
        </p:nvSpPr>
        <p:spPr>
          <a:xfrm>
            <a:off x="214978" y="310667"/>
            <a:ext cx="24801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Планы действий: Примеры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AFFCED8-F135-3F14-5C1E-6F1D87C95B0C}"/>
              </a:ext>
            </a:extLst>
          </p:cNvPr>
          <p:cNvSpPr txBox="1">
            <a:spLocks/>
          </p:cNvSpPr>
          <p:nvPr/>
        </p:nvSpPr>
        <p:spPr>
          <a:xfrm>
            <a:off x="662595" y="1089246"/>
            <a:ext cx="9295253" cy="6636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ПЛАН ДЕЙСТВИЙ ЕС ПО РАЗВИТИЮ ОРГАНИЧЕСКОГО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758929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A4352-4B16-AE43-A6CD-5D757089A1B7}"/>
              </a:ext>
            </a:extLst>
          </p:cNvPr>
          <p:cNvSpPr txBox="1"/>
          <p:nvPr/>
        </p:nvSpPr>
        <p:spPr>
          <a:xfrm>
            <a:off x="662595" y="2192948"/>
            <a:ext cx="11450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Ось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ОРГАНИКА ЛИДИРУЕТ ПРИМЕРOM: УВЕЛИЧЕНИЕ ВЛИЯНИЯ ОРГАНИЧЕСКОГО СЕЛЬСКОГО ХОЗЯЙСТВА НА 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УСТОЙЧИВОЕ РАЗВИТИЕ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Снижение воздействия на климат и окружающую среду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Расширение генетического биоразнообразия и повышение урожайности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Альтернативы спорным препаратам и другим средствам защиты растений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Повышение уровня благополучия животных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Повышение эффективности использования ресурсов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3FD7EB-7281-2642-9E0B-BDF1E4BC513B}"/>
              </a:ext>
            </a:extLst>
          </p:cNvPr>
          <p:cNvSpPr/>
          <p:nvPr/>
        </p:nvSpPr>
        <p:spPr>
          <a:xfrm>
            <a:off x="214978" y="310667"/>
            <a:ext cx="24801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Планы действий: Примеры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AFFCED8-F135-3F14-5C1E-6F1D87C95B0C}"/>
              </a:ext>
            </a:extLst>
          </p:cNvPr>
          <p:cNvSpPr txBox="1">
            <a:spLocks/>
          </p:cNvSpPr>
          <p:nvPr/>
        </p:nvSpPr>
        <p:spPr>
          <a:xfrm>
            <a:off x="662595" y="1089246"/>
            <a:ext cx="9295253" cy="6636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ПЛАН ДЕЙСТВИЙ ЕС ПО РАЗВИТИЮ ОРГАНИЧЕСКОГО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81882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A4352-4B16-AE43-A6CD-5D757089A1B7}"/>
              </a:ext>
            </a:extLst>
          </p:cNvPr>
          <p:cNvSpPr txBox="1"/>
          <p:nvPr/>
        </p:nvSpPr>
        <p:spPr>
          <a:xfrm>
            <a:off x="697468" y="1915157"/>
            <a:ext cx="70805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ОПД представляют собой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основу 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интеграции политики и мер, направленных на развитие органического сектора. Они служат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стратегическим инструментом 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правительств и всего сектора в целом для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достижения политических целей 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(особенно когда сосуществуют несколько политических целей, например: рост и развитие органического сектора, развитие экономики, рынка и сельских районов, охрана окружающей среды, здоровье населения и общественные блага). Кроме того, ОПД позволяют устранить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конкретные "узкие места" 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обеспечивают широкое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вовлечение заинтересованных сторон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F3C09AD-5EAF-5644-B9F8-DBA439BB8EC3}"/>
              </a:ext>
            </a:extLst>
          </p:cNvPr>
          <p:cNvSpPr txBox="1">
            <a:spLocks/>
          </p:cNvSpPr>
          <p:nvPr/>
        </p:nvSpPr>
        <p:spPr>
          <a:xfrm>
            <a:off x="697468" y="701872"/>
            <a:ext cx="10573043" cy="6636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err="1">
                <a:solidFill>
                  <a:srgbClr val="099459"/>
                </a:solidFill>
              </a:rPr>
              <a:t>Органическией</a:t>
            </a:r>
            <a:r>
              <a:rPr lang="ru-RU" sz="3600">
                <a:solidFill>
                  <a:srgbClr val="099459"/>
                </a:solidFill>
              </a:rPr>
              <a:t> Планы Действий (ОПД) - что это такое 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2D9089D0-4358-954A-BE3D-8EE6B8936B85}"/>
              </a:ext>
            </a:extLst>
          </p:cNvPr>
          <p:cNvSpPr txBox="1">
            <a:spLocks/>
          </p:cNvSpPr>
          <p:nvPr/>
        </p:nvSpPr>
        <p:spPr>
          <a:xfrm>
            <a:off x="697468" y="5663942"/>
            <a:ext cx="7080565" cy="5573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rgbClr val="099459"/>
                </a:solidFill>
              </a:rPr>
              <a:t>"Думай глобально, действуй локально!"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9F1593-4EA8-564C-A28D-B8DF7E280FE5}"/>
              </a:ext>
            </a:extLst>
          </p:cNvPr>
          <p:cNvSpPr/>
          <p:nvPr/>
        </p:nvSpPr>
        <p:spPr>
          <a:xfrm>
            <a:off x="8166539" y="4177745"/>
            <a:ext cx="3466017" cy="1429425"/>
          </a:xfrm>
          <a:prstGeom prst="rect">
            <a:avLst/>
          </a:prstGeom>
          <a:noFill/>
          <a:ln w="57150">
            <a:solidFill>
              <a:schemeClr val="tx2"/>
            </a:solidFill>
            <a:prstDash val="dash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0237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ОПД</a:t>
            </a:r>
            <a:r>
              <a:rPr lang="ru-RU" sz="15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могут реализовываться на различных уровнях: многонациональном (ЕС), национальном, местном.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D676B9-7BC3-2848-B6D8-D6FF2E350C3F}"/>
              </a:ext>
            </a:extLst>
          </p:cNvPr>
          <p:cNvSpPr/>
          <p:nvPr/>
        </p:nvSpPr>
        <p:spPr>
          <a:xfrm>
            <a:off x="8166539" y="1811900"/>
            <a:ext cx="3466016" cy="2030374"/>
          </a:xfrm>
          <a:prstGeom prst="rect">
            <a:avLst/>
          </a:prstGeom>
          <a:noFill/>
          <a:ln w="57150">
            <a:solidFill>
              <a:schemeClr val="tx2"/>
            </a:solidFill>
            <a:prstDash val="dash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ОПД</a:t>
            </a:r>
            <a:r>
              <a:rPr lang="ru-RU" sz="1500" b="1" dirty="0">
                <a:solidFill>
                  <a:srgbClr val="002372"/>
                </a:solidFill>
              </a:rPr>
              <a:t> могут </a:t>
            </a:r>
            <a:r>
              <a:rPr lang="ru-RU" sz="1500" b="1" dirty="0">
                <a:solidFill>
                  <a:schemeClr val="tx2"/>
                </a:solidFill>
              </a:rPr>
              <a:t>быть нисходящими (определяемыми государственной политикой), восходящими (определяемыми заинтересованными сторонами) или смешанными.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8F53B-2C1F-C44B-92A5-17CE5E6D5907}"/>
              </a:ext>
            </a:extLst>
          </p:cNvPr>
          <p:cNvSpPr/>
          <p:nvPr/>
        </p:nvSpPr>
        <p:spPr>
          <a:xfrm>
            <a:off x="214978" y="310667"/>
            <a:ext cx="775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99459"/>
                </a:solidFill>
              </a:rPr>
              <a:t>Национальные планы действий в области органического производства</a:t>
            </a:r>
            <a:endParaRPr lang="ru-RU" sz="1600">
              <a:solidFill>
                <a:srgbClr val="0994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11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ABBE7F-83C8-4547-B0FF-ED04FA1C595B}"/>
              </a:ext>
            </a:extLst>
          </p:cNvPr>
          <p:cNvSpPr/>
          <p:nvPr/>
        </p:nvSpPr>
        <p:spPr>
          <a:xfrm>
            <a:off x="692226" y="2479872"/>
            <a:ext cx="108075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План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действий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области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органического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производства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Дании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2011- 2020 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обновлено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2015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646922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8EED10-6AA8-1174-C065-CA6A3AEDF6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594" y="1486891"/>
            <a:ext cx="3865976" cy="5371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6A4352-4B16-AE43-A6CD-5D757089A1B7}"/>
              </a:ext>
            </a:extLst>
          </p:cNvPr>
          <p:cNvSpPr txBox="1"/>
          <p:nvPr/>
        </p:nvSpPr>
        <p:spPr>
          <a:xfrm>
            <a:off x="883311" y="2497748"/>
            <a:ext cx="579075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Активизация экспортной деятельности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Переходим на органику</a:t>
            </a:r>
            <a:endParaRPr lang="ru-RU" sz="2500" b="1" dirty="0">
              <a:solidFill>
                <a:srgbClr val="0023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Совместная работа для увеличения количества органических продуктов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Развитие сектора органического бизнеса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Увеличение числа производителей органической продукции и их </a:t>
            </a:r>
            <a:r>
              <a:rPr lang="de-DE" sz="2500" b="1" dirty="0">
                <a:solidFill>
                  <a:srgbClr val="002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озеленение</a:t>
            </a:r>
            <a:r>
              <a:rPr kumimoji="0" lang="de-DE" sz="25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0237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3FD7EB-7281-2642-9E0B-BDF1E4BC513B}"/>
              </a:ext>
            </a:extLst>
          </p:cNvPr>
          <p:cNvSpPr/>
          <p:nvPr/>
        </p:nvSpPr>
        <p:spPr>
          <a:xfrm>
            <a:off x="214978" y="310667"/>
            <a:ext cx="24801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Планы действий: Примеры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AFFCED8-F135-3F14-5C1E-6F1D87C95B0C}"/>
              </a:ext>
            </a:extLst>
          </p:cNvPr>
          <p:cNvSpPr txBox="1">
            <a:spLocks/>
          </p:cNvSpPr>
          <p:nvPr/>
        </p:nvSpPr>
        <p:spPr>
          <a:xfrm>
            <a:off x="662595" y="1089246"/>
            <a:ext cx="9295253" cy="6636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План действий в области органического производства для Дании</a:t>
            </a:r>
          </a:p>
        </p:txBody>
      </p:sp>
    </p:spTree>
    <p:extLst>
      <p:ext uri="{BB962C8B-B14F-4D97-AF65-F5344CB8AC3E}">
        <p14:creationId xmlns:p14="http://schemas.microsoft.com/office/powerpoint/2010/main" val="2666839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A4352-4B16-AE43-A6CD-5D757089A1B7}"/>
              </a:ext>
            </a:extLst>
          </p:cNvPr>
          <p:cNvSpPr txBox="1"/>
          <p:nvPr/>
        </p:nvSpPr>
        <p:spPr>
          <a:xfrm>
            <a:off x="307216" y="2292843"/>
            <a:ext cx="6927707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2015-2018 годах правительство выделяет 4,5 млн евро на поддержку различных видов экспортной деятельности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b="1" dirty="0">
                <a:solidFill>
                  <a:srgbClr val="002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Сотрудничество с посольствами для развития экспорта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Высокий </a:t>
            </a:r>
            <a:r>
              <a:rPr lang="ru-RU" sz="2000" b="1" dirty="0">
                <a:solidFill>
                  <a:srgbClr val="002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уровень поддержки со стороны министра продовольствия, сельского хозяйства и рыболовства при проведении торговых миссий.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b="1" dirty="0">
                <a:solidFill>
                  <a:srgbClr val="002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Усиление работы правительства над увеличением экспорта в Китай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37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Привлечение новых компетентных сотрудников в Мин Агро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00237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3FD7EB-7281-2642-9E0B-BDF1E4BC513B}"/>
              </a:ext>
            </a:extLst>
          </p:cNvPr>
          <p:cNvSpPr/>
          <p:nvPr/>
        </p:nvSpPr>
        <p:spPr>
          <a:xfrm>
            <a:off x="214978" y="310667"/>
            <a:ext cx="24801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Планы действий: Примеры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AFFCED8-F135-3F14-5C1E-6F1D87C95B0C}"/>
              </a:ext>
            </a:extLst>
          </p:cNvPr>
          <p:cNvSpPr txBox="1">
            <a:spLocks/>
          </p:cNvSpPr>
          <p:nvPr/>
        </p:nvSpPr>
        <p:spPr>
          <a:xfrm>
            <a:off x="662595" y="1089246"/>
            <a:ext cx="9295253" cy="6636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Активизация экспортной деятельности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EBD19-0E3A-D1D6-24A1-23C2C61FF0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691" y="2031678"/>
            <a:ext cx="4492093" cy="392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64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A4352-4B16-AE43-A6CD-5D757089A1B7}"/>
              </a:ext>
            </a:extLst>
          </p:cNvPr>
          <p:cNvSpPr txBox="1"/>
          <p:nvPr/>
        </p:nvSpPr>
        <p:spPr>
          <a:xfrm>
            <a:off x="662595" y="2192948"/>
            <a:ext cx="692770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2015-2018 годах государство выделяет более 3,3 млн евро на стимулирование продаж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b="1" dirty="0">
                <a:solidFill>
                  <a:srgbClr val="002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простить требования к контролю, предусмотренные едиными нормами ЕС для супермаркетов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2015-2018 годах правительство выделяет почти 8 млн евро на поддержку общественных кухонь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Консалтинг государственных учреждений, желающих перевести свои кухни на экологически чистые продукты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2015-2016 годах правительство выделило почти 3 млн евро на консультирование государственных органов, отвечающих за закупки и поставки продуктов питания.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Продвижение бренда органических продуктов питания для ресторанов, кафе и столовых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3FD7EB-7281-2642-9E0B-BDF1E4BC513B}"/>
              </a:ext>
            </a:extLst>
          </p:cNvPr>
          <p:cNvSpPr/>
          <p:nvPr/>
        </p:nvSpPr>
        <p:spPr>
          <a:xfrm>
            <a:off x="214978" y="310667"/>
            <a:ext cx="24801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Планы действий: Примеры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AFFCED8-F135-3F14-5C1E-6F1D87C95B0C}"/>
              </a:ext>
            </a:extLst>
          </p:cNvPr>
          <p:cNvSpPr txBox="1">
            <a:spLocks/>
          </p:cNvSpPr>
          <p:nvPr/>
        </p:nvSpPr>
        <p:spPr>
          <a:xfrm>
            <a:off x="662595" y="1089246"/>
            <a:ext cx="9295253" cy="6636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Переходим на органику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36ED48-3B2F-1B84-EE02-C58299801A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302" y="2192948"/>
            <a:ext cx="4445275" cy="358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13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A4352-4B16-AE43-A6CD-5D757089A1B7}"/>
              </a:ext>
            </a:extLst>
          </p:cNvPr>
          <p:cNvSpPr txBox="1"/>
          <p:nvPr/>
        </p:nvSpPr>
        <p:spPr>
          <a:xfrm>
            <a:off x="662595" y="1841242"/>
            <a:ext cx="555222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Мин Агро будет способствовать распространению органического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сг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среди других министерств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Ускорение перехода на органическое производство на землях, находящихся в государственной собственности, и увеличение использование органики в общественных столовых.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500" b="1" dirty="0">
                <a:solidFill>
                  <a:srgbClr val="002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Пилотный проект Министерства обороны по внедрению экологически чистых продуктов питания в военных столовых.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Сбор данных о ежегодном приросте площадей органического земледелия, находящихся в государственной собственности, и оцифровка карт всех органических полей.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500" b="1" dirty="0">
                <a:solidFill>
                  <a:srgbClr val="002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Министерство здравоохранения увеличивает долю органических продуктов в больничных столовых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Продвижение органического производства при обучении фермеров.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Предоставление ноу-хау и опыта некоммерческим фондам в их работе с органикой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3FD7EB-7281-2642-9E0B-BDF1E4BC513B}"/>
              </a:ext>
            </a:extLst>
          </p:cNvPr>
          <p:cNvSpPr/>
          <p:nvPr/>
        </p:nvSpPr>
        <p:spPr>
          <a:xfrm>
            <a:off x="214978" y="310667"/>
            <a:ext cx="24801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Планы действий: Примеры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AFFCED8-F135-3F14-5C1E-6F1D87C95B0C}"/>
              </a:ext>
            </a:extLst>
          </p:cNvPr>
          <p:cNvSpPr txBox="1">
            <a:spLocks/>
          </p:cNvSpPr>
          <p:nvPr/>
        </p:nvSpPr>
        <p:spPr>
          <a:xfrm>
            <a:off x="662595" y="825074"/>
            <a:ext cx="9295253" cy="6636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ru-RU" sz="3200" b="1" i="0" u="none" strike="noStrike" kern="1200" cap="none" spc="0" normalizeH="0" baseline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Совместная работа для увеличения количества органических продуктов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D05A4-4154-8141-2EB6-2521DAA6F58D}"/>
              </a:ext>
            </a:extLst>
          </p:cNvPr>
          <p:cNvSpPr txBox="1"/>
          <p:nvPr/>
        </p:nvSpPr>
        <p:spPr>
          <a:xfrm>
            <a:off x="6214820" y="1752923"/>
            <a:ext cx="55522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ru-RU" sz="1500" b="1" i="0" u="none" strike="noStrike" kern="1200" cap="none" spc="0" normalizeH="0" baseline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Субсидии для школ, распространяющих экологически чистые фрукты и овощи.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ru-RU" sz="1500" b="1" i="0" u="none" strike="noStrike" kern="1200" cap="none" spc="0" normalizeH="0" baseline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Расширение образовательной деятельности в семьях в связи с распространением в школах экологически чистых фруктов и овощей.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60623-BA95-2E37-6BB1-4D36C207D884}"/>
              </a:ext>
            </a:extLst>
          </p:cNvPr>
          <p:cNvSpPr txBox="1"/>
          <p:nvPr/>
        </p:nvSpPr>
        <p:spPr>
          <a:xfrm>
            <a:off x="6682352" y="3429000"/>
            <a:ext cx="5084693" cy="2246769"/>
          </a:xfrm>
          <a:prstGeom prst="rect">
            <a:avLst/>
          </a:prstGeom>
          <a:noFill/>
          <a:ln w="76200">
            <a:solidFill>
              <a:srgbClr val="099459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>
                <a:solidFill>
                  <a:srgbClr val="FF7C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Правительство также обязуется выполнить множество мероприятий на уровне ЕС, направленных на гармонизацию регулирования и снижение его сложности. Кроме того, оно обязуется содействовать заключению торговых соглашений с третьими странами. </a:t>
            </a:r>
            <a:endParaRPr kumimoji="0" lang="ru-RU" sz="2000" b="1" i="0" u="none" strike="noStrike" kern="1200" cap="none" spc="0" normalizeH="0" baseline="0" dirty="0">
              <a:ln>
                <a:noFill/>
              </a:ln>
              <a:solidFill>
                <a:srgbClr val="FF7C2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85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A4352-4B16-AE43-A6CD-5D757089A1B7}"/>
              </a:ext>
            </a:extLst>
          </p:cNvPr>
          <p:cNvSpPr txBox="1"/>
          <p:nvPr/>
        </p:nvSpPr>
        <p:spPr>
          <a:xfrm>
            <a:off x="662595" y="1779687"/>
            <a:ext cx="55522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2015 году государство выделяет более €1,6 млн на органическое образование производителей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2015 году € 5,4 млн. на инвестиции в органическое сельскохозяйственное производство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2015-2016 гг. государство выделяет более €1,3 млн на консультационную службу по органической продукции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2015-2016 годах государство выделяет почти 1,1 млн евро на проекты, способствующие локальным продажам и развитию производства органической продукции.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млн. евро в Инновационный фонд Дании для инвестиций в исследования в области органических веществ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млн. евро </a:t>
            </a:r>
            <a:r>
              <a:rPr lang="ru-RU" b="1" dirty="0">
                <a:solidFill>
                  <a:srgbClr val="002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Международного центра исследований систем органического питания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37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3FD7EB-7281-2642-9E0B-BDF1E4BC513B}"/>
              </a:ext>
            </a:extLst>
          </p:cNvPr>
          <p:cNvSpPr/>
          <p:nvPr/>
        </p:nvSpPr>
        <p:spPr>
          <a:xfrm>
            <a:off x="214978" y="310667"/>
            <a:ext cx="24801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Планы действий: Примеры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AFFCED8-F135-3F14-5C1E-6F1D87C95B0C}"/>
              </a:ext>
            </a:extLst>
          </p:cNvPr>
          <p:cNvSpPr txBox="1">
            <a:spLocks/>
          </p:cNvSpPr>
          <p:nvPr/>
        </p:nvSpPr>
        <p:spPr>
          <a:xfrm>
            <a:off x="662595" y="1089246"/>
            <a:ext cx="9295253" cy="6636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Развитие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органического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бизнеса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E0024-E769-31FF-BF18-3C836F643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432" y="1236149"/>
            <a:ext cx="3508832" cy="52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92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A4352-4B16-AE43-A6CD-5D757089A1B7}"/>
              </a:ext>
            </a:extLst>
          </p:cNvPr>
          <p:cNvSpPr txBox="1"/>
          <p:nvPr/>
        </p:nvSpPr>
        <p:spPr>
          <a:xfrm>
            <a:off x="662595" y="2107049"/>
            <a:ext cx="5552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2015-2018 € 3,6 млн на поддержку конверсий, сохранением и устойчивым развитием органических хозяйств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b="1" dirty="0">
                <a:solidFill>
                  <a:srgbClr val="002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1,3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млн. евро на поддержку потенциала развития и конкурентоспособности органического сельского хозяйства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670 000 евро в год на органические проекты с особым приоритетом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Схема субсидирования органических земель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00237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00237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базовая субсидия составляет почти 117 евро на гектар в год.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161 евро на гектар в год для земель, находящихся в процессе конверсии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3FD7EB-7281-2642-9E0B-BDF1E4BC513B}"/>
              </a:ext>
            </a:extLst>
          </p:cNvPr>
          <p:cNvSpPr/>
          <p:nvPr/>
        </p:nvSpPr>
        <p:spPr>
          <a:xfrm>
            <a:off x="214978" y="310667"/>
            <a:ext cx="24801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Планы действий: Примеры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AFFCED8-F135-3F14-5C1E-6F1D87C95B0C}"/>
              </a:ext>
            </a:extLst>
          </p:cNvPr>
          <p:cNvSpPr txBox="1">
            <a:spLocks/>
          </p:cNvSpPr>
          <p:nvPr/>
        </p:nvSpPr>
        <p:spPr>
          <a:xfrm>
            <a:off x="662595" y="881288"/>
            <a:ext cx="9295253" cy="99369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Увеличение числа производителей органической продукции и их „озеленение“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DCC13-05CF-1E22-823A-1503A16AA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820" y="2107049"/>
            <a:ext cx="5449493" cy="33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36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13FD7EB-7281-2642-9E0B-BDF1E4BC513B}"/>
              </a:ext>
            </a:extLst>
          </p:cNvPr>
          <p:cNvSpPr/>
          <p:nvPr/>
        </p:nvSpPr>
        <p:spPr>
          <a:xfrm>
            <a:off x="214978" y="310667"/>
            <a:ext cx="24801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Планы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действий: Примеры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AFFCED8-F135-3F14-5C1E-6F1D87C95B0C}"/>
              </a:ext>
            </a:extLst>
          </p:cNvPr>
          <p:cNvSpPr txBox="1">
            <a:spLocks/>
          </p:cNvSpPr>
          <p:nvPr/>
        </p:nvSpPr>
        <p:spPr>
          <a:xfrm>
            <a:off x="689641" y="842786"/>
            <a:ext cx="9295253" cy="6636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dirty="0" err="1">
                <a:solidFill>
                  <a:srgbClr val="0994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Учебный</a:t>
            </a:r>
            <a:r>
              <a:rPr lang="en-GB" sz="3200" dirty="0">
                <a:solidFill>
                  <a:srgbClr val="0994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994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пример</a:t>
            </a:r>
            <a:r>
              <a:rPr lang="en-GB" sz="3200" dirty="0">
                <a:solidFill>
                  <a:srgbClr val="0994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en-GB" sz="3200" dirty="0" err="1">
                <a:solidFill>
                  <a:srgbClr val="0994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Маркировка</a:t>
            </a:r>
            <a:r>
              <a:rPr lang="en-GB" sz="3200" dirty="0">
                <a:solidFill>
                  <a:srgbClr val="0994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994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органической</a:t>
            </a:r>
            <a:r>
              <a:rPr lang="en-GB" sz="3200" dirty="0">
                <a:solidFill>
                  <a:srgbClr val="0994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994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кухни</a:t>
            </a:r>
            <a:r>
              <a:rPr lang="en-GB" sz="3200" dirty="0">
                <a:solidFill>
                  <a:srgbClr val="0994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994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</a:t>
            </a:r>
            <a:r>
              <a:rPr lang="en-GB" sz="3200" dirty="0">
                <a:solidFill>
                  <a:srgbClr val="0994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994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Дании</a:t>
            </a:r>
            <a:r>
              <a:rPr lang="en-GB" sz="3200" dirty="0">
                <a:solidFill>
                  <a:srgbClr val="0994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B7EF6-645B-B82A-E428-39710C89A508}"/>
              </a:ext>
            </a:extLst>
          </p:cNvPr>
          <p:cNvSpPr txBox="1"/>
          <p:nvPr/>
        </p:nvSpPr>
        <p:spPr>
          <a:xfrm>
            <a:off x="689641" y="1875431"/>
            <a:ext cx="800177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500" b="1" dirty="0">
                <a:solidFill>
                  <a:srgbClr val="002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Введена в 2009 году и уже принята в более чем 3200 ресторанах и общественных столовых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Маркировка "Органическая кухня" показывает общую долю (в %) органических сырьевых ингредиентов и напитков </a:t>
            </a:r>
            <a:r>
              <a:rPr lang="ru-RU" sz="2500" b="1" dirty="0">
                <a:solidFill>
                  <a:srgbClr val="002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меню.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0237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Золото (90-100%), Серебро (60-90%) и Бронза (30-60%)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500" b="1" dirty="0">
                <a:solidFill>
                  <a:srgbClr val="002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Сертификация столовой осуществляется государственным органом и обеспечивает доверие потребителей к общественному контролю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23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Недавно инициатива была скопирована немецким Мин Агро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A50D5-142A-5C3C-600B-5B890045A5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8983" y="1421084"/>
            <a:ext cx="2077729" cy="1674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DF9873-49D7-2C87-A71C-63B3C21331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8983" y="3200360"/>
            <a:ext cx="2131823" cy="1674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D2C8AE-EAB2-96A7-4E84-9901AAE38E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8983" y="5029515"/>
            <a:ext cx="2131823" cy="176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01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ABBE7F-83C8-4547-B0FF-ED04FA1C595B}"/>
              </a:ext>
            </a:extLst>
          </p:cNvPr>
          <p:cNvSpPr/>
          <p:nvPr/>
        </p:nvSpPr>
        <p:spPr>
          <a:xfrm>
            <a:off x="692226" y="2479872"/>
            <a:ext cx="108075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Спасибо</a:t>
            </a: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за </a:t>
            </a:r>
            <a:r>
              <a:rPr kumimoji="0" lang="uk-UA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внимание</a:t>
            </a:r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1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A4352-4B16-AE43-A6CD-5D757089A1B7}"/>
              </a:ext>
            </a:extLst>
          </p:cNvPr>
          <p:cNvSpPr txBox="1"/>
          <p:nvPr/>
        </p:nvSpPr>
        <p:spPr>
          <a:xfrm>
            <a:off x="697468" y="1587076"/>
            <a:ext cx="72733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Взгляды на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политики, которые </a:t>
            </a:r>
            <a:r>
              <a:rPr lang="ru-RU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должны быть достигнуты, у правительства и заинтересованных сторон органического сектора могут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различаться</a:t>
            </a:r>
            <a:r>
              <a:rPr lang="ru-RU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состоит в том, чтобы поддержать разработку ОПД, способной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удовлетворить различные цели </a:t>
            </a:r>
            <a:r>
              <a:rPr lang="ru-RU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приоритеты разнообразных групп интересов в рамках "государственно-частного" партнерства.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ОПД должны уделять внимание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синергии и конфликтам </a:t>
            </a:r>
            <a:r>
              <a:rPr lang="ru-RU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между целями, как внутри органического сектора, так и за его пределами.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F3C09AD-5EAF-5644-B9F8-DBA439BB8EC3}"/>
              </a:ext>
            </a:extLst>
          </p:cNvPr>
          <p:cNvSpPr txBox="1">
            <a:spLocks/>
          </p:cNvSpPr>
          <p:nvPr/>
        </p:nvSpPr>
        <p:spPr>
          <a:xfrm>
            <a:off x="697468" y="923399"/>
            <a:ext cx="10573043" cy="6636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rgbClr val="099459"/>
                </a:solidFill>
              </a:rPr>
              <a:t>Многочисленные политические цели ОПД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D676B9-7BC3-2848-B6D8-D6FF2E350C3F}"/>
              </a:ext>
            </a:extLst>
          </p:cNvPr>
          <p:cNvSpPr/>
          <p:nvPr/>
        </p:nvSpPr>
        <p:spPr>
          <a:xfrm>
            <a:off x="8369005" y="1737627"/>
            <a:ext cx="3125527" cy="3634671"/>
          </a:xfrm>
          <a:prstGeom prst="rect">
            <a:avLst/>
          </a:prstGeom>
          <a:noFill/>
          <a:ln w="57150">
            <a:solidFill>
              <a:schemeClr val="tx2"/>
            </a:solidFill>
            <a:prstDash val="dash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ОПД должны содержать доказательства того, как развитие органического сектора может способствовать достижению более широких политических целей. </a:t>
            </a:r>
          </a:p>
          <a:p>
            <a:pPr algn="ctr"/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rgbClr val="FF7C29"/>
                </a:solidFill>
              </a:rPr>
              <a:t>Например достижение Целей в области устойчивого развития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8F53B-2C1F-C44B-92A5-17CE5E6D5907}"/>
              </a:ext>
            </a:extLst>
          </p:cNvPr>
          <p:cNvSpPr/>
          <p:nvPr/>
        </p:nvSpPr>
        <p:spPr>
          <a:xfrm>
            <a:off x="214978" y="310667"/>
            <a:ext cx="3235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99459"/>
                </a:solidFill>
              </a:rPr>
              <a:t>Национальные планы действий в области органического производства</a:t>
            </a:r>
            <a:endParaRPr lang="en-GB" sz="1600">
              <a:solidFill>
                <a:srgbClr val="0994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8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A4352-4B16-AE43-A6CD-5D757089A1B7}"/>
              </a:ext>
            </a:extLst>
          </p:cNvPr>
          <p:cNvSpPr txBox="1"/>
          <p:nvPr/>
        </p:nvSpPr>
        <p:spPr>
          <a:xfrm>
            <a:off x="697468" y="1859574"/>
            <a:ext cx="727334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Общая цель должна заключаться в том, чтобы </a:t>
            </a:r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сбалансировать меры по стимулированию предложения и спроса </a:t>
            </a:r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достижения устойчивого развития ОСГ, не нарушая при этом рынки.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сделать акцент на предложении, то это </a:t>
            </a:r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может привести к его избытку</a:t>
            </a:r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а снижение цен может быть усугублено административными или финансовыми ограничениями, связанными с новыми схемами.  </a:t>
            </a:r>
            <a:endParaRPr lang="ru-RU" sz="25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Получатели должны быть уверены в том, что </a:t>
            </a:r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поддержка является долгосрочной и надежной!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F3C09AD-5EAF-5644-B9F8-DBA439BB8EC3}"/>
              </a:ext>
            </a:extLst>
          </p:cNvPr>
          <p:cNvSpPr txBox="1">
            <a:spLocks/>
          </p:cNvSpPr>
          <p:nvPr/>
        </p:nvSpPr>
        <p:spPr>
          <a:xfrm>
            <a:off x="697468" y="778874"/>
            <a:ext cx="10827424" cy="5882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99459"/>
                </a:solidFill>
              </a:rPr>
              <a:t>Баланс</a:t>
            </a:r>
            <a:r>
              <a:rPr lang="en-US" sz="3200" dirty="0">
                <a:solidFill>
                  <a:srgbClr val="099459"/>
                </a:solidFill>
              </a:rPr>
              <a:t> </a:t>
            </a:r>
            <a:r>
              <a:rPr lang="en-US" sz="3200" dirty="0" err="1">
                <a:solidFill>
                  <a:srgbClr val="099459"/>
                </a:solidFill>
              </a:rPr>
              <a:t>мер</a:t>
            </a:r>
            <a:r>
              <a:rPr lang="en-US" sz="3200" dirty="0">
                <a:solidFill>
                  <a:srgbClr val="099459"/>
                </a:solidFill>
              </a:rPr>
              <a:t> </a:t>
            </a:r>
            <a:r>
              <a:rPr lang="en-US" sz="3200" dirty="0" err="1">
                <a:solidFill>
                  <a:srgbClr val="099459"/>
                </a:solidFill>
              </a:rPr>
              <a:t>по</a:t>
            </a:r>
            <a:r>
              <a:rPr lang="en-US" sz="3200" dirty="0">
                <a:solidFill>
                  <a:srgbClr val="099459"/>
                </a:solidFill>
              </a:rPr>
              <a:t> </a:t>
            </a:r>
            <a:r>
              <a:rPr lang="en-US" sz="3200" dirty="0" err="1">
                <a:solidFill>
                  <a:srgbClr val="099459"/>
                </a:solidFill>
              </a:rPr>
              <a:t>стимулированию</a:t>
            </a:r>
            <a:r>
              <a:rPr lang="en-US" sz="3200" dirty="0">
                <a:solidFill>
                  <a:srgbClr val="099459"/>
                </a:solidFill>
              </a:rPr>
              <a:t> </a:t>
            </a:r>
            <a:r>
              <a:rPr lang="en-US" sz="3200" dirty="0" err="1">
                <a:solidFill>
                  <a:srgbClr val="099459"/>
                </a:solidFill>
              </a:rPr>
              <a:t>предложения</a:t>
            </a:r>
            <a:r>
              <a:rPr lang="en-US" sz="3200" dirty="0">
                <a:solidFill>
                  <a:srgbClr val="099459"/>
                </a:solidFill>
              </a:rPr>
              <a:t> </a:t>
            </a:r>
            <a:r>
              <a:rPr lang="en-US" sz="3200" dirty="0" err="1">
                <a:solidFill>
                  <a:srgbClr val="099459"/>
                </a:solidFill>
              </a:rPr>
              <a:t>и</a:t>
            </a:r>
            <a:r>
              <a:rPr lang="en-US" sz="3200" dirty="0">
                <a:solidFill>
                  <a:srgbClr val="099459"/>
                </a:solidFill>
              </a:rPr>
              <a:t> </a:t>
            </a:r>
            <a:r>
              <a:rPr lang="en-US" sz="3200" dirty="0" err="1">
                <a:solidFill>
                  <a:srgbClr val="099459"/>
                </a:solidFill>
              </a:rPr>
              <a:t>спроса</a:t>
            </a:r>
            <a:endParaRPr lang="en-US" sz="3200" dirty="0">
              <a:solidFill>
                <a:srgbClr val="099459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D676B9-7BC3-2848-B6D8-D6FF2E350C3F}"/>
              </a:ext>
            </a:extLst>
          </p:cNvPr>
          <p:cNvSpPr/>
          <p:nvPr/>
        </p:nvSpPr>
        <p:spPr>
          <a:xfrm>
            <a:off x="8430372" y="1918286"/>
            <a:ext cx="3064160" cy="2318013"/>
          </a:xfrm>
          <a:prstGeom prst="rect">
            <a:avLst/>
          </a:prstGeom>
          <a:noFill/>
          <a:ln w="57150">
            <a:solidFill>
              <a:schemeClr val="tx2"/>
            </a:solidFill>
            <a:prstDash val="dash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2"/>
                </a:solidFill>
              </a:rPr>
              <a:t>Поддерживающая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b="1" dirty="0" err="1">
                <a:solidFill>
                  <a:schemeClr val="tx2"/>
                </a:solidFill>
              </a:rPr>
              <a:t>политика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b="1" dirty="0" err="1">
                <a:solidFill>
                  <a:schemeClr val="tx2"/>
                </a:solidFill>
              </a:rPr>
              <a:t>призвана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b="1" dirty="0" err="1">
                <a:solidFill>
                  <a:schemeClr val="tx2"/>
                </a:solidFill>
              </a:rPr>
              <a:t>изменить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b="1" dirty="0" err="1">
                <a:solidFill>
                  <a:schemeClr val="tx2"/>
                </a:solidFill>
              </a:rPr>
              <a:t>статус-кво</a:t>
            </a:r>
            <a:r>
              <a:rPr lang="en-GB" b="1" dirty="0">
                <a:solidFill>
                  <a:schemeClr val="tx2"/>
                </a:solidFill>
              </a:rPr>
              <a:t>, </a:t>
            </a:r>
            <a:r>
              <a:rPr lang="uk-UA" b="1" dirty="0">
                <a:solidFill>
                  <a:schemeClr val="tx2"/>
                </a:solidFill>
              </a:rPr>
              <a:t>и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b="1" dirty="0" err="1">
                <a:solidFill>
                  <a:schemeClr val="tx2"/>
                </a:solidFill>
              </a:rPr>
              <a:t>временные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b="1" dirty="0" err="1">
                <a:solidFill>
                  <a:schemeClr val="tx2"/>
                </a:solidFill>
              </a:rPr>
              <a:t>дисбалансы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b="1" dirty="0" err="1">
                <a:solidFill>
                  <a:schemeClr val="tx2"/>
                </a:solidFill>
              </a:rPr>
              <a:t>неизбежны</a:t>
            </a:r>
            <a:r>
              <a:rPr lang="en-GB" b="1" dirty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8F53B-2C1F-C44B-92A5-17CE5E6D5907}"/>
              </a:ext>
            </a:extLst>
          </p:cNvPr>
          <p:cNvSpPr/>
          <p:nvPr/>
        </p:nvSpPr>
        <p:spPr>
          <a:xfrm>
            <a:off x="214978" y="310667"/>
            <a:ext cx="3235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99459"/>
                </a:solidFill>
              </a:rPr>
              <a:t>Национальные</a:t>
            </a:r>
            <a:r>
              <a:rPr lang="en-US" sz="1600" b="1">
                <a:solidFill>
                  <a:srgbClr val="099459"/>
                </a:solidFill>
              </a:rPr>
              <a:t> планы действий в области органического производства</a:t>
            </a:r>
            <a:endParaRPr lang="en-GB" sz="1600">
              <a:solidFill>
                <a:srgbClr val="0994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4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A4352-4B16-AE43-A6CD-5D757089A1B7}"/>
              </a:ext>
            </a:extLst>
          </p:cNvPr>
          <p:cNvSpPr txBox="1"/>
          <p:nvPr/>
        </p:nvSpPr>
        <p:spPr>
          <a:xfrm>
            <a:off x="697468" y="1883773"/>
            <a:ext cx="982675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ОПД обычно включают </a:t>
            </a: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целевые показатели доли сельскохозяйственных земель, на которых в течение определенного периода времени будет осуществляться органическое земледелие; </a:t>
            </a:r>
            <a:endParaRPr lang="ru-RU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Области</a:t>
            </a:r>
            <a:r>
              <a:rPr lang="ru-RU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на которые направлены ОПД, могут касаться: информации; обучения и образования; исследований, инноваций и развития; поддержки производителей; поддержки переработки; развития рынка; сертификации, инспекции и регулирования; институционального развития; управления и разработки планов действий.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F3C09AD-5EAF-5644-B9F8-DBA439BB8EC3}"/>
              </a:ext>
            </a:extLst>
          </p:cNvPr>
          <p:cNvSpPr txBox="1">
            <a:spLocks/>
          </p:cNvSpPr>
          <p:nvPr/>
        </p:nvSpPr>
        <p:spPr>
          <a:xfrm>
            <a:off x="697468" y="972364"/>
            <a:ext cx="10827424" cy="5882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rgbClr val="099459"/>
                </a:solidFill>
              </a:rPr>
              <a:t>Сфера применения ОПД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8F53B-2C1F-C44B-92A5-17CE5E6D5907}"/>
              </a:ext>
            </a:extLst>
          </p:cNvPr>
          <p:cNvSpPr/>
          <p:nvPr/>
        </p:nvSpPr>
        <p:spPr>
          <a:xfrm>
            <a:off x="214978" y="310667"/>
            <a:ext cx="3235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99459"/>
                </a:solidFill>
              </a:rPr>
              <a:t>Национальные планы действий в области органического производства</a:t>
            </a:r>
            <a:endParaRPr lang="en-GB" sz="1600">
              <a:solidFill>
                <a:srgbClr val="0994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7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A4352-4B16-AE43-A6CD-5D757089A1B7}"/>
              </a:ext>
            </a:extLst>
          </p:cNvPr>
          <p:cNvSpPr txBox="1"/>
          <p:nvPr/>
        </p:nvSpPr>
        <p:spPr>
          <a:xfrm>
            <a:off x="697468" y="1828510"/>
            <a:ext cx="982675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Ключевым элементом успеха является </a:t>
            </a: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активное вовлечение и интеграция заинтересованных сторон 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партнерский подход к разработке, реализации и оценке политики.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Заинтересованные стороны (будь то органические фермеры, переработчики, экспортные предприятия, </a:t>
            </a:r>
            <a:r>
              <a:rPr lang="de-DE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Органические Ассоциации) будут оценивать успех ОПД по тому, насколько он обеспечивает соответствующую поддержку их </a:t>
            </a: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специфическим потребностям.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Заинтересованные стороны, не относящиеся к отрасли, также будут оценивать ОПД по тому влиянию, которое он оказывает на их интересы, не связанные с неорганической промышленностью.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Любой ОПД - это </a:t>
            </a:r>
            <a:r>
              <a:rPr lang="ru-RU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политический компромисс</a:t>
            </a: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направленный на реализацию политики, соответствующей многофункциональной системе органического питания и земледелия.</a:t>
            </a:r>
            <a:endParaRPr lang="ru-RU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AF3C09AD-5EAF-5644-B9F8-DBA439BB8EC3}"/>
              </a:ext>
            </a:extLst>
          </p:cNvPr>
          <p:cNvSpPr txBox="1">
            <a:spLocks/>
          </p:cNvSpPr>
          <p:nvPr/>
        </p:nvSpPr>
        <p:spPr>
          <a:xfrm>
            <a:off x="697468" y="733727"/>
            <a:ext cx="10827424" cy="5882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rgbClr val="099459"/>
                </a:solidFill>
              </a:rPr>
              <a:t>Удовлетворение потребностей заинтересованных сторон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8F53B-2C1F-C44B-92A5-17CE5E6D5907}"/>
              </a:ext>
            </a:extLst>
          </p:cNvPr>
          <p:cNvSpPr/>
          <p:nvPr/>
        </p:nvSpPr>
        <p:spPr>
          <a:xfrm>
            <a:off x="214978" y="310667"/>
            <a:ext cx="3235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99459"/>
                </a:solidFill>
              </a:rPr>
              <a:t>Национальные планы действий в области органического производства</a:t>
            </a:r>
            <a:endParaRPr lang="en-GB" sz="1600">
              <a:solidFill>
                <a:srgbClr val="0994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6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AF3C09AD-5EAF-5644-B9F8-DBA439BB8EC3}"/>
              </a:ext>
            </a:extLst>
          </p:cNvPr>
          <p:cNvSpPr txBox="1">
            <a:spLocks/>
          </p:cNvSpPr>
          <p:nvPr/>
        </p:nvSpPr>
        <p:spPr>
          <a:xfrm>
            <a:off x="1138087" y="1012777"/>
            <a:ext cx="10827424" cy="5882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099459"/>
                </a:solidFill>
              </a:rPr>
              <a:t>Планирование</a:t>
            </a:r>
            <a:r>
              <a:rPr lang="en-US" sz="3200" dirty="0">
                <a:solidFill>
                  <a:srgbClr val="099459"/>
                </a:solidFill>
              </a:rPr>
              <a:t> </a:t>
            </a:r>
            <a:r>
              <a:rPr lang="en-US" sz="3200" dirty="0" err="1">
                <a:solidFill>
                  <a:srgbClr val="099459"/>
                </a:solidFill>
              </a:rPr>
              <a:t>органических</a:t>
            </a:r>
            <a:r>
              <a:rPr lang="en-US" sz="3200" dirty="0">
                <a:solidFill>
                  <a:srgbClr val="099459"/>
                </a:solidFill>
              </a:rPr>
              <a:t> </a:t>
            </a:r>
            <a:r>
              <a:rPr lang="en-US" sz="3200" dirty="0" err="1">
                <a:solidFill>
                  <a:srgbClr val="099459"/>
                </a:solidFill>
              </a:rPr>
              <a:t>национальных</a:t>
            </a:r>
            <a:r>
              <a:rPr lang="en-US" sz="3200" dirty="0">
                <a:solidFill>
                  <a:srgbClr val="099459"/>
                </a:solidFill>
              </a:rPr>
              <a:t> </a:t>
            </a:r>
            <a:r>
              <a:rPr lang="en-US" sz="3200" dirty="0" err="1">
                <a:solidFill>
                  <a:srgbClr val="099459"/>
                </a:solidFill>
              </a:rPr>
              <a:t>планов</a:t>
            </a:r>
            <a:r>
              <a:rPr lang="en-US" sz="3200" dirty="0">
                <a:solidFill>
                  <a:srgbClr val="099459"/>
                </a:solidFill>
              </a:rPr>
              <a:t> </a:t>
            </a:r>
            <a:r>
              <a:rPr lang="en-US" sz="3200" dirty="0" err="1">
                <a:solidFill>
                  <a:srgbClr val="099459"/>
                </a:solidFill>
              </a:rPr>
              <a:t>действий</a:t>
            </a:r>
            <a:r>
              <a:rPr lang="en-US" sz="3200" dirty="0">
                <a:solidFill>
                  <a:srgbClr val="099459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8F53B-2C1F-C44B-92A5-17CE5E6D5907}"/>
              </a:ext>
            </a:extLst>
          </p:cNvPr>
          <p:cNvSpPr/>
          <p:nvPr/>
        </p:nvSpPr>
        <p:spPr>
          <a:xfrm>
            <a:off x="214978" y="310667"/>
            <a:ext cx="3235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99459"/>
                </a:solidFill>
              </a:rPr>
              <a:t>Национальные планы действий в области органического производства</a:t>
            </a:r>
            <a:endParaRPr lang="en-GB" sz="1600">
              <a:solidFill>
                <a:srgbClr val="099459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D237797-8C77-EA41-B579-CACB3A1B2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6945767"/>
              </p:ext>
            </p:extLst>
          </p:nvPr>
        </p:nvGraphicFramePr>
        <p:xfrm>
          <a:off x="685801" y="1689904"/>
          <a:ext cx="10368022" cy="4896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203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ounded Rectangle 208"/>
          <p:cNvSpPr/>
          <p:nvPr/>
        </p:nvSpPr>
        <p:spPr>
          <a:xfrm>
            <a:off x="1653874" y="3308356"/>
            <a:ext cx="1573027" cy="2321995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8370557" y="5558686"/>
            <a:ext cx="2935617" cy="768287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3819591" y="5466089"/>
            <a:ext cx="4303067" cy="969896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341873" y="1295983"/>
            <a:ext cx="2850691" cy="1284460"/>
          </a:xfrm>
          <a:prstGeom prst="round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1846873" y="1472677"/>
            <a:ext cx="3113071" cy="1238001"/>
          </a:xfrm>
          <a:prstGeom prst="round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45277" y="2757900"/>
            <a:ext cx="6056577" cy="2344623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3489" y="2944879"/>
            <a:ext cx="2335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Решение фермеров о конверсии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1714" y="2952351"/>
            <a:ext cx="21022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Решение перерабатывающих предприятий о создании новых органических продуктов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3400" y="4516457"/>
            <a:ext cx="2264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Решение потребителей о покупке органической продукции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3459" y="4525443"/>
            <a:ext cx="28279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Решение о подаче экологически чистых продуктов питания в общественных столовых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6691" y="3688139"/>
            <a:ext cx="21218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Решение торговых и розничных компаний о повышении органического оборота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78408" y="2733759"/>
            <a:ext cx="160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Сторона предложения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23300" y="4932145"/>
            <a:ext cx="10436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479B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Сторона спроса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479B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88231" y="1305936"/>
            <a:ext cx="2321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Субсидии за органические площади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77639" y="1561392"/>
            <a:ext cx="3007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Налоговые льготы для органических операторов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87081" y="1860097"/>
            <a:ext cx="2794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Поддержка инвестиций в органические фермы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17742" y="6000326"/>
            <a:ext cx="3298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Кампании для потребителей органической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продукции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06179" y="2035738"/>
            <a:ext cx="2314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Совершенствование системы образования в области органики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34697" y="1319439"/>
            <a:ext cx="2752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Поддержка компаний в области переработки органической продукции, разработки и маркетинга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81986" y="1529971"/>
            <a:ext cx="2162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Поддержка исследований и распространения органических продуктов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843438" y="1937132"/>
            <a:ext cx="235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Проекты по развитию цепочки поставок органической продукции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11442" y="2428848"/>
            <a:ext cx="3025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Повышение доступности органических материалов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87081" y="2104492"/>
            <a:ext cx="1917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Агроэкологические субсидии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87047" y="2320037"/>
            <a:ext cx="1917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Поддержка сертификации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84801" y="1528636"/>
            <a:ext cx="12743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Меры </a:t>
            </a:r>
            <a:r>
              <a:rPr kumimoji="0" lang="de-DE" sz="13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Push</a:t>
            </a: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59292" y="5901284"/>
            <a:ext cx="12512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Pull measures: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95543" y="1027938"/>
            <a:ext cx="275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sng" strike="noStrike" kern="1200" cap="none" spc="0" normalizeH="0" baseline="0" noProof="0" dirty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Предоставление финансовых стимулов</a:t>
            </a:r>
            <a:endParaRPr kumimoji="0" lang="en-US" sz="1100" b="0" i="1" u="sng" strike="noStrike" kern="1200" cap="none" spc="0" normalizeH="0" baseline="0" noProof="0" dirty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90601" y="1137662"/>
            <a:ext cx="3657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sng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Повышение технического потенциала для конверсии</a:t>
            </a:r>
            <a:endParaRPr kumimoji="0" lang="en-US" sz="1100" b="0" i="1" u="sng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5146586" y="1910579"/>
            <a:ext cx="0" cy="1041772"/>
          </a:xfrm>
          <a:prstGeom prst="straightConnector1">
            <a:avLst/>
          </a:prstGeom>
          <a:ln w="9525" cmpd="sng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4971209" y="1910579"/>
            <a:ext cx="312579" cy="0"/>
          </a:xfrm>
          <a:prstGeom prst="line">
            <a:avLst/>
          </a:prstGeom>
          <a:ln w="9525" cmpd="sng">
            <a:solidFill>
              <a:schemeClr val="tx1"/>
            </a:solidFill>
            <a:tailEnd type="non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8600179" y="1865246"/>
            <a:ext cx="0" cy="1015219"/>
          </a:xfrm>
          <a:prstGeom prst="straightConnector1">
            <a:avLst/>
          </a:prstGeom>
          <a:ln w="9525" cmpd="sng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205775" y="5531953"/>
            <a:ext cx="294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Продвижение органических продуктов в школах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870411" y="5745367"/>
            <a:ext cx="1340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Государственные закупки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395842" y="5610112"/>
            <a:ext cx="1627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Поддержка экспорта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395842" y="5814284"/>
            <a:ext cx="3059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Международные соглашения по органической торговле или соглашения эквивалентности стандартов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229633" y="5778173"/>
            <a:ext cx="282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Общий логотип для органической продукции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653876" y="3397948"/>
            <a:ext cx="157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Сбор и распространение национальных данных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4636281" y="5148691"/>
            <a:ext cx="0" cy="317398"/>
          </a:xfrm>
          <a:prstGeom prst="straightConnector1">
            <a:avLst/>
          </a:prstGeom>
          <a:ln w="9525" cmpd="sng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 flipV="1">
            <a:off x="7332325" y="5148690"/>
            <a:ext cx="1" cy="299924"/>
          </a:xfrm>
          <a:prstGeom prst="straightConnector1">
            <a:avLst/>
          </a:prstGeom>
          <a:ln w="9525" cmpd="sng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4748628" y="6435985"/>
            <a:ext cx="2583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Стимулирование внутреннего спроса</a:t>
            </a:r>
            <a:endParaRPr kumimoji="0" lang="en-US" sz="1100" b="0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 flipV="1">
            <a:off x="9157826" y="4318017"/>
            <a:ext cx="0" cy="1240670"/>
          </a:xfrm>
          <a:prstGeom prst="straightConnector1">
            <a:avLst/>
          </a:prstGeom>
          <a:ln w="9525" cmpd="sng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8730477" y="6365542"/>
            <a:ext cx="2629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i="1" u="sng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Освоение зарубежного спроса</a:t>
            </a:r>
            <a:endParaRPr kumimoji="0" lang="en-US" sz="1100" b="0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1661611" y="3890187"/>
            <a:ext cx="1762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Поддержка развития органических ассоциаций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653876" y="4748580"/>
            <a:ext cx="157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Наращивание органической экспертизы в государственном секторе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637670" y="4355086"/>
            <a:ext cx="1325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Поддержка развития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PGS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1559928" y="2829805"/>
            <a:ext cx="19452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General enabling measures: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998081" y="3515468"/>
            <a:ext cx="3078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 w="3175">
                  <a:noFill/>
                </a:ln>
                <a:solidFill>
                  <a:srgbClr val="FFFF00"/>
                </a:solidFill>
                <a:effectLst>
                  <a:outerShdw blurRad="276225" dir="2700000" sx="102000" sy="102000" algn="tl" rotWithShape="0">
                    <a:srgbClr val="FFFFFF"/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Решения заинтересованных сторон на которые может повлиять государственная политика</a:t>
            </a:r>
            <a:r>
              <a:rPr kumimoji="0" lang="en-US" sz="1400" b="0" i="0" u="sng" strike="noStrike" kern="1200" cap="none" spc="0" normalizeH="0" baseline="0" noProof="0" dirty="0">
                <a:ln w="3175">
                  <a:noFill/>
                </a:ln>
                <a:solidFill>
                  <a:srgbClr val="FFFF00"/>
                </a:solidFill>
                <a:effectLst>
                  <a:outerShdw blurRad="276225" dir="2700000" sx="102000" sy="102000" algn="tl" rotWithShape="0">
                    <a:srgbClr val="FFFFFF"/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:</a:t>
            </a:r>
          </a:p>
        </p:txBody>
      </p:sp>
      <p:cxnSp>
        <p:nvCxnSpPr>
          <p:cNvPr id="100" name="Straight Arrow Connector 99"/>
          <p:cNvCxnSpPr>
            <a:cxnSpLocks/>
            <a:stCxn id="209" idx="3"/>
          </p:cNvCxnSpPr>
          <p:nvPr/>
        </p:nvCxnSpPr>
        <p:spPr>
          <a:xfrm flipV="1">
            <a:off x="3226901" y="4218269"/>
            <a:ext cx="189765" cy="251085"/>
          </a:xfrm>
          <a:prstGeom prst="straightConnector1">
            <a:avLst/>
          </a:prstGeom>
          <a:ln w="9525" cmpd="sng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cxnSpLocks/>
            <a:stCxn id="209" idx="3"/>
          </p:cNvCxnSpPr>
          <p:nvPr/>
        </p:nvCxnSpPr>
        <p:spPr>
          <a:xfrm flipV="1">
            <a:off x="3226901" y="4406841"/>
            <a:ext cx="181297" cy="62513"/>
          </a:xfrm>
          <a:prstGeom prst="straightConnector1">
            <a:avLst/>
          </a:prstGeom>
          <a:ln w="9525" cmpd="sng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cxnSpLocks/>
            <a:stCxn id="209" idx="3"/>
            <a:endCxn id="163" idx="3"/>
          </p:cNvCxnSpPr>
          <p:nvPr/>
        </p:nvCxnSpPr>
        <p:spPr>
          <a:xfrm flipV="1">
            <a:off x="3226901" y="4090242"/>
            <a:ext cx="197501" cy="379112"/>
          </a:xfrm>
          <a:prstGeom prst="straightConnector1">
            <a:avLst/>
          </a:prstGeom>
          <a:ln w="9525" cmpd="sng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cxnSpLocks/>
            <a:stCxn id="209" idx="3"/>
          </p:cNvCxnSpPr>
          <p:nvPr/>
        </p:nvCxnSpPr>
        <p:spPr>
          <a:xfrm>
            <a:off x="3226901" y="4469354"/>
            <a:ext cx="181297" cy="94207"/>
          </a:xfrm>
          <a:prstGeom prst="straightConnector1">
            <a:avLst/>
          </a:prstGeom>
          <a:ln w="9525" cmpd="sng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6544732" y="2337684"/>
            <a:ext cx="2970480" cy="667984"/>
          </a:xfrm>
          <a:prstGeom prst="straightConnector1">
            <a:avLst/>
          </a:prstGeom>
          <a:ln w="9525" cmpd="sng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8395842" y="2337243"/>
            <a:ext cx="1119370" cy="615109"/>
          </a:xfrm>
          <a:prstGeom prst="straightConnector1">
            <a:avLst/>
          </a:prstGeom>
          <a:ln w="9525" cmpd="sng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  <a:stCxn id="63" idx="2"/>
          </p:cNvCxnSpPr>
          <p:nvPr/>
        </p:nvCxnSpPr>
        <p:spPr>
          <a:xfrm flipH="1">
            <a:off x="9271000" y="2337242"/>
            <a:ext cx="752300" cy="1215274"/>
          </a:xfrm>
          <a:prstGeom prst="straightConnector1">
            <a:avLst/>
          </a:prstGeom>
          <a:ln w="9525" cmpd="sng">
            <a:solidFill>
              <a:schemeClr val="tx1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0A9160C-EA98-9141-9E98-4026151A7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x-none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C302DC2-A64A-1449-AE3D-53FC97967317}"/>
              </a:ext>
            </a:extLst>
          </p:cNvPr>
          <p:cNvSpPr/>
          <p:nvPr/>
        </p:nvSpPr>
        <p:spPr>
          <a:xfrm>
            <a:off x="-55794" y="294061"/>
            <a:ext cx="1467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9945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Policy Toolkit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9945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EEFAB68-4B78-5245-9DEC-FF7DB2A4F49D}"/>
              </a:ext>
            </a:extLst>
          </p:cNvPr>
          <p:cNvSpPr txBox="1"/>
          <p:nvPr/>
        </p:nvSpPr>
        <p:spPr>
          <a:xfrm>
            <a:off x="1515869" y="5842576"/>
            <a:ext cx="17627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srgbClr val="B4C80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Меры </a:t>
            </a:r>
            <a:r>
              <a:rPr kumimoji="0" lang="de-DE" sz="1300" b="1" i="1" u="none" strike="noStrike" kern="1200" cap="none" spc="0" normalizeH="0" baseline="0" noProof="0" dirty="0">
                <a:ln>
                  <a:noFill/>
                </a:ln>
                <a:solidFill>
                  <a:srgbClr val="B4C80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Pull</a:t>
            </a: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srgbClr val="B4C800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rgbClr val="B4C800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FDA296-C573-8142-9D68-E9D282E2C2EC}"/>
              </a:ext>
            </a:extLst>
          </p:cNvPr>
          <p:cNvSpPr txBox="1"/>
          <p:nvPr/>
        </p:nvSpPr>
        <p:spPr>
          <a:xfrm>
            <a:off x="1309350" y="2783980"/>
            <a:ext cx="19452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Общие меры поддержки: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57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020" y="879894"/>
            <a:ext cx="10127411" cy="909097"/>
          </a:xfrm>
        </p:spPr>
        <p:txBody>
          <a:bodyPr>
            <a:normAutofit fontScale="90000"/>
          </a:bodyPr>
          <a:lstStyle/>
          <a:p>
            <a:r>
              <a:rPr lang="en-US" sz="3000">
                <a:solidFill>
                  <a:srgbClr val="099459"/>
                </a:solidFill>
                <a:cs typeface="Arial"/>
              </a:rPr>
              <a:t>Выбор мер, адаптированных к национальному контексту</a:t>
            </a:r>
            <a:endParaRPr lang="en-US" sz="3000">
              <a:solidFill>
                <a:srgbClr val="099459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52185" y="1773238"/>
            <a:ext cx="9627080" cy="43687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800" b="1" dirty="0">
                <a:solidFill>
                  <a:schemeClr val="bg1"/>
                </a:solidFill>
              </a:rPr>
              <a:t>Факторы, влияющие на выбор соответствующих мер:</a:t>
            </a:r>
          </a:p>
          <a:p>
            <a:r>
              <a:rPr lang="ru-RU" sz="1800" dirty="0">
                <a:solidFill>
                  <a:schemeClr val="bg1"/>
                </a:solidFill>
              </a:rPr>
              <a:t>Стадия развития органического сельского хозяйства (Как обстоят дела в настоящее время?)</a:t>
            </a:r>
          </a:p>
          <a:p>
            <a:r>
              <a:rPr lang="ru-RU" sz="1800" dirty="0">
                <a:solidFill>
                  <a:schemeClr val="bg1"/>
                </a:solidFill>
              </a:rPr>
              <a:t>Регулирование органического сельского хозяйства (Как регулируется органическое сельское хозяйство?)</a:t>
            </a:r>
          </a:p>
          <a:p>
            <a:r>
              <a:rPr lang="ru-RU" sz="1800" dirty="0">
                <a:solidFill>
                  <a:schemeClr val="bg1"/>
                </a:solidFill>
              </a:rPr>
              <a:t>Культура государственного вмешательства в аграрный сектор (Какова политическая культура?)</a:t>
            </a:r>
          </a:p>
          <a:p>
            <a:endParaRPr lang="ru-RU" sz="18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800" b="1" dirty="0">
                <a:solidFill>
                  <a:schemeClr val="bg1"/>
                </a:solidFill>
              </a:rPr>
              <a:t>Логика политического вмешательства (каковы цели?):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Развивать экспортный сектор (зарабатывать валюту)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Стимулирование производства общественных благ (положительные внешние эффекты)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Сокращение импорта органической продукции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Сделать органическую продукцию доступной для отечественных потребителей</a:t>
            </a:r>
          </a:p>
        </p:txBody>
      </p:sp>
    </p:spTree>
    <p:extLst>
      <p:ext uri="{BB962C8B-B14F-4D97-AF65-F5344CB8AC3E}">
        <p14:creationId xmlns:p14="http://schemas.microsoft.com/office/powerpoint/2010/main" val="259666722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- IFOAM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rk Green - IFOAM 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ark Blue - IFOAM 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lassic Green - IFOAM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White II - IFOAM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White - IFOAM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7B1CF49E961643B544F358E663ED89" ma:contentTypeVersion="16" ma:contentTypeDescription="Create a new document." ma:contentTypeScope="" ma:versionID="4296b61262b13961eef9a1441d12058a">
  <xsd:schema xmlns:xsd="http://www.w3.org/2001/XMLSchema" xmlns:xs="http://www.w3.org/2001/XMLSchema" xmlns:p="http://schemas.microsoft.com/office/2006/metadata/properties" xmlns:ns2="67087f61-da35-42d5-8059-b30feafec425" xmlns:ns3="bb216123-872f-4c3a-af04-a76e9e3bbed0" targetNamespace="http://schemas.microsoft.com/office/2006/metadata/properties" ma:root="true" ma:fieldsID="22ed10317502977c2dad5e0f16f85575" ns2:_="" ns3:_="">
    <xsd:import namespace="67087f61-da35-42d5-8059-b30feafec425"/>
    <xsd:import namespace="bb216123-872f-4c3a-af04-a76e9e3bbe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87f61-da35-42d5-8059-b30feafec4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2adbf09-dec5-49c2-a40f-b4429b7fc3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16123-872f-4c3a-af04-a76e9e3bbed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acfc70-bfbb-44e0-a475-8d0c5c9eef2c}" ma:internalName="TaxCatchAll" ma:showField="CatchAllData" ma:web="bb216123-872f-4c3a-af04-a76e9e3bbe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087f61-da35-42d5-8059-b30feafec425">
      <Terms xmlns="http://schemas.microsoft.com/office/infopath/2007/PartnerControls"/>
    </lcf76f155ced4ddcb4097134ff3c332f>
    <TaxCatchAll xmlns="bb216123-872f-4c3a-af04-a76e9e3bbed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A58566-B5B8-4836-82E3-D67A3A15DB14}">
  <ds:schemaRefs>
    <ds:schemaRef ds:uri="67087f61-da35-42d5-8059-b30feafec425"/>
    <ds:schemaRef ds:uri="bb216123-872f-4c3a-af04-a76e9e3bb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247DD92-D250-424F-92F1-20B5FEF974A1}">
  <ds:schemaRefs>
    <ds:schemaRef ds:uri="http://schemas.openxmlformats.org/package/2006/metadata/core-properties"/>
    <ds:schemaRef ds:uri="http://purl.org/dc/terms/"/>
    <ds:schemaRef ds:uri="67087f61-da35-42d5-8059-b30feafec425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bb216123-872f-4c3a-af04-a76e9e3bbed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56D40D-8F98-4EA4-BC94-FA6ABF14BA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3171</Words>
  <Application>Microsoft Office PowerPoint</Application>
  <PresentationFormat>Широкоэкранный</PresentationFormat>
  <Paragraphs>325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Century Gothic</vt:lpstr>
      <vt:lpstr>White - IFOAM</vt:lpstr>
      <vt:lpstr>Dark Green - IFOAM </vt:lpstr>
      <vt:lpstr>Dark Blue - IFOAM </vt:lpstr>
      <vt:lpstr>Classic Green - IFOAM</vt:lpstr>
      <vt:lpstr>White II - IFOAM</vt:lpstr>
      <vt:lpstr>1_White - IFOAM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мер, адаптированных к национальному контексту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Stevie Caledonia</dc:creator>
  <cp:keywords>, docId:6A8297D5429FCABBE8F7E75AA2D6E531</cp:keywords>
  <cp:lastModifiedBy>Aliya Akhanova</cp:lastModifiedBy>
  <cp:revision>2</cp:revision>
  <dcterms:created xsi:type="dcterms:W3CDTF">2015-01-14T10:56:40Z</dcterms:created>
  <dcterms:modified xsi:type="dcterms:W3CDTF">2023-12-21T19:14:05Z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0x0101002A7B1CF49E961643B544F358E663ED89</vt:lpwstr>
  </property>
</Properties>
</file>