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p:sldMasterIdLst>
    <p:sldMasterId id="2147483749" r:id="rId4"/>
    <p:sldMasterId id="2147483756" r:id="rId5"/>
    <p:sldMasterId id="2147483711" r:id="rId6"/>
    <p:sldMasterId id="2147483704" r:id="rId7"/>
    <p:sldMasterId id="2147483741" r:id="rId8"/>
  </p:sldMasterIdLst>
  <p:notesMasterIdLst>
    <p:notesMasterId r:id="rId29"/>
  </p:notesMasterIdLst>
  <p:sldIdLst>
    <p:sldId id="318" r:id="rId9"/>
    <p:sldId id="658" r:id="rId10"/>
    <p:sldId id="400" r:id="rId11"/>
    <p:sldId id="1358" r:id="rId12"/>
    <p:sldId id="1370" r:id="rId13"/>
    <p:sldId id="1438" r:id="rId14"/>
    <p:sldId id="1433" r:id="rId15"/>
    <p:sldId id="660" r:id="rId16"/>
    <p:sldId id="1427" r:id="rId17"/>
    <p:sldId id="1441" r:id="rId18"/>
    <p:sldId id="1452" r:id="rId19"/>
    <p:sldId id="1413" r:id="rId20"/>
    <p:sldId id="283" r:id="rId21"/>
    <p:sldId id="3383" r:id="rId22"/>
    <p:sldId id="313" r:id="rId23"/>
    <p:sldId id="1409" r:id="rId24"/>
    <p:sldId id="1432" r:id="rId25"/>
    <p:sldId id="1361" r:id="rId26"/>
    <p:sldId id="1443" r:id="rId27"/>
    <p:sldId id="3384"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amh Holland-Essoh" initials="NHE" lastIdx="1" clrIdx="0"/>
  <p:cmAuthor id="2" name="Niamh Holland-Essoh" initials="NHE [2]" lastIdx="1" clrIdx="1"/>
  <p:cmAuthor id="3" name="Niamh Holland-Essoh" initials="NHE [3]" lastIdx="1" clrIdx="2"/>
  <p:cmAuthor id="4" name="Niamh Holland-Essoh" initials="NHE [4]" lastIdx="1" clrIdx="3"/>
  <p:cmAuthor id="5" name="Camilla Uggla" initials="CU" lastIdx="1" clrIdx="4">
    <p:extLst/>
  </p:cmAuthor>
  <p:cmAuthor id="6" name="Joelle Katto-Andrighetto" initials="JKA" lastIdx="3"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459"/>
    <a:srgbClr val="F7AB01"/>
    <a:srgbClr val="FEB003"/>
    <a:srgbClr val="09DA59"/>
    <a:srgbClr val="09DD59"/>
    <a:srgbClr val="002372"/>
    <a:srgbClr val="FF7C29"/>
    <a:srgbClr val="CF7C11"/>
    <a:srgbClr val="F79645"/>
    <a:srgbClr val="161D4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91253" autoAdjust="0"/>
  </p:normalViewPr>
  <p:slideViewPr>
    <p:cSldViewPr snapToGrid="0" snapToObjects="1">
      <p:cViewPr>
        <p:scale>
          <a:sx n="48" d="100"/>
          <a:sy n="48" d="100"/>
        </p:scale>
        <p:origin x="-1864" y="-28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97" d="100"/>
          <a:sy n="97" d="100"/>
        </p:scale>
        <p:origin x="3688"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54C8B-22D6-9848-B5D1-E78DFD367149}" type="datetimeFigureOut">
              <a:rPr lang="en-GB" smtClean="0"/>
              <a:t>22/12/2023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2FCFE9-3894-284F-AD10-720FE0D3691A}" type="slidenum">
              <a:rPr lang="en-GB" smtClean="0"/>
              <a:t>‹#›</a:t>
            </a:fld>
            <a:endParaRPr lang="en-GB"/>
          </a:p>
        </p:txBody>
      </p:sp>
    </p:spTree>
    <p:extLst>
      <p:ext uri="{BB962C8B-B14F-4D97-AF65-F5344CB8AC3E}">
        <p14:creationId xmlns:p14="http://schemas.microsoft.com/office/powerpoint/2010/main" val="3209243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RIVEDERE</a:t>
            </a:r>
            <a:endParaRPr lang="en-GB" dirty="0"/>
          </a:p>
        </p:txBody>
      </p:sp>
      <p:sp>
        <p:nvSpPr>
          <p:cNvPr id="4" name="Segnaposto numero diapositiva 3"/>
          <p:cNvSpPr>
            <a:spLocks noGrp="1"/>
          </p:cNvSpPr>
          <p:nvPr>
            <p:ph type="sldNum" sz="quarter" idx="5"/>
          </p:nvPr>
        </p:nvSpPr>
        <p:spPr/>
        <p:txBody>
          <a:bodyPr/>
          <a:lstStyle/>
          <a:p>
            <a:fld id="{D23635FF-29E6-478D-9B2B-196CB92042B9}" type="slidenum">
              <a:rPr lang="en-GB" smtClean="0"/>
              <a:t>2</a:t>
            </a:fld>
            <a:endParaRPr lang="en-GB"/>
          </a:p>
        </p:txBody>
      </p:sp>
    </p:spTree>
    <p:extLst>
      <p:ext uri="{BB962C8B-B14F-4D97-AF65-F5344CB8AC3E}">
        <p14:creationId xmlns:p14="http://schemas.microsoft.com/office/powerpoint/2010/main" val="4210189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BA2FCFE9-3894-284F-AD10-720FE0D3691A}" type="slidenum">
              <a:rPr lang="en-GB" smtClean="0"/>
              <a:t>8</a:t>
            </a:fld>
            <a:endParaRPr lang="en-GB"/>
          </a:p>
        </p:txBody>
      </p:sp>
    </p:spTree>
    <p:extLst>
      <p:ext uri="{BB962C8B-B14F-4D97-AF65-F5344CB8AC3E}">
        <p14:creationId xmlns:p14="http://schemas.microsoft.com/office/powerpoint/2010/main" val="1089822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BA2FCFE9-3894-284F-AD10-720FE0D3691A}" type="slidenum">
              <a:rPr lang="en-GB" smtClean="0"/>
              <a:t>21</a:t>
            </a:fld>
            <a:endParaRPr lang="en-GB"/>
          </a:p>
        </p:txBody>
      </p:sp>
    </p:spTree>
    <p:extLst>
      <p:ext uri="{BB962C8B-B14F-4D97-AF65-F5344CB8AC3E}">
        <p14:creationId xmlns:p14="http://schemas.microsoft.com/office/powerpoint/2010/main" val="242775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Placeholder 11">
            <a:extLst>
              <a:ext uri="{FF2B5EF4-FFF2-40B4-BE49-F238E27FC236}">
                <a16:creationId xmlns:a16="http://schemas.microsoft.com/office/drawing/2014/main" xmlns="" id="{5FBDA5C5-C3FF-AB4E-AE72-252087808BA7}"/>
              </a:ext>
            </a:extLst>
          </p:cNvPr>
          <p:cNvSpPr>
            <a:spLocks noGrp="1"/>
          </p:cNvSpPr>
          <p:nvPr>
            <p:ph type="body" sz="quarter" idx="13"/>
          </p:nvPr>
        </p:nvSpPr>
        <p:spPr>
          <a:xfrm>
            <a:off x="192697" y="170219"/>
            <a:ext cx="1236132" cy="312736"/>
          </a:xfrm>
          <a:prstGeom prst="rect">
            <a:avLst/>
          </a:prstGeom>
        </p:spPr>
        <p:txBody>
          <a:bodyPr anchor="ctr"/>
          <a:lstStyle>
            <a:lvl1pPr marL="0" indent="0">
              <a:buNone/>
              <a:defRPr sz="1100" b="1">
                <a:solidFill>
                  <a:srgbClr val="099459"/>
                </a:solidFill>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2124849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7B165C7-BE49-4D4A-867D-1B45EF0BB07F}"/>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xmlns="" id="{214C64F8-4D31-0140-9F64-E14C85E151DE}"/>
              </a:ext>
            </a:extLst>
          </p:cNvPr>
          <p:cNvSpPr>
            <a:spLocks noGrp="1"/>
          </p:cNvSpPr>
          <p:nvPr>
            <p:ph idx="1"/>
          </p:nvPr>
        </p:nvSpPr>
        <p:spPr/>
        <p:txBody>
          <a:bodyPr/>
          <a:lstStyle/>
          <a:p>
            <a:r>
              <a:rPr lang="es-ES"/>
              <a:t>Editar los estilos de texto del patrón
Segundo nivel
Tercer nivel
Cuarto nivel
Quinto nivel</a:t>
            </a:r>
            <a:endParaRPr lang="es-PE"/>
          </a:p>
        </p:txBody>
      </p:sp>
      <p:sp>
        <p:nvSpPr>
          <p:cNvPr id="4" name="Marcador de fecha 3">
            <a:extLst>
              <a:ext uri="{FF2B5EF4-FFF2-40B4-BE49-F238E27FC236}">
                <a16:creationId xmlns:a16="http://schemas.microsoft.com/office/drawing/2014/main" xmlns="" id="{18DBD735-61BD-E348-8A6E-E6BB18E76FFC}"/>
              </a:ext>
            </a:extLst>
          </p:cNvPr>
          <p:cNvSpPr>
            <a:spLocks noGrp="1"/>
          </p:cNvSpPr>
          <p:nvPr>
            <p:ph type="dt" sz="half" idx="10"/>
          </p:nvPr>
        </p:nvSpPr>
        <p:spPr/>
        <p:txBody>
          <a:bodyPr/>
          <a:lstStyle/>
          <a:p>
            <a:fld id="{CBF62C6B-E93F-474C-8761-B96975F4E65C}" type="datetimeFigureOut">
              <a:rPr lang="es-PE" smtClean="0"/>
              <a:t>22/12/2023</a:t>
            </a:fld>
            <a:endParaRPr lang="es-PE"/>
          </a:p>
        </p:txBody>
      </p:sp>
      <p:sp>
        <p:nvSpPr>
          <p:cNvPr id="5" name="Marcador de pie de página 4">
            <a:extLst>
              <a:ext uri="{FF2B5EF4-FFF2-40B4-BE49-F238E27FC236}">
                <a16:creationId xmlns:a16="http://schemas.microsoft.com/office/drawing/2014/main" xmlns="" id="{8AAE1682-FA8C-3142-BBBC-B646A9ED3D7F}"/>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xmlns="" id="{BEBFAD89-F457-1E46-BED6-15176A45F233}"/>
              </a:ext>
            </a:extLst>
          </p:cNvPr>
          <p:cNvSpPr>
            <a:spLocks noGrp="1"/>
          </p:cNvSpPr>
          <p:nvPr>
            <p:ph type="sldNum" sz="quarter" idx="12"/>
          </p:nvPr>
        </p:nvSpPr>
        <p:spPr/>
        <p:txBody>
          <a:bodyPr/>
          <a:lstStyle/>
          <a:p>
            <a:fld id="{8928D5EC-65C0-6E4C-BDD2-1A6DB51A5824}" type="slidenum">
              <a:rPr lang="es-PE" smtClean="0"/>
              <a:t>‹#›</a:t>
            </a:fld>
            <a:endParaRPr lang="es-PE"/>
          </a:p>
        </p:txBody>
      </p:sp>
    </p:spTree>
    <p:extLst>
      <p:ext uri="{BB962C8B-B14F-4D97-AF65-F5344CB8AC3E}">
        <p14:creationId xmlns:p14="http://schemas.microsoft.com/office/powerpoint/2010/main" val="1706986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ver Pag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846668" y="2985597"/>
            <a:ext cx="10537744" cy="1143000"/>
          </a:xfrm>
          <a:prstGeom prst="rect">
            <a:avLst/>
          </a:prstGeom>
          <a:ln>
            <a:noFill/>
          </a:ln>
        </p:spPr>
        <p:txBody>
          <a:bodyPr vert="horz" lIns="91440" tIns="45720" rIns="91440" bIns="45720" rtlCol="0" anchor="ctr" anchorCtr="0">
            <a:normAutofit/>
          </a:bodyPr>
          <a:lstStyle>
            <a:lvl1pPr>
              <a:defRPr b="1" i="0">
                <a:solidFill>
                  <a:schemeClr val="tx2"/>
                </a:solidFill>
              </a:defRPr>
            </a:lvl1pPr>
          </a:lstStyle>
          <a:p>
            <a:r>
              <a:rPr lang="en-CA" dirty="0"/>
              <a:t>MAIN TITLE OF PRESENTATION</a:t>
            </a:r>
            <a:br>
              <a:rPr lang="en-CA" dirty="0"/>
            </a:br>
            <a:r>
              <a:rPr lang="en-CA" dirty="0"/>
              <a:t>SECOND LINE (IF NEEDED)</a:t>
            </a:r>
            <a:endParaRPr lang="en-US" dirty="0"/>
          </a:p>
        </p:txBody>
      </p:sp>
      <p:sp>
        <p:nvSpPr>
          <p:cNvPr id="7" name="Content Placeholder 6"/>
          <p:cNvSpPr>
            <a:spLocks noGrp="1"/>
          </p:cNvSpPr>
          <p:nvPr>
            <p:ph sz="quarter" idx="10" hasCustomPrompt="1"/>
          </p:nvPr>
        </p:nvSpPr>
        <p:spPr>
          <a:xfrm>
            <a:off x="0" y="6180139"/>
            <a:ext cx="12192000" cy="466725"/>
          </a:xfrm>
          <a:prstGeom prst="rect">
            <a:avLst/>
          </a:prstGeom>
        </p:spPr>
        <p:txBody>
          <a:bodyPr vert="horz"/>
          <a:lstStyle>
            <a:lvl1pPr marL="0" indent="0" algn="ctr">
              <a:buNone/>
              <a:defRPr sz="1600" baseline="0">
                <a:solidFill>
                  <a:schemeClr val="bg2"/>
                </a:solidFill>
              </a:defRPr>
            </a:lvl1pPr>
            <a:lvl3pPr marL="914400" indent="0">
              <a:buNone/>
              <a:defRPr/>
            </a:lvl3pPr>
          </a:lstStyle>
          <a:p>
            <a:pPr lvl="0"/>
            <a:r>
              <a:rPr lang="en-US" dirty="0"/>
              <a:t>Date | Location | Name, Position</a:t>
            </a:r>
          </a:p>
        </p:txBody>
      </p:sp>
    </p:spTree>
    <p:extLst>
      <p:ext uri="{BB962C8B-B14F-4D97-AF65-F5344CB8AC3E}">
        <p14:creationId xmlns:p14="http://schemas.microsoft.com/office/powerpoint/2010/main" val="517354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D9AD108-EA6D-4A14-8FA0-57124E46C645}" type="datetimeFigureOut">
              <a:rPr lang="de-CH" smtClean="0"/>
              <a:t>22.12.2023</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26A184D3-82EE-4EF5-81B1-E5447F8AB592}" type="slidenum">
              <a:rPr lang="de-CH" smtClean="0"/>
              <a:t>‹#›</a:t>
            </a:fld>
            <a:endParaRPr lang="de-CH"/>
          </a:p>
        </p:txBody>
      </p:sp>
    </p:spTree>
    <p:extLst>
      <p:ext uri="{BB962C8B-B14F-4D97-AF65-F5344CB8AC3E}">
        <p14:creationId xmlns:p14="http://schemas.microsoft.com/office/powerpoint/2010/main" val="30262795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60788498-5119-46C5-8BCD-F6C9514043B5}" type="datetimeFigureOut">
              <a:rPr lang="en-GB" smtClean="0"/>
              <a:t>22/12/2023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C77C5F8-661D-47CA-AD6B-16580D60A55E}" type="slidenum">
              <a:rPr lang="en-GB" smtClean="0"/>
              <a:t>‹#›</a:t>
            </a:fld>
            <a:endParaRPr lang="en-GB"/>
          </a:p>
        </p:txBody>
      </p:sp>
    </p:spTree>
    <p:extLst>
      <p:ext uri="{BB962C8B-B14F-4D97-AF65-F5344CB8AC3E}">
        <p14:creationId xmlns:p14="http://schemas.microsoft.com/office/powerpoint/2010/main" val="40311509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2B6AF39-1B5F-8F4E-8EC9-A95BBFC50332}"/>
              </a:ext>
            </a:extLst>
          </p:cNvPr>
          <p:cNvPicPr>
            <a:picLocks noChangeAspect="1"/>
          </p:cNvPicPr>
          <p:nvPr userDrawn="1"/>
        </p:nvPicPr>
        <p:blipFill>
          <a:blip r:embed="rId2"/>
          <a:stretch>
            <a:fillRect/>
          </a:stretch>
        </p:blipFill>
        <p:spPr>
          <a:xfrm>
            <a:off x="5341495" y="6003561"/>
            <a:ext cx="1524000" cy="914399"/>
          </a:xfrm>
          <a:prstGeom prst="rect">
            <a:avLst/>
          </a:prstGeom>
        </p:spPr>
      </p:pic>
      <p:sp>
        <p:nvSpPr>
          <p:cNvPr id="5" name="Text Placeholder 11">
            <a:extLst>
              <a:ext uri="{FF2B5EF4-FFF2-40B4-BE49-F238E27FC236}">
                <a16:creationId xmlns:a16="http://schemas.microsoft.com/office/drawing/2014/main" xmlns="" id="{F1F919BD-5664-5541-939A-6F1ACC72AC1F}"/>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15213047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_Title_Pag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xmlns="" id="{CBE54B30-1CD8-B040-90B1-F87FF19175CB}"/>
              </a:ext>
            </a:extLst>
          </p:cNvPr>
          <p:cNvSpPr>
            <a:spLocks noGrp="1"/>
          </p:cNvSpPr>
          <p:nvPr>
            <p:ph type="pic" sz="quarter" idx="11"/>
          </p:nvPr>
        </p:nvSpPr>
        <p:spPr>
          <a:xfrm>
            <a:off x="678056" y="466287"/>
            <a:ext cx="11008727" cy="4000500"/>
          </a:xfrm>
          <a:prstGeom prst="rect">
            <a:avLst/>
          </a:prstGeom>
        </p:spPr>
        <p:txBody>
          <a:bodyPr/>
          <a:lstStyle>
            <a:lvl1pPr>
              <a:defRPr>
                <a:solidFill>
                  <a:schemeClr val="tx1"/>
                </a:solidFill>
              </a:defRPr>
            </a:lvl1pPr>
          </a:lstStyle>
          <a:p>
            <a:endParaRPr lang="en-US" dirty="0"/>
          </a:p>
        </p:txBody>
      </p:sp>
      <p:sp>
        <p:nvSpPr>
          <p:cNvPr id="8" name="Content Placeholder 7">
            <a:extLst>
              <a:ext uri="{FF2B5EF4-FFF2-40B4-BE49-F238E27FC236}">
                <a16:creationId xmlns:a16="http://schemas.microsoft.com/office/drawing/2014/main" xmlns="" id="{8A4E474B-D2E7-CF4B-B846-0B6DAD82F98D}"/>
              </a:ext>
            </a:extLst>
          </p:cNvPr>
          <p:cNvSpPr>
            <a:spLocks noGrp="1"/>
          </p:cNvSpPr>
          <p:nvPr>
            <p:ph sz="quarter" idx="12" hasCustomPrompt="1"/>
          </p:nvPr>
        </p:nvSpPr>
        <p:spPr>
          <a:xfrm>
            <a:off x="649897" y="4697260"/>
            <a:ext cx="11036886" cy="1233814"/>
          </a:xfrm>
          <a:prstGeom prst="rect">
            <a:avLst/>
          </a:prstGeom>
        </p:spPr>
        <p:txBody>
          <a:bodyPr/>
          <a:lstStyle>
            <a:lvl1pPr marL="0" indent="0">
              <a:lnSpc>
                <a:spcPct val="100000"/>
              </a:lnSpc>
              <a:buNone/>
              <a:defRPr sz="3200" b="1">
                <a:solidFill>
                  <a:schemeClr val="tx1"/>
                </a:solidFill>
                <a:latin typeface="Calibri" panose="020F0502020204030204" pitchFamily="34" charset="0"/>
                <a:cs typeface="Calibri" panose="020F0502020204030204" pitchFamily="34" charset="0"/>
              </a:defRPr>
            </a:lvl1pPr>
          </a:lstStyle>
          <a:p>
            <a:pPr lvl="0"/>
            <a:r>
              <a:rPr lang="en-GB" dirty="0"/>
              <a:t>Title</a:t>
            </a:r>
          </a:p>
          <a:p>
            <a:pPr lvl="0"/>
            <a:r>
              <a:rPr lang="en-GB" dirty="0"/>
              <a:t>Subtitle (if necessary)</a:t>
            </a:r>
          </a:p>
        </p:txBody>
      </p:sp>
      <p:sp>
        <p:nvSpPr>
          <p:cNvPr id="12" name="Text Placeholder 11">
            <a:extLst>
              <a:ext uri="{FF2B5EF4-FFF2-40B4-BE49-F238E27FC236}">
                <a16:creationId xmlns:a16="http://schemas.microsoft.com/office/drawing/2014/main" xmlns="" id="{0653054E-6891-F447-9E0B-71E6485BCC45}"/>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solidFill>
                  <a:schemeClr val="tx1"/>
                </a:solidFill>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3258745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ub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521797" y="293453"/>
            <a:ext cx="10972800" cy="1142624"/>
          </a:xfrm>
          <a:prstGeom prst="rect">
            <a:avLst/>
          </a:prstGeom>
        </p:spPr>
        <p:txBody>
          <a:bodyPr/>
          <a:lstStyle>
            <a:lvl1pPr>
              <a:defRPr sz="4000">
                <a:solidFill>
                  <a:schemeClr val="tx1"/>
                </a:solidFill>
              </a:defRPr>
            </a:lvl1pPr>
          </a:lstStyle>
          <a:p>
            <a:r>
              <a:rPr lang="en-CA" dirty="0"/>
              <a:t>Click to edit Master title style</a:t>
            </a:r>
            <a:endParaRPr lang="en-US" dirty="0"/>
          </a:p>
        </p:txBody>
      </p:sp>
      <p:sp>
        <p:nvSpPr>
          <p:cNvPr id="3" name="Content Placeholder 6"/>
          <p:cNvSpPr>
            <a:spLocks noGrp="1"/>
          </p:cNvSpPr>
          <p:nvPr>
            <p:ph sz="quarter" idx="10" hasCustomPrompt="1"/>
          </p:nvPr>
        </p:nvSpPr>
        <p:spPr>
          <a:xfrm>
            <a:off x="548867" y="2090615"/>
            <a:ext cx="7096117" cy="3673228"/>
          </a:xfrm>
          <a:prstGeom prst="rect">
            <a:avLst/>
          </a:prstGeom>
        </p:spPr>
        <p:txBody>
          <a:bodyPr>
            <a:normAutofit/>
          </a:bodyPr>
          <a:lstStyle>
            <a:lvl1pPr marL="0" indent="0">
              <a:buNone/>
              <a:defRPr sz="1800" baseline="0">
                <a:solidFill>
                  <a:srgbClr val="001B71"/>
                </a:solidFill>
              </a:defRPr>
            </a:lvl1pPr>
            <a:lvl2pPr>
              <a:defRPr sz="1800"/>
            </a:lvl2pPr>
            <a:lvl3pPr>
              <a:defRPr sz="1800"/>
            </a:lvl3pPr>
            <a:lvl4pPr>
              <a:defRPr sz="1800"/>
            </a:lvl4pPr>
            <a:lvl5pPr>
              <a:defRPr sz="1800"/>
            </a:lvl5pPr>
          </a:lstStyle>
          <a:p>
            <a:pPr lvl="0"/>
            <a:r>
              <a:rPr lang="en-CA" dirty="0"/>
              <a:t>Regular text paragraph. </a:t>
            </a:r>
          </a:p>
        </p:txBody>
      </p:sp>
      <p:sp>
        <p:nvSpPr>
          <p:cNvPr id="6" name="Text Placeholder 5"/>
          <p:cNvSpPr>
            <a:spLocks noGrp="1"/>
          </p:cNvSpPr>
          <p:nvPr>
            <p:ph type="body" sz="quarter" idx="11" hasCustomPrompt="1"/>
          </p:nvPr>
        </p:nvSpPr>
        <p:spPr>
          <a:xfrm>
            <a:off x="522818" y="1436688"/>
            <a:ext cx="7122166" cy="654050"/>
          </a:xfrm>
          <a:prstGeom prst="rect">
            <a:avLst/>
          </a:prstGeom>
        </p:spPr>
        <p:txBody>
          <a:bodyPr>
            <a:normAutofit/>
          </a:bodyPr>
          <a:lstStyle>
            <a:lvl1pPr marL="0" indent="0">
              <a:buNone/>
              <a:defRPr sz="2400" b="1" i="0">
                <a:solidFill>
                  <a:srgbClr val="001B71"/>
                </a:solidFill>
              </a:defRPr>
            </a:lvl1pPr>
          </a:lstStyle>
          <a:p>
            <a:pPr lvl="0"/>
            <a:r>
              <a:rPr lang="en-US" dirty="0"/>
              <a:t>Subtitle</a:t>
            </a:r>
          </a:p>
        </p:txBody>
      </p:sp>
      <p:sp>
        <p:nvSpPr>
          <p:cNvPr id="5" name="Text Placeholder 11">
            <a:extLst>
              <a:ext uri="{FF2B5EF4-FFF2-40B4-BE49-F238E27FC236}">
                <a16:creationId xmlns:a16="http://schemas.microsoft.com/office/drawing/2014/main" xmlns="" id="{9BD5FB67-2F50-A447-8EC2-84DE3B42B02A}"/>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latin typeface="Calibri" panose="020F0502020204030204" pitchFamily="34" charset="0"/>
                <a:cs typeface="Calibri" panose="020F0502020204030204" pitchFamily="34" charset="0"/>
              </a:defRPr>
            </a:lvl1pPr>
          </a:lstStyle>
          <a:p>
            <a:pPr lvl="0"/>
            <a:endParaRPr lang="en-GB" dirty="0"/>
          </a:p>
        </p:txBody>
      </p:sp>
      <p:sp>
        <p:nvSpPr>
          <p:cNvPr id="7" name="Picture Placeholder 5">
            <a:extLst>
              <a:ext uri="{FF2B5EF4-FFF2-40B4-BE49-F238E27FC236}">
                <a16:creationId xmlns:a16="http://schemas.microsoft.com/office/drawing/2014/main" xmlns="" id="{02AB7F65-3F82-054A-941F-68E8E4690A58}"/>
              </a:ext>
            </a:extLst>
          </p:cNvPr>
          <p:cNvSpPr>
            <a:spLocks noGrp="1"/>
          </p:cNvSpPr>
          <p:nvPr>
            <p:ph type="pic" sz="quarter" idx="14"/>
          </p:nvPr>
        </p:nvSpPr>
        <p:spPr>
          <a:xfrm>
            <a:off x="7894517" y="1763343"/>
            <a:ext cx="3748616" cy="4000500"/>
          </a:xfrm>
          <a:prstGeom prst="rect">
            <a:avLst/>
          </a:prstGeom>
        </p:spPr>
        <p:txBody>
          <a:bodyPr/>
          <a:lstStyle>
            <a:lvl1pPr>
              <a:defRPr sz="2800"/>
            </a:lvl1pPr>
          </a:lstStyle>
          <a:p>
            <a:endParaRPr lang="en-US"/>
          </a:p>
        </p:txBody>
      </p:sp>
    </p:spTree>
    <p:extLst>
      <p:ext uri="{BB962C8B-B14F-4D97-AF65-F5344CB8AC3E}">
        <p14:creationId xmlns:p14="http://schemas.microsoft.com/office/powerpoint/2010/main" val="38369067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amp; Text/Content">
    <p:spTree>
      <p:nvGrpSpPr>
        <p:cNvPr id="1" name=""/>
        <p:cNvGrpSpPr/>
        <p:nvPr/>
      </p:nvGrpSpPr>
      <p:grpSpPr>
        <a:xfrm>
          <a:off x="0" y="0"/>
          <a:ext cx="0" cy="0"/>
          <a:chOff x="0" y="0"/>
          <a:chExt cx="0" cy="0"/>
        </a:xfrm>
      </p:grpSpPr>
      <p:sp>
        <p:nvSpPr>
          <p:cNvPr id="2" name="Title 1"/>
          <p:cNvSpPr>
            <a:spLocks noGrp="1"/>
          </p:cNvSpPr>
          <p:nvPr>
            <p:ph type="title"/>
          </p:nvPr>
        </p:nvSpPr>
        <p:spPr>
          <a:xfrm>
            <a:off x="521797" y="293453"/>
            <a:ext cx="10972800" cy="1362251"/>
          </a:xfrm>
          <a:prstGeom prst="rect">
            <a:avLst/>
          </a:prstGeom>
        </p:spPr>
        <p:txBody>
          <a:bodyPr/>
          <a:lstStyle>
            <a:lvl1pPr>
              <a:defRPr sz="4000">
                <a:solidFill>
                  <a:schemeClr val="tx1"/>
                </a:solidFill>
              </a:defRPr>
            </a:lvl1pPr>
          </a:lstStyle>
          <a:p>
            <a:r>
              <a:rPr lang="en-CA" dirty="0"/>
              <a:t>Click to edit Master title style</a:t>
            </a:r>
            <a:endParaRPr lang="en-US" dirty="0"/>
          </a:p>
        </p:txBody>
      </p:sp>
      <p:sp>
        <p:nvSpPr>
          <p:cNvPr id="4" name="Content Placeholder 3"/>
          <p:cNvSpPr>
            <a:spLocks noGrp="1"/>
          </p:cNvSpPr>
          <p:nvPr>
            <p:ph sz="quarter" idx="10"/>
          </p:nvPr>
        </p:nvSpPr>
        <p:spPr>
          <a:xfrm>
            <a:off x="4624102" y="1783070"/>
            <a:ext cx="6870495" cy="4000315"/>
          </a:xfrm>
          <a:prstGeom prst="rect">
            <a:avLst/>
          </a:prstGeom>
        </p:spPr>
        <p:txBody>
          <a:bodyPr/>
          <a:lstStyle>
            <a:lvl1pPr>
              <a:defRPr sz="2800">
                <a:solidFill>
                  <a:srgbClr val="001B71"/>
                </a:solidFill>
              </a:defRPr>
            </a:lvl1pPr>
            <a:lvl2pPr>
              <a:defRPr sz="2400">
                <a:solidFill>
                  <a:srgbClr val="001B71"/>
                </a:solidFill>
              </a:defRPr>
            </a:lvl2pPr>
            <a:lvl3pPr>
              <a:defRPr sz="2000">
                <a:solidFill>
                  <a:srgbClr val="001B71"/>
                </a:solidFill>
              </a:defRPr>
            </a:lvl3pPr>
            <a:lvl4pPr>
              <a:defRPr sz="1800">
                <a:solidFill>
                  <a:srgbClr val="001B71"/>
                </a:solidFill>
              </a:defRPr>
            </a:lvl4pPr>
            <a:lvl5pPr>
              <a:defRPr sz="1800">
                <a:solidFill>
                  <a:srgbClr val="001B71"/>
                </a:solidFil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6" name="Picture Placeholder 5"/>
          <p:cNvSpPr>
            <a:spLocks noGrp="1"/>
          </p:cNvSpPr>
          <p:nvPr>
            <p:ph type="pic" sz="quarter" idx="11"/>
          </p:nvPr>
        </p:nvSpPr>
        <p:spPr>
          <a:xfrm>
            <a:off x="522817" y="1782763"/>
            <a:ext cx="3748616" cy="4000500"/>
          </a:xfrm>
          <a:prstGeom prst="rect">
            <a:avLst/>
          </a:prstGeom>
        </p:spPr>
        <p:txBody>
          <a:bodyPr/>
          <a:lstStyle>
            <a:lvl1pPr>
              <a:defRPr sz="2800"/>
            </a:lvl1pPr>
          </a:lstStyle>
          <a:p>
            <a:endParaRPr lang="en-US"/>
          </a:p>
        </p:txBody>
      </p:sp>
      <p:sp>
        <p:nvSpPr>
          <p:cNvPr id="7" name="Text Placeholder 11">
            <a:extLst>
              <a:ext uri="{FF2B5EF4-FFF2-40B4-BE49-F238E27FC236}">
                <a16:creationId xmlns:a16="http://schemas.microsoft.com/office/drawing/2014/main" xmlns="" id="{49C462E1-D77B-4843-913B-86E31527B0D0}"/>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41837202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ubtitle &amp; Bullet Points">
    <p:spTree>
      <p:nvGrpSpPr>
        <p:cNvPr id="1" name=""/>
        <p:cNvGrpSpPr/>
        <p:nvPr/>
      </p:nvGrpSpPr>
      <p:grpSpPr>
        <a:xfrm>
          <a:off x="0" y="0"/>
          <a:ext cx="0" cy="0"/>
          <a:chOff x="0" y="0"/>
          <a:chExt cx="0" cy="0"/>
        </a:xfrm>
      </p:grpSpPr>
      <p:sp>
        <p:nvSpPr>
          <p:cNvPr id="2" name="Title 1"/>
          <p:cNvSpPr>
            <a:spLocks noGrp="1"/>
          </p:cNvSpPr>
          <p:nvPr>
            <p:ph type="title"/>
          </p:nvPr>
        </p:nvSpPr>
        <p:spPr>
          <a:xfrm>
            <a:off x="521797" y="293453"/>
            <a:ext cx="10972800" cy="833889"/>
          </a:xfrm>
          <a:prstGeom prst="rect">
            <a:avLst/>
          </a:prstGeom>
        </p:spPr>
        <p:txBody>
          <a:bodyPr/>
          <a:lstStyle>
            <a:lvl1pPr>
              <a:defRPr sz="4000">
                <a:solidFill>
                  <a:schemeClr val="tx1"/>
                </a:solidFill>
              </a:defRPr>
            </a:lvl1pPr>
          </a:lstStyle>
          <a:p>
            <a:r>
              <a:rPr lang="en-CA" dirty="0"/>
              <a:t>Click to edit Master title style</a:t>
            </a:r>
            <a:endParaRPr lang="en-US" dirty="0"/>
          </a:p>
        </p:txBody>
      </p:sp>
      <p:sp>
        <p:nvSpPr>
          <p:cNvPr id="6" name="Text Placeholder 5"/>
          <p:cNvSpPr>
            <a:spLocks noGrp="1"/>
          </p:cNvSpPr>
          <p:nvPr>
            <p:ph type="body" sz="quarter" idx="11" hasCustomPrompt="1"/>
          </p:nvPr>
        </p:nvSpPr>
        <p:spPr>
          <a:xfrm>
            <a:off x="521798" y="1447068"/>
            <a:ext cx="7683500" cy="654050"/>
          </a:xfrm>
          <a:prstGeom prst="rect">
            <a:avLst/>
          </a:prstGeom>
        </p:spPr>
        <p:txBody>
          <a:bodyPr>
            <a:normAutofit/>
          </a:bodyPr>
          <a:lstStyle>
            <a:lvl1pPr marL="0" indent="0">
              <a:buNone/>
              <a:defRPr sz="2400" b="1" i="0">
                <a:solidFill>
                  <a:schemeClr val="tx1"/>
                </a:solidFill>
              </a:defRPr>
            </a:lvl1pPr>
          </a:lstStyle>
          <a:p>
            <a:pPr lvl="0"/>
            <a:r>
              <a:rPr lang="en-US" dirty="0"/>
              <a:t>Subtitle</a:t>
            </a:r>
          </a:p>
        </p:txBody>
      </p:sp>
      <p:sp>
        <p:nvSpPr>
          <p:cNvPr id="7" name="Text Placeholder 2"/>
          <p:cNvSpPr>
            <a:spLocks noGrp="1"/>
          </p:cNvSpPr>
          <p:nvPr>
            <p:ph idx="1" hasCustomPrompt="1"/>
          </p:nvPr>
        </p:nvSpPr>
        <p:spPr>
          <a:xfrm>
            <a:off x="521797" y="2215876"/>
            <a:ext cx="9931232" cy="3741616"/>
          </a:xfrm>
          <a:prstGeom prst="rect">
            <a:avLst/>
          </a:prstGeom>
        </p:spPr>
        <p:txBody>
          <a:bodyPr vert="horz" lIns="91440" tIns="45720" rIns="91440" bIns="45720" rtlCol="0">
            <a:normAutofit/>
          </a:bodyPr>
          <a:lstStyle>
            <a:lvl1pPr>
              <a:defRPr sz="2600">
                <a:solidFill>
                  <a:schemeClr val="tx1"/>
                </a:solidFill>
              </a:defRPr>
            </a:lvl1pPr>
          </a:lstStyle>
          <a:p>
            <a:pPr lvl="0"/>
            <a:r>
              <a:rPr lang="en-CA" dirty="0"/>
              <a:t>Bullet points</a:t>
            </a:r>
          </a:p>
          <a:p>
            <a:pPr lvl="0"/>
            <a:r>
              <a:rPr lang="en-CA" dirty="0"/>
              <a:t>Point</a:t>
            </a:r>
          </a:p>
          <a:p>
            <a:pPr lvl="0"/>
            <a:r>
              <a:rPr lang="en-CA" dirty="0"/>
              <a:t>Point</a:t>
            </a:r>
          </a:p>
          <a:p>
            <a:pPr lvl="0"/>
            <a:r>
              <a:rPr lang="en-CA" dirty="0"/>
              <a:t>Point</a:t>
            </a:r>
          </a:p>
          <a:p>
            <a:pPr lvl="0"/>
            <a:r>
              <a:rPr lang="en-CA" dirty="0"/>
              <a:t>Etc.</a:t>
            </a:r>
          </a:p>
        </p:txBody>
      </p:sp>
      <p:sp>
        <p:nvSpPr>
          <p:cNvPr id="8" name="Text Placeholder 11">
            <a:extLst>
              <a:ext uri="{FF2B5EF4-FFF2-40B4-BE49-F238E27FC236}">
                <a16:creationId xmlns:a16="http://schemas.microsoft.com/office/drawing/2014/main" xmlns="" id="{E95BD650-8543-5D4C-AEF7-6BF3E8D4A36F}"/>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solidFill>
                  <a:schemeClr val="tx1"/>
                </a:solidFill>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54831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umns with subtitles">
    <p:spTree>
      <p:nvGrpSpPr>
        <p:cNvPr id="1" name=""/>
        <p:cNvGrpSpPr/>
        <p:nvPr/>
      </p:nvGrpSpPr>
      <p:grpSpPr>
        <a:xfrm>
          <a:off x="0" y="0"/>
          <a:ext cx="0" cy="0"/>
          <a:chOff x="0" y="0"/>
          <a:chExt cx="0" cy="0"/>
        </a:xfrm>
      </p:grpSpPr>
      <p:sp>
        <p:nvSpPr>
          <p:cNvPr id="2" name="Title 1"/>
          <p:cNvSpPr>
            <a:spLocks noGrp="1"/>
          </p:cNvSpPr>
          <p:nvPr>
            <p:ph type="title"/>
          </p:nvPr>
        </p:nvSpPr>
        <p:spPr>
          <a:xfrm>
            <a:off x="521797" y="293453"/>
            <a:ext cx="10972800" cy="952887"/>
          </a:xfrm>
          <a:prstGeom prst="rect">
            <a:avLst/>
          </a:prstGeom>
        </p:spPr>
        <p:txBody>
          <a:bodyPr/>
          <a:lstStyle>
            <a:lvl1pPr>
              <a:defRPr sz="4000">
                <a:solidFill>
                  <a:schemeClr val="tx1"/>
                </a:solidFill>
              </a:defRPr>
            </a:lvl1pPr>
          </a:lstStyle>
          <a:p>
            <a:r>
              <a:rPr lang="en-CA" dirty="0"/>
              <a:t>Click to edit Master title style</a:t>
            </a:r>
            <a:endParaRPr lang="en-US" dirty="0"/>
          </a:p>
        </p:txBody>
      </p:sp>
      <p:sp>
        <p:nvSpPr>
          <p:cNvPr id="3" name="Content Placeholder 2"/>
          <p:cNvSpPr>
            <a:spLocks noGrp="1"/>
          </p:cNvSpPr>
          <p:nvPr>
            <p:ph sz="half" idx="1"/>
          </p:nvPr>
        </p:nvSpPr>
        <p:spPr>
          <a:xfrm>
            <a:off x="531448" y="2139463"/>
            <a:ext cx="5384800" cy="3986701"/>
          </a:xfrm>
          <a:prstGeom prst="rect">
            <a:avLst/>
          </a:prstGeo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800"/>
            </a:lvl6pPr>
            <a:lvl7pPr>
              <a:defRPr sz="1800"/>
            </a:lvl7pPr>
            <a:lvl8pPr>
              <a:defRPr sz="1800"/>
            </a:lvl8pPr>
            <a:lvl9pPr>
              <a:defRPr sz="18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Content Placeholder 3"/>
          <p:cNvSpPr>
            <a:spLocks noGrp="1"/>
          </p:cNvSpPr>
          <p:nvPr>
            <p:ph sz="half" idx="2"/>
          </p:nvPr>
        </p:nvSpPr>
        <p:spPr>
          <a:xfrm>
            <a:off x="6197600" y="2139463"/>
            <a:ext cx="5384800" cy="3986701"/>
          </a:xfrm>
          <a:prstGeom prst="rect">
            <a:avLst/>
          </a:prstGeo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800"/>
            </a:lvl6pPr>
            <a:lvl7pPr>
              <a:defRPr sz="1800"/>
            </a:lvl7pPr>
            <a:lvl8pPr>
              <a:defRPr sz="1800"/>
            </a:lvl8pPr>
            <a:lvl9pPr>
              <a:defRPr sz="18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8" name="Text Placeholder 5"/>
          <p:cNvSpPr>
            <a:spLocks noGrp="1"/>
          </p:cNvSpPr>
          <p:nvPr>
            <p:ph type="body" sz="quarter" idx="11" hasCustomPrompt="1"/>
          </p:nvPr>
        </p:nvSpPr>
        <p:spPr>
          <a:xfrm>
            <a:off x="522818" y="1436688"/>
            <a:ext cx="5393431" cy="702774"/>
          </a:xfrm>
          <a:prstGeom prst="rect">
            <a:avLst/>
          </a:prstGeom>
        </p:spPr>
        <p:txBody>
          <a:bodyPr>
            <a:normAutofit/>
          </a:bodyPr>
          <a:lstStyle>
            <a:lvl1pPr marL="0" indent="0">
              <a:buNone/>
              <a:defRPr sz="2400" b="1" i="0">
                <a:solidFill>
                  <a:schemeClr val="tx1"/>
                </a:solidFill>
              </a:defRPr>
            </a:lvl1pPr>
          </a:lstStyle>
          <a:p>
            <a:pPr lvl="0"/>
            <a:r>
              <a:rPr lang="en-US" dirty="0"/>
              <a:t>Subtitle</a:t>
            </a:r>
          </a:p>
        </p:txBody>
      </p:sp>
      <p:sp>
        <p:nvSpPr>
          <p:cNvPr id="9" name="Text Placeholder 5"/>
          <p:cNvSpPr>
            <a:spLocks noGrp="1"/>
          </p:cNvSpPr>
          <p:nvPr>
            <p:ph type="body" sz="quarter" idx="12" hasCustomPrompt="1"/>
          </p:nvPr>
        </p:nvSpPr>
        <p:spPr>
          <a:xfrm>
            <a:off x="6188970" y="1436688"/>
            <a:ext cx="5393431" cy="702774"/>
          </a:xfrm>
          <a:prstGeom prst="rect">
            <a:avLst/>
          </a:prstGeom>
        </p:spPr>
        <p:txBody>
          <a:bodyPr>
            <a:normAutofit/>
          </a:bodyPr>
          <a:lstStyle>
            <a:lvl1pPr marL="0" indent="0">
              <a:buNone/>
              <a:defRPr sz="2400" b="1" i="0">
                <a:solidFill>
                  <a:schemeClr val="tx1"/>
                </a:solidFill>
              </a:defRPr>
            </a:lvl1pPr>
          </a:lstStyle>
          <a:p>
            <a:pPr lvl="0"/>
            <a:r>
              <a:rPr lang="en-US" dirty="0"/>
              <a:t>Subtitle</a:t>
            </a:r>
          </a:p>
        </p:txBody>
      </p:sp>
      <p:sp>
        <p:nvSpPr>
          <p:cNvPr id="10" name="Text Placeholder 11">
            <a:extLst>
              <a:ext uri="{FF2B5EF4-FFF2-40B4-BE49-F238E27FC236}">
                <a16:creationId xmlns:a16="http://schemas.microsoft.com/office/drawing/2014/main" xmlns="" id="{18B8FF97-882D-C44B-9E5A-623D6276D2C2}"/>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solidFill>
                  <a:schemeClr val="tx1"/>
                </a:solidFill>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411635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_Title_Pag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xmlns="" id="{CBE54B30-1CD8-B040-90B1-F87FF19175CB}"/>
              </a:ext>
            </a:extLst>
          </p:cNvPr>
          <p:cNvSpPr>
            <a:spLocks noGrp="1"/>
          </p:cNvSpPr>
          <p:nvPr>
            <p:ph type="pic" sz="quarter" idx="11"/>
          </p:nvPr>
        </p:nvSpPr>
        <p:spPr>
          <a:xfrm>
            <a:off x="605716" y="1302706"/>
            <a:ext cx="11008727" cy="3383286"/>
          </a:xfrm>
          <a:prstGeom prst="rect">
            <a:avLst/>
          </a:prstGeom>
        </p:spPr>
        <p:txBody>
          <a:bodyPr/>
          <a:lstStyle>
            <a:lvl1pPr>
              <a:defRPr>
                <a:solidFill>
                  <a:srgbClr val="099459"/>
                </a:solidFill>
              </a:defRPr>
            </a:lvl1pPr>
          </a:lstStyle>
          <a:p>
            <a:endParaRPr lang="en-US" dirty="0"/>
          </a:p>
        </p:txBody>
      </p:sp>
      <p:sp>
        <p:nvSpPr>
          <p:cNvPr id="8" name="Content Placeholder 7">
            <a:extLst>
              <a:ext uri="{FF2B5EF4-FFF2-40B4-BE49-F238E27FC236}">
                <a16:creationId xmlns:a16="http://schemas.microsoft.com/office/drawing/2014/main" xmlns="" id="{8A4E474B-D2E7-CF4B-B846-0B6DAD82F98D}"/>
              </a:ext>
            </a:extLst>
          </p:cNvPr>
          <p:cNvSpPr>
            <a:spLocks noGrp="1"/>
          </p:cNvSpPr>
          <p:nvPr>
            <p:ph sz="quarter" idx="12" hasCustomPrompt="1"/>
          </p:nvPr>
        </p:nvSpPr>
        <p:spPr>
          <a:xfrm>
            <a:off x="577557" y="5106823"/>
            <a:ext cx="11036886" cy="1043456"/>
          </a:xfrm>
          <a:prstGeom prst="rect">
            <a:avLst/>
          </a:prstGeom>
        </p:spPr>
        <p:txBody>
          <a:bodyPr/>
          <a:lstStyle>
            <a:lvl1pPr marL="0" indent="0">
              <a:lnSpc>
                <a:spcPct val="100000"/>
              </a:lnSpc>
              <a:buNone/>
              <a:defRPr sz="3200" b="1">
                <a:solidFill>
                  <a:srgbClr val="099459"/>
                </a:solidFill>
                <a:latin typeface="Calibri" panose="020F0502020204030204" pitchFamily="34" charset="0"/>
                <a:cs typeface="Calibri" panose="020F0502020204030204" pitchFamily="34" charset="0"/>
              </a:defRPr>
            </a:lvl1pPr>
          </a:lstStyle>
          <a:p>
            <a:pPr lvl="0"/>
            <a:r>
              <a:rPr lang="en-GB" dirty="0"/>
              <a:t>Title</a:t>
            </a:r>
          </a:p>
          <a:p>
            <a:pPr lvl="0"/>
            <a:r>
              <a:rPr lang="en-GB" dirty="0"/>
              <a:t>Subtitle (if necessary)</a:t>
            </a:r>
          </a:p>
        </p:txBody>
      </p:sp>
      <p:sp>
        <p:nvSpPr>
          <p:cNvPr id="6" name="Text Placeholder 11">
            <a:extLst>
              <a:ext uri="{FF2B5EF4-FFF2-40B4-BE49-F238E27FC236}">
                <a16:creationId xmlns:a16="http://schemas.microsoft.com/office/drawing/2014/main" xmlns="" id="{50DFBA17-C2B6-D44F-8B1A-0FF5B9F877D8}"/>
              </a:ext>
            </a:extLst>
          </p:cNvPr>
          <p:cNvSpPr>
            <a:spLocks noGrp="1"/>
          </p:cNvSpPr>
          <p:nvPr>
            <p:ph type="body" sz="quarter" idx="13"/>
          </p:nvPr>
        </p:nvSpPr>
        <p:spPr>
          <a:xfrm>
            <a:off x="192697" y="170219"/>
            <a:ext cx="1236132" cy="312736"/>
          </a:xfrm>
          <a:prstGeom prst="rect">
            <a:avLst/>
          </a:prstGeom>
        </p:spPr>
        <p:txBody>
          <a:bodyPr anchor="ctr"/>
          <a:lstStyle>
            <a:lvl1pPr marL="0" indent="0">
              <a:buNone/>
              <a:defRPr sz="1100" b="1">
                <a:solidFill>
                  <a:srgbClr val="099459"/>
                </a:solidFill>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22225893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2B6AF39-1B5F-8F4E-8EC9-A95BBFC50332}"/>
              </a:ext>
            </a:extLst>
          </p:cNvPr>
          <p:cNvPicPr>
            <a:picLocks noChangeAspect="1"/>
          </p:cNvPicPr>
          <p:nvPr userDrawn="1"/>
        </p:nvPicPr>
        <p:blipFill>
          <a:blip r:embed="rId2"/>
          <a:stretch>
            <a:fillRect/>
          </a:stretch>
        </p:blipFill>
        <p:spPr>
          <a:xfrm>
            <a:off x="5341495" y="6003561"/>
            <a:ext cx="1524000" cy="914399"/>
          </a:xfrm>
          <a:prstGeom prst="rect">
            <a:avLst/>
          </a:prstGeom>
        </p:spPr>
      </p:pic>
      <p:sp>
        <p:nvSpPr>
          <p:cNvPr id="5" name="Text Placeholder 11">
            <a:extLst>
              <a:ext uri="{FF2B5EF4-FFF2-40B4-BE49-F238E27FC236}">
                <a16:creationId xmlns:a16="http://schemas.microsoft.com/office/drawing/2014/main" xmlns="" id="{F1F919BD-5664-5541-939A-6F1ACC72AC1F}"/>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30361071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_Title_Pag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xmlns="" id="{CBE54B30-1CD8-B040-90B1-F87FF19175CB}"/>
              </a:ext>
            </a:extLst>
          </p:cNvPr>
          <p:cNvSpPr>
            <a:spLocks noGrp="1"/>
          </p:cNvSpPr>
          <p:nvPr>
            <p:ph type="pic" sz="quarter" idx="11"/>
          </p:nvPr>
        </p:nvSpPr>
        <p:spPr>
          <a:xfrm>
            <a:off x="678057" y="466287"/>
            <a:ext cx="6228178" cy="4000500"/>
          </a:xfrm>
          <a:prstGeom prst="rect">
            <a:avLst/>
          </a:prstGeom>
        </p:spPr>
        <p:txBody>
          <a:bodyPr/>
          <a:lstStyle>
            <a:lvl1pPr>
              <a:defRPr>
                <a:solidFill>
                  <a:schemeClr val="tx1"/>
                </a:solidFill>
              </a:defRPr>
            </a:lvl1pPr>
          </a:lstStyle>
          <a:p>
            <a:endParaRPr lang="en-US" dirty="0"/>
          </a:p>
        </p:txBody>
      </p:sp>
      <p:sp>
        <p:nvSpPr>
          <p:cNvPr id="8" name="Content Placeholder 7">
            <a:extLst>
              <a:ext uri="{FF2B5EF4-FFF2-40B4-BE49-F238E27FC236}">
                <a16:creationId xmlns:a16="http://schemas.microsoft.com/office/drawing/2014/main" xmlns="" id="{8A4E474B-D2E7-CF4B-B846-0B6DAD82F98D}"/>
              </a:ext>
            </a:extLst>
          </p:cNvPr>
          <p:cNvSpPr>
            <a:spLocks noGrp="1"/>
          </p:cNvSpPr>
          <p:nvPr>
            <p:ph sz="quarter" idx="12" hasCustomPrompt="1"/>
          </p:nvPr>
        </p:nvSpPr>
        <p:spPr>
          <a:xfrm>
            <a:off x="649897" y="4640264"/>
            <a:ext cx="6256338" cy="1503754"/>
          </a:xfrm>
          <a:prstGeom prst="rect">
            <a:avLst/>
          </a:prstGeom>
        </p:spPr>
        <p:txBody>
          <a:bodyPr/>
          <a:lstStyle>
            <a:lvl1pPr marL="0" indent="0">
              <a:lnSpc>
                <a:spcPct val="100000"/>
              </a:lnSpc>
              <a:buNone/>
              <a:defRPr sz="3200" b="1">
                <a:solidFill>
                  <a:schemeClr val="tx1"/>
                </a:solidFill>
                <a:latin typeface="Calibri" panose="020F0502020204030204" pitchFamily="34" charset="0"/>
                <a:cs typeface="Calibri" panose="020F0502020204030204" pitchFamily="34" charset="0"/>
              </a:defRPr>
            </a:lvl1pPr>
          </a:lstStyle>
          <a:p>
            <a:pPr lvl="0"/>
            <a:r>
              <a:rPr lang="en-GB" dirty="0"/>
              <a:t>Title</a:t>
            </a:r>
          </a:p>
          <a:p>
            <a:pPr lvl="0"/>
            <a:r>
              <a:rPr lang="en-GB" dirty="0"/>
              <a:t>Subtitle (if necessary)</a:t>
            </a:r>
          </a:p>
        </p:txBody>
      </p:sp>
      <p:sp>
        <p:nvSpPr>
          <p:cNvPr id="12" name="Text Placeholder 11">
            <a:extLst>
              <a:ext uri="{FF2B5EF4-FFF2-40B4-BE49-F238E27FC236}">
                <a16:creationId xmlns:a16="http://schemas.microsoft.com/office/drawing/2014/main" xmlns="" id="{0653054E-6891-F447-9E0B-71E6485BCC45}"/>
              </a:ext>
            </a:extLst>
          </p:cNvPr>
          <p:cNvSpPr>
            <a:spLocks noGrp="1"/>
          </p:cNvSpPr>
          <p:nvPr>
            <p:ph type="body" sz="quarter" idx="13" hasCustomPrompt="1"/>
          </p:nvPr>
        </p:nvSpPr>
        <p:spPr>
          <a:xfrm>
            <a:off x="649897" y="6506014"/>
            <a:ext cx="2049462" cy="301882"/>
          </a:xfrm>
          <a:prstGeom prst="rect">
            <a:avLst/>
          </a:prstGeom>
        </p:spPr>
        <p:txBody>
          <a:bodyPr/>
          <a:lstStyle>
            <a:lvl1pPr marL="0" indent="0">
              <a:buNone/>
              <a:defRPr sz="900" b="1">
                <a:solidFill>
                  <a:schemeClr val="tx1"/>
                </a:solidFill>
                <a:latin typeface="Calibri" panose="020F0502020204030204" pitchFamily="34" charset="0"/>
                <a:cs typeface="Calibri" panose="020F0502020204030204" pitchFamily="34" charset="0"/>
              </a:defRPr>
            </a:lvl1pPr>
          </a:lstStyle>
          <a:p>
            <a:pPr lvl="0"/>
            <a:r>
              <a:rPr lang="en-GB" dirty="0"/>
              <a:t>Topic of your meeting</a:t>
            </a:r>
          </a:p>
        </p:txBody>
      </p:sp>
      <p:sp>
        <p:nvSpPr>
          <p:cNvPr id="6" name="Content Placeholder 6">
            <a:extLst>
              <a:ext uri="{FF2B5EF4-FFF2-40B4-BE49-F238E27FC236}">
                <a16:creationId xmlns:a16="http://schemas.microsoft.com/office/drawing/2014/main" xmlns="" id="{701BF796-6CEC-584C-BF50-FC9632642B42}"/>
              </a:ext>
            </a:extLst>
          </p:cNvPr>
          <p:cNvSpPr>
            <a:spLocks noGrp="1"/>
          </p:cNvSpPr>
          <p:nvPr>
            <p:ph sz="quarter" idx="10" hasCustomPrompt="1"/>
          </p:nvPr>
        </p:nvSpPr>
        <p:spPr>
          <a:xfrm>
            <a:off x="7083468" y="466287"/>
            <a:ext cx="4745209" cy="5677730"/>
          </a:xfrm>
          <a:prstGeom prst="rect">
            <a:avLst/>
          </a:prstGeom>
        </p:spPr>
        <p:txBody>
          <a:bodyPr>
            <a:normAutofit/>
          </a:bodyPr>
          <a:lstStyle>
            <a:lvl1pPr marL="0" indent="0">
              <a:buNone/>
              <a:defRPr sz="2000" baseline="0">
                <a:solidFill>
                  <a:schemeClr val="tx1"/>
                </a:solidFill>
              </a:defRPr>
            </a:lvl1pPr>
            <a:lvl2pPr>
              <a:defRPr sz="1800"/>
            </a:lvl2pPr>
            <a:lvl3pPr>
              <a:defRPr sz="1800"/>
            </a:lvl3pPr>
            <a:lvl4pPr>
              <a:defRPr sz="1800"/>
            </a:lvl4pPr>
            <a:lvl5pPr>
              <a:defRPr sz="1800"/>
            </a:lvl5pPr>
          </a:lstStyle>
          <a:p>
            <a:pPr lvl="0"/>
            <a:r>
              <a:rPr lang="en-CA" dirty="0"/>
              <a:t>Regular text paragraph. </a:t>
            </a:r>
          </a:p>
        </p:txBody>
      </p:sp>
    </p:spTree>
    <p:extLst>
      <p:ext uri="{BB962C8B-B14F-4D97-AF65-F5344CB8AC3E}">
        <p14:creationId xmlns:p14="http://schemas.microsoft.com/office/powerpoint/2010/main" val="3493518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ub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521797" y="293453"/>
            <a:ext cx="10972800" cy="1142624"/>
          </a:xfrm>
          <a:prstGeom prst="rect">
            <a:avLst/>
          </a:prstGeom>
        </p:spPr>
        <p:txBody>
          <a:bodyPr/>
          <a:lstStyle>
            <a:lvl1pPr>
              <a:defRPr>
                <a:solidFill>
                  <a:schemeClr val="tx1"/>
                </a:solidFill>
              </a:defRPr>
            </a:lvl1pPr>
          </a:lstStyle>
          <a:p>
            <a:r>
              <a:rPr lang="en-CA" dirty="0"/>
              <a:t>Click to edit Master title style</a:t>
            </a:r>
            <a:endParaRPr lang="en-US" dirty="0"/>
          </a:p>
        </p:txBody>
      </p:sp>
      <p:sp>
        <p:nvSpPr>
          <p:cNvPr id="3" name="Content Placeholder 6"/>
          <p:cNvSpPr>
            <a:spLocks noGrp="1"/>
          </p:cNvSpPr>
          <p:nvPr>
            <p:ph sz="quarter" idx="10" hasCustomPrompt="1"/>
          </p:nvPr>
        </p:nvSpPr>
        <p:spPr>
          <a:xfrm>
            <a:off x="548867" y="2090615"/>
            <a:ext cx="7096117" cy="3673228"/>
          </a:xfrm>
          <a:prstGeom prst="rect">
            <a:avLst/>
          </a:prstGeom>
        </p:spPr>
        <p:txBody>
          <a:bodyPr>
            <a:normAutofit/>
          </a:bodyPr>
          <a:lstStyle>
            <a:lvl1pPr marL="0" indent="0">
              <a:buNone/>
              <a:defRPr sz="1800" baseline="0">
                <a:solidFill>
                  <a:schemeClr val="tx1"/>
                </a:solidFill>
              </a:defRPr>
            </a:lvl1pPr>
            <a:lvl2pPr>
              <a:defRPr sz="1800"/>
            </a:lvl2pPr>
            <a:lvl3pPr>
              <a:defRPr sz="1800"/>
            </a:lvl3pPr>
            <a:lvl4pPr>
              <a:defRPr sz="1800"/>
            </a:lvl4pPr>
            <a:lvl5pPr>
              <a:defRPr sz="1800"/>
            </a:lvl5pPr>
          </a:lstStyle>
          <a:p>
            <a:pPr lvl="0"/>
            <a:r>
              <a:rPr lang="en-CA" dirty="0"/>
              <a:t>Regular text paragraph. </a:t>
            </a:r>
          </a:p>
        </p:txBody>
      </p:sp>
      <p:sp>
        <p:nvSpPr>
          <p:cNvPr id="6" name="Text Placeholder 5"/>
          <p:cNvSpPr>
            <a:spLocks noGrp="1"/>
          </p:cNvSpPr>
          <p:nvPr>
            <p:ph type="body" sz="quarter" idx="11" hasCustomPrompt="1"/>
          </p:nvPr>
        </p:nvSpPr>
        <p:spPr>
          <a:xfrm>
            <a:off x="522818" y="1436688"/>
            <a:ext cx="7122166" cy="654050"/>
          </a:xfrm>
          <a:prstGeom prst="rect">
            <a:avLst/>
          </a:prstGeom>
        </p:spPr>
        <p:txBody>
          <a:bodyPr anchor="ctr">
            <a:normAutofit/>
          </a:bodyPr>
          <a:lstStyle>
            <a:lvl1pPr marL="0" indent="0">
              <a:buNone/>
              <a:defRPr sz="2400" b="1" i="0">
                <a:solidFill>
                  <a:schemeClr val="tx1"/>
                </a:solidFill>
              </a:defRPr>
            </a:lvl1pPr>
          </a:lstStyle>
          <a:p>
            <a:pPr lvl="0"/>
            <a:r>
              <a:rPr lang="en-US" dirty="0"/>
              <a:t>Subtitle</a:t>
            </a:r>
          </a:p>
        </p:txBody>
      </p:sp>
      <p:sp>
        <p:nvSpPr>
          <p:cNvPr id="7" name="Text Placeholder 11">
            <a:extLst>
              <a:ext uri="{FF2B5EF4-FFF2-40B4-BE49-F238E27FC236}">
                <a16:creationId xmlns:a16="http://schemas.microsoft.com/office/drawing/2014/main" xmlns="" id="{BC19CED2-E0FD-4342-B21F-B5F2D5B13D6F}"/>
              </a:ext>
            </a:extLst>
          </p:cNvPr>
          <p:cNvSpPr>
            <a:spLocks noGrp="1"/>
          </p:cNvSpPr>
          <p:nvPr>
            <p:ph type="body" sz="quarter" idx="13" hasCustomPrompt="1"/>
          </p:nvPr>
        </p:nvSpPr>
        <p:spPr>
          <a:xfrm>
            <a:off x="649897" y="6506014"/>
            <a:ext cx="2049462" cy="301882"/>
          </a:xfrm>
          <a:prstGeom prst="rect">
            <a:avLst/>
          </a:prstGeom>
        </p:spPr>
        <p:txBody>
          <a:bodyPr/>
          <a:lstStyle>
            <a:lvl1pPr marL="0" indent="0">
              <a:buNone/>
              <a:defRPr sz="900" b="1">
                <a:solidFill>
                  <a:schemeClr val="tx1"/>
                </a:solidFill>
                <a:latin typeface="Calibri" panose="020F0502020204030204" pitchFamily="34" charset="0"/>
                <a:cs typeface="Calibri" panose="020F0502020204030204" pitchFamily="34" charset="0"/>
              </a:defRPr>
            </a:lvl1pPr>
          </a:lstStyle>
          <a:p>
            <a:pPr lvl="0"/>
            <a:r>
              <a:rPr lang="en-GB" dirty="0"/>
              <a:t>Topic of your meeting</a:t>
            </a:r>
          </a:p>
        </p:txBody>
      </p:sp>
      <p:sp>
        <p:nvSpPr>
          <p:cNvPr id="8" name="Picture Placeholder 5">
            <a:extLst>
              <a:ext uri="{FF2B5EF4-FFF2-40B4-BE49-F238E27FC236}">
                <a16:creationId xmlns:a16="http://schemas.microsoft.com/office/drawing/2014/main" xmlns="" id="{9BA9940B-7D1F-8046-9178-6A6E553D0EA4}"/>
              </a:ext>
            </a:extLst>
          </p:cNvPr>
          <p:cNvSpPr>
            <a:spLocks noGrp="1"/>
          </p:cNvSpPr>
          <p:nvPr>
            <p:ph type="pic" sz="quarter" idx="14"/>
          </p:nvPr>
        </p:nvSpPr>
        <p:spPr>
          <a:xfrm>
            <a:off x="7806702" y="1763343"/>
            <a:ext cx="3748616" cy="4000500"/>
          </a:xfrm>
          <a:prstGeom prst="rect">
            <a:avLst/>
          </a:prstGeom>
        </p:spPr>
        <p:txBody>
          <a:bodyPr/>
          <a:lstStyle/>
          <a:p>
            <a:endParaRPr lang="en-US"/>
          </a:p>
        </p:txBody>
      </p:sp>
    </p:spTree>
    <p:extLst>
      <p:ext uri="{BB962C8B-B14F-4D97-AF65-F5344CB8AC3E}">
        <p14:creationId xmlns:p14="http://schemas.microsoft.com/office/powerpoint/2010/main" val="1466666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amp; Text/Content">
    <p:spTree>
      <p:nvGrpSpPr>
        <p:cNvPr id="1" name=""/>
        <p:cNvGrpSpPr/>
        <p:nvPr/>
      </p:nvGrpSpPr>
      <p:grpSpPr>
        <a:xfrm>
          <a:off x="0" y="0"/>
          <a:ext cx="0" cy="0"/>
          <a:chOff x="0" y="0"/>
          <a:chExt cx="0" cy="0"/>
        </a:xfrm>
      </p:grpSpPr>
      <p:sp>
        <p:nvSpPr>
          <p:cNvPr id="2" name="Title 1"/>
          <p:cNvSpPr>
            <a:spLocks noGrp="1"/>
          </p:cNvSpPr>
          <p:nvPr>
            <p:ph type="title"/>
          </p:nvPr>
        </p:nvSpPr>
        <p:spPr>
          <a:xfrm>
            <a:off x="521797" y="293454"/>
            <a:ext cx="10972800" cy="996728"/>
          </a:xfrm>
          <a:prstGeom prst="rect">
            <a:avLst/>
          </a:prstGeom>
        </p:spPr>
        <p:txBody>
          <a:bodyPr/>
          <a:lstStyle>
            <a:lvl1pPr>
              <a:defRPr sz="4000">
                <a:solidFill>
                  <a:schemeClr val="tx1"/>
                </a:solidFill>
              </a:defRPr>
            </a:lvl1pPr>
          </a:lstStyle>
          <a:p>
            <a:r>
              <a:rPr lang="en-CA" dirty="0"/>
              <a:t>Click to edit Master title style</a:t>
            </a:r>
            <a:endParaRPr lang="en-US" dirty="0"/>
          </a:p>
        </p:txBody>
      </p:sp>
      <p:sp>
        <p:nvSpPr>
          <p:cNvPr id="4" name="Content Placeholder 3"/>
          <p:cNvSpPr>
            <a:spLocks noGrp="1"/>
          </p:cNvSpPr>
          <p:nvPr>
            <p:ph sz="quarter" idx="10"/>
          </p:nvPr>
        </p:nvSpPr>
        <p:spPr>
          <a:xfrm>
            <a:off x="4624102" y="1783070"/>
            <a:ext cx="6870495" cy="4000315"/>
          </a:xfrm>
          <a:prstGeom prst="rect">
            <a:avLst/>
          </a:prstGeo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6" name="Picture Placeholder 5"/>
          <p:cNvSpPr>
            <a:spLocks noGrp="1"/>
          </p:cNvSpPr>
          <p:nvPr>
            <p:ph type="pic" sz="quarter" idx="11"/>
          </p:nvPr>
        </p:nvSpPr>
        <p:spPr>
          <a:xfrm>
            <a:off x="522817" y="1782763"/>
            <a:ext cx="3748616" cy="4000500"/>
          </a:xfrm>
          <a:prstGeom prst="rect">
            <a:avLst/>
          </a:prstGeom>
        </p:spPr>
        <p:txBody>
          <a:bodyPr/>
          <a:lstStyle/>
          <a:p>
            <a:endParaRPr lang="en-US"/>
          </a:p>
        </p:txBody>
      </p:sp>
      <p:sp>
        <p:nvSpPr>
          <p:cNvPr id="8" name="Text Placeholder 11">
            <a:extLst>
              <a:ext uri="{FF2B5EF4-FFF2-40B4-BE49-F238E27FC236}">
                <a16:creationId xmlns:a16="http://schemas.microsoft.com/office/drawing/2014/main" xmlns="" id="{B8DEF6E0-B725-2749-AE9D-0B9D6A980184}"/>
              </a:ext>
            </a:extLst>
          </p:cNvPr>
          <p:cNvSpPr>
            <a:spLocks noGrp="1"/>
          </p:cNvSpPr>
          <p:nvPr>
            <p:ph type="body" sz="quarter" idx="13" hasCustomPrompt="1"/>
          </p:nvPr>
        </p:nvSpPr>
        <p:spPr>
          <a:xfrm>
            <a:off x="649897" y="6506014"/>
            <a:ext cx="2049462" cy="301882"/>
          </a:xfrm>
          <a:prstGeom prst="rect">
            <a:avLst/>
          </a:prstGeom>
        </p:spPr>
        <p:txBody>
          <a:bodyPr/>
          <a:lstStyle>
            <a:lvl1pPr marL="0" indent="0">
              <a:buNone/>
              <a:defRPr sz="900" b="1">
                <a:solidFill>
                  <a:schemeClr val="tx1"/>
                </a:solidFill>
                <a:latin typeface="Calibri" panose="020F0502020204030204" pitchFamily="34" charset="0"/>
                <a:cs typeface="Calibri" panose="020F0502020204030204" pitchFamily="34" charset="0"/>
              </a:defRPr>
            </a:lvl1pPr>
          </a:lstStyle>
          <a:p>
            <a:pPr lvl="0"/>
            <a:r>
              <a:rPr lang="en-GB" dirty="0"/>
              <a:t>Topic of your meeting</a:t>
            </a:r>
          </a:p>
        </p:txBody>
      </p:sp>
    </p:spTree>
    <p:extLst>
      <p:ext uri="{BB962C8B-B14F-4D97-AF65-F5344CB8AC3E}">
        <p14:creationId xmlns:p14="http://schemas.microsoft.com/office/powerpoint/2010/main" val="7994649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ubtitle &amp; Bullet Points">
    <p:spTree>
      <p:nvGrpSpPr>
        <p:cNvPr id="1" name=""/>
        <p:cNvGrpSpPr/>
        <p:nvPr/>
      </p:nvGrpSpPr>
      <p:grpSpPr>
        <a:xfrm>
          <a:off x="0" y="0"/>
          <a:ext cx="0" cy="0"/>
          <a:chOff x="0" y="0"/>
          <a:chExt cx="0" cy="0"/>
        </a:xfrm>
      </p:grpSpPr>
      <p:sp>
        <p:nvSpPr>
          <p:cNvPr id="2" name="Title 1"/>
          <p:cNvSpPr>
            <a:spLocks noGrp="1"/>
          </p:cNvSpPr>
          <p:nvPr>
            <p:ph type="title"/>
          </p:nvPr>
        </p:nvSpPr>
        <p:spPr>
          <a:xfrm>
            <a:off x="521797" y="293452"/>
            <a:ext cx="10972800" cy="959151"/>
          </a:xfrm>
          <a:prstGeom prst="rect">
            <a:avLst/>
          </a:prstGeom>
        </p:spPr>
        <p:txBody>
          <a:bodyPr/>
          <a:lstStyle>
            <a:lvl1pPr>
              <a:defRPr sz="4000">
                <a:solidFill>
                  <a:schemeClr val="tx1"/>
                </a:solidFill>
              </a:defRPr>
            </a:lvl1pPr>
          </a:lstStyle>
          <a:p>
            <a:r>
              <a:rPr lang="en-CA" dirty="0"/>
              <a:t>Click to edit Master title style</a:t>
            </a:r>
            <a:endParaRPr lang="en-US" dirty="0"/>
          </a:p>
        </p:txBody>
      </p:sp>
      <p:sp>
        <p:nvSpPr>
          <p:cNvPr id="6" name="Text Placeholder 5"/>
          <p:cNvSpPr>
            <a:spLocks noGrp="1"/>
          </p:cNvSpPr>
          <p:nvPr>
            <p:ph type="body" sz="quarter" idx="11" hasCustomPrompt="1"/>
          </p:nvPr>
        </p:nvSpPr>
        <p:spPr>
          <a:xfrm>
            <a:off x="521797" y="1416834"/>
            <a:ext cx="7683500" cy="414028"/>
          </a:xfrm>
          <a:prstGeom prst="rect">
            <a:avLst/>
          </a:prstGeom>
        </p:spPr>
        <p:txBody>
          <a:bodyPr>
            <a:noAutofit/>
          </a:bodyPr>
          <a:lstStyle>
            <a:lvl1pPr marL="0" indent="0">
              <a:buNone/>
              <a:defRPr sz="2800" b="1" i="0">
                <a:solidFill>
                  <a:schemeClr val="tx1"/>
                </a:solidFill>
              </a:defRPr>
            </a:lvl1pPr>
          </a:lstStyle>
          <a:p>
            <a:pPr lvl="0"/>
            <a:r>
              <a:rPr lang="en-US" dirty="0"/>
              <a:t>Subtitle</a:t>
            </a:r>
          </a:p>
        </p:txBody>
      </p:sp>
      <p:sp>
        <p:nvSpPr>
          <p:cNvPr id="7" name="Text Placeholder 2"/>
          <p:cNvSpPr>
            <a:spLocks noGrp="1"/>
          </p:cNvSpPr>
          <p:nvPr>
            <p:ph idx="1" hasCustomPrompt="1"/>
          </p:nvPr>
        </p:nvSpPr>
        <p:spPr>
          <a:xfrm>
            <a:off x="521797" y="2090616"/>
            <a:ext cx="9931232" cy="3741616"/>
          </a:xfrm>
          <a:prstGeom prst="rect">
            <a:avLst/>
          </a:prstGeom>
        </p:spPr>
        <p:txBody>
          <a:bodyPr vert="horz" lIns="91440" tIns="45720" rIns="91440" bIns="45720" rtlCol="0">
            <a:normAutofit/>
          </a:bodyPr>
          <a:lstStyle>
            <a:lvl1pPr>
              <a:defRPr sz="2600">
                <a:solidFill>
                  <a:schemeClr val="tx1"/>
                </a:solidFill>
              </a:defRPr>
            </a:lvl1pPr>
          </a:lstStyle>
          <a:p>
            <a:pPr lvl="0"/>
            <a:r>
              <a:rPr lang="en-CA" dirty="0"/>
              <a:t>Bullet points</a:t>
            </a:r>
          </a:p>
          <a:p>
            <a:pPr lvl="0"/>
            <a:r>
              <a:rPr lang="en-CA" dirty="0"/>
              <a:t>Point</a:t>
            </a:r>
          </a:p>
          <a:p>
            <a:pPr lvl="0"/>
            <a:r>
              <a:rPr lang="en-CA" dirty="0"/>
              <a:t>Point</a:t>
            </a:r>
          </a:p>
          <a:p>
            <a:pPr lvl="0"/>
            <a:r>
              <a:rPr lang="en-CA" dirty="0"/>
              <a:t>Point</a:t>
            </a:r>
          </a:p>
          <a:p>
            <a:pPr lvl="0"/>
            <a:r>
              <a:rPr lang="en-CA" dirty="0"/>
              <a:t>Etc.</a:t>
            </a:r>
          </a:p>
        </p:txBody>
      </p:sp>
      <p:sp>
        <p:nvSpPr>
          <p:cNvPr id="9" name="Text Placeholder 11">
            <a:extLst>
              <a:ext uri="{FF2B5EF4-FFF2-40B4-BE49-F238E27FC236}">
                <a16:creationId xmlns:a16="http://schemas.microsoft.com/office/drawing/2014/main" xmlns="" id="{44C3E699-A085-374D-B3EF-8914C41BD681}"/>
              </a:ext>
            </a:extLst>
          </p:cNvPr>
          <p:cNvSpPr>
            <a:spLocks noGrp="1"/>
          </p:cNvSpPr>
          <p:nvPr>
            <p:ph type="body" sz="quarter" idx="13" hasCustomPrompt="1"/>
          </p:nvPr>
        </p:nvSpPr>
        <p:spPr>
          <a:xfrm>
            <a:off x="649897" y="6506014"/>
            <a:ext cx="2049462" cy="301882"/>
          </a:xfrm>
          <a:prstGeom prst="rect">
            <a:avLst/>
          </a:prstGeom>
        </p:spPr>
        <p:txBody>
          <a:bodyPr/>
          <a:lstStyle>
            <a:lvl1pPr marL="0" indent="0">
              <a:buNone/>
              <a:defRPr sz="900" b="1">
                <a:solidFill>
                  <a:schemeClr val="tx1"/>
                </a:solidFill>
                <a:latin typeface="Calibri" panose="020F0502020204030204" pitchFamily="34" charset="0"/>
                <a:cs typeface="Calibri" panose="020F0502020204030204" pitchFamily="34" charset="0"/>
              </a:defRPr>
            </a:lvl1pPr>
          </a:lstStyle>
          <a:p>
            <a:pPr lvl="0"/>
            <a:r>
              <a:rPr lang="en-GB" dirty="0"/>
              <a:t>Topic of your meeting</a:t>
            </a:r>
          </a:p>
        </p:txBody>
      </p:sp>
    </p:spTree>
    <p:extLst>
      <p:ext uri="{BB962C8B-B14F-4D97-AF65-F5344CB8AC3E}">
        <p14:creationId xmlns:p14="http://schemas.microsoft.com/office/powerpoint/2010/main" val="19330398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Columns with subtitles">
    <p:spTree>
      <p:nvGrpSpPr>
        <p:cNvPr id="1" name=""/>
        <p:cNvGrpSpPr/>
        <p:nvPr/>
      </p:nvGrpSpPr>
      <p:grpSpPr>
        <a:xfrm>
          <a:off x="0" y="0"/>
          <a:ext cx="0" cy="0"/>
          <a:chOff x="0" y="0"/>
          <a:chExt cx="0" cy="0"/>
        </a:xfrm>
      </p:grpSpPr>
      <p:sp>
        <p:nvSpPr>
          <p:cNvPr id="2" name="Title 1"/>
          <p:cNvSpPr>
            <a:spLocks noGrp="1"/>
          </p:cNvSpPr>
          <p:nvPr>
            <p:ph type="title"/>
          </p:nvPr>
        </p:nvSpPr>
        <p:spPr>
          <a:xfrm>
            <a:off x="521797" y="293454"/>
            <a:ext cx="10972800" cy="865204"/>
          </a:xfrm>
          <a:prstGeom prst="rect">
            <a:avLst/>
          </a:prstGeom>
        </p:spPr>
        <p:txBody>
          <a:bodyPr/>
          <a:lstStyle>
            <a:lvl1pPr>
              <a:defRPr sz="4000">
                <a:solidFill>
                  <a:schemeClr val="tx1"/>
                </a:solidFill>
              </a:defRPr>
            </a:lvl1pPr>
          </a:lstStyle>
          <a:p>
            <a:r>
              <a:rPr lang="en-CA" dirty="0"/>
              <a:t>Click to edit Master title style</a:t>
            </a:r>
            <a:endParaRPr lang="en-US" dirty="0"/>
          </a:p>
        </p:txBody>
      </p:sp>
      <p:sp>
        <p:nvSpPr>
          <p:cNvPr id="3" name="Content Placeholder 2"/>
          <p:cNvSpPr>
            <a:spLocks noGrp="1"/>
          </p:cNvSpPr>
          <p:nvPr>
            <p:ph sz="half" idx="1"/>
          </p:nvPr>
        </p:nvSpPr>
        <p:spPr>
          <a:xfrm>
            <a:off x="531448" y="2139463"/>
            <a:ext cx="5384800" cy="3986701"/>
          </a:xfrm>
          <a:prstGeom prst="rect">
            <a:avLst/>
          </a:prstGeom>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vl6pPr>
              <a:defRPr sz="1800"/>
            </a:lvl6pPr>
            <a:lvl7pPr>
              <a:defRPr sz="1800"/>
            </a:lvl7pPr>
            <a:lvl8pPr>
              <a:defRPr sz="1800"/>
            </a:lvl8pPr>
            <a:lvl9pPr>
              <a:defRPr sz="18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Content Placeholder 3"/>
          <p:cNvSpPr>
            <a:spLocks noGrp="1"/>
          </p:cNvSpPr>
          <p:nvPr>
            <p:ph sz="half" idx="2"/>
          </p:nvPr>
        </p:nvSpPr>
        <p:spPr>
          <a:xfrm>
            <a:off x="6197600" y="2139463"/>
            <a:ext cx="5384800" cy="3986701"/>
          </a:xfrm>
          <a:prstGeom prst="rect">
            <a:avLst/>
          </a:prstGeom>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vl6pPr>
              <a:defRPr sz="1800"/>
            </a:lvl6pPr>
            <a:lvl7pPr>
              <a:defRPr sz="1800"/>
            </a:lvl7pPr>
            <a:lvl8pPr>
              <a:defRPr sz="1800"/>
            </a:lvl8pPr>
            <a:lvl9pPr>
              <a:defRPr sz="18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8" name="Text Placeholder 5"/>
          <p:cNvSpPr>
            <a:spLocks noGrp="1"/>
          </p:cNvSpPr>
          <p:nvPr>
            <p:ph type="body" sz="quarter" idx="11" hasCustomPrompt="1"/>
          </p:nvPr>
        </p:nvSpPr>
        <p:spPr>
          <a:xfrm>
            <a:off x="522818" y="1436688"/>
            <a:ext cx="5393431" cy="702774"/>
          </a:xfrm>
          <a:prstGeom prst="rect">
            <a:avLst/>
          </a:prstGeom>
        </p:spPr>
        <p:txBody>
          <a:bodyPr>
            <a:normAutofit/>
          </a:bodyPr>
          <a:lstStyle>
            <a:lvl1pPr marL="0" indent="0">
              <a:buNone/>
              <a:defRPr sz="2400" b="1" i="0">
                <a:solidFill>
                  <a:schemeClr val="tx1"/>
                </a:solidFill>
              </a:defRPr>
            </a:lvl1pPr>
          </a:lstStyle>
          <a:p>
            <a:pPr lvl="0"/>
            <a:r>
              <a:rPr lang="en-US" dirty="0"/>
              <a:t>Subtitle</a:t>
            </a:r>
          </a:p>
        </p:txBody>
      </p:sp>
      <p:sp>
        <p:nvSpPr>
          <p:cNvPr id="9" name="Text Placeholder 5"/>
          <p:cNvSpPr>
            <a:spLocks noGrp="1"/>
          </p:cNvSpPr>
          <p:nvPr>
            <p:ph type="body" sz="quarter" idx="12" hasCustomPrompt="1"/>
          </p:nvPr>
        </p:nvSpPr>
        <p:spPr>
          <a:xfrm>
            <a:off x="6188970" y="1436688"/>
            <a:ext cx="5393431" cy="702774"/>
          </a:xfrm>
          <a:prstGeom prst="rect">
            <a:avLst/>
          </a:prstGeom>
        </p:spPr>
        <p:txBody>
          <a:bodyPr>
            <a:normAutofit/>
          </a:bodyPr>
          <a:lstStyle>
            <a:lvl1pPr marL="0" indent="0">
              <a:buNone/>
              <a:defRPr sz="2400" b="1" i="0">
                <a:solidFill>
                  <a:schemeClr val="tx1"/>
                </a:solidFill>
              </a:defRPr>
            </a:lvl1pPr>
          </a:lstStyle>
          <a:p>
            <a:pPr lvl="0"/>
            <a:r>
              <a:rPr lang="en-US" dirty="0"/>
              <a:t>Subtitle</a:t>
            </a:r>
          </a:p>
        </p:txBody>
      </p:sp>
      <p:sp>
        <p:nvSpPr>
          <p:cNvPr id="10" name="Text Placeholder 11">
            <a:extLst>
              <a:ext uri="{FF2B5EF4-FFF2-40B4-BE49-F238E27FC236}">
                <a16:creationId xmlns:a16="http://schemas.microsoft.com/office/drawing/2014/main" xmlns="" id="{18B8FF97-882D-C44B-9E5A-623D6276D2C2}"/>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7786302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_Title_Pag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xmlns="" id="{CBE54B30-1CD8-B040-90B1-F87FF19175CB}"/>
              </a:ext>
            </a:extLst>
          </p:cNvPr>
          <p:cNvSpPr>
            <a:spLocks noGrp="1"/>
          </p:cNvSpPr>
          <p:nvPr>
            <p:ph type="pic" sz="quarter" idx="11"/>
          </p:nvPr>
        </p:nvSpPr>
        <p:spPr>
          <a:xfrm>
            <a:off x="678057" y="466287"/>
            <a:ext cx="6228178" cy="4000500"/>
          </a:xfrm>
          <a:prstGeom prst="rect">
            <a:avLst/>
          </a:prstGeom>
        </p:spPr>
        <p:txBody>
          <a:bodyPr/>
          <a:lstStyle/>
          <a:p>
            <a:endParaRPr lang="en-US" dirty="0"/>
          </a:p>
        </p:txBody>
      </p:sp>
      <p:sp>
        <p:nvSpPr>
          <p:cNvPr id="8" name="Content Placeholder 7">
            <a:extLst>
              <a:ext uri="{FF2B5EF4-FFF2-40B4-BE49-F238E27FC236}">
                <a16:creationId xmlns:a16="http://schemas.microsoft.com/office/drawing/2014/main" xmlns="" id="{8A4E474B-D2E7-CF4B-B846-0B6DAD82F98D}"/>
              </a:ext>
            </a:extLst>
          </p:cNvPr>
          <p:cNvSpPr>
            <a:spLocks noGrp="1"/>
          </p:cNvSpPr>
          <p:nvPr>
            <p:ph sz="quarter" idx="12" hasCustomPrompt="1"/>
          </p:nvPr>
        </p:nvSpPr>
        <p:spPr>
          <a:xfrm>
            <a:off x="649897" y="4640263"/>
            <a:ext cx="6256338" cy="1692275"/>
          </a:xfrm>
          <a:prstGeom prst="rect">
            <a:avLst/>
          </a:prstGeom>
        </p:spPr>
        <p:txBody>
          <a:bodyPr/>
          <a:lstStyle>
            <a:lvl1pPr marL="0" indent="0">
              <a:lnSpc>
                <a:spcPct val="100000"/>
              </a:lnSpc>
              <a:buNone/>
              <a:defRPr sz="3200" b="1">
                <a:solidFill>
                  <a:schemeClr val="tx2"/>
                </a:solidFill>
                <a:latin typeface="Calibri" panose="020F0502020204030204" pitchFamily="34" charset="0"/>
                <a:cs typeface="Calibri" panose="020F0502020204030204" pitchFamily="34" charset="0"/>
              </a:defRPr>
            </a:lvl1pPr>
          </a:lstStyle>
          <a:p>
            <a:pPr lvl="0"/>
            <a:r>
              <a:rPr lang="en-GB" dirty="0"/>
              <a:t>Title</a:t>
            </a:r>
          </a:p>
          <a:p>
            <a:pPr lvl="0"/>
            <a:r>
              <a:rPr lang="en-GB" dirty="0"/>
              <a:t>Subtitle (if necessary)</a:t>
            </a:r>
          </a:p>
        </p:txBody>
      </p:sp>
      <p:sp>
        <p:nvSpPr>
          <p:cNvPr id="12" name="Text Placeholder 11">
            <a:extLst>
              <a:ext uri="{FF2B5EF4-FFF2-40B4-BE49-F238E27FC236}">
                <a16:creationId xmlns:a16="http://schemas.microsoft.com/office/drawing/2014/main" xmlns="" id="{0653054E-6891-F447-9E0B-71E6485BCC45}"/>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10386187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2B6AF39-1B5F-8F4E-8EC9-A95BBFC50332}"/>
              </a:ext>
            </a:extLst>
          </p:cNvPr>
          <p:cNvPicPr>
            <a:picLocks noChangeAspect="1"/>
          </p:cNvPicPr>
          <p:nvPr userDrawn="1"/>
        </p:nvPicPr>
        <p:blipFill>
          <a:blip r:embed="rId2"/>
          <a:stretch>
            <a:fillRect/>
          </a:stretch>
        </p:blipFill>
        <p:spPr>
          <a:xfrm>
            <a:off x="5341495" y="6003561"/>
            <a:ext cx="1524000" cy="914399"/>
          </a:xfrm>
          <a:prstGeom prst="rect">
            <a:avLst/>
          </a:prstGeom>
        </p:spPr>
      </p:pic>
      <p:sp>
        <p:nvSpPr>
          <p:cNvPr id="5" name="Text Placeholder 11">
            <a:extLst>
              <a:ext uri="{FF2B5EF4-FFF2-40B4-BE49-F238E27FC236}">
                <a16:creationId xmlns:a16="http://schemas.microsoft.com/office/drawing/2014/main" xmlns="" id="{F1F919BD-5664-5541-939A-6F1ACC72AC1F}"/>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34032541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_Title_Pag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xmlns="" id="{CBE54B30-1CD8-B040-90B1-F87FF19175CB}"/>
              </a:ext>
            </a:extLst>
          </p:cNvPr>
          <p:cNvSpPr>
            <a:spLocks noGrp="1"/>
          </p:cNvSpPr>
          <p:nvPr>
            <p:ph type="pic" sz="quarter" idx="11"/>
          </p:nvPr>
        </p:nvSpPr>
        <p:spPr>
          <a:xfrm>
            <a:off x="678056" y="466287"/>
            <a:ext cx="11008727" cy="4000500"/>
          </a:xfrm>
          <a:prstGeom prst="rect">
            <a:avLst/>
          </a:prstGeom>
        </p:spPr>
        <p:txBody>
          <a:bodyPr/>
          <a:lstStyle>
            <a:lvl1pPr>
              <a:defRPr>
                <a:solidFill>
                  <a:schemeClr val="tx1"/>
                </a:solidFill>
              </a:defRPr>
            </a:lvl1pPr>
          </a:lstStyle>
          <a:p>
            <a:endParaRPr lang="en-US" dirty="0"/>
          </a:p>
        </p:txBody>
      </p:sp>
      <p:sp>
        <p:nvSpPr>
          <p:cNvPr id="8" name="Content Placeholder 7">
            <a:extLst>
              <a:ext uri="{FF2B5EF4-FFF2-40B4-BE49-F238E27FC236}">
                <a16:creationId xmlns:a16="http://schemas.microsoft.com/office/drawing/2014/main" xmlns="" id="{8A4E474B-D2E7-CF4B-B846-0B6DAD82F98D}"/>
              </a:ext>
            </a:extLst>
          </p:cNvPr>
          <p:cNvSpPr>
            <a:spLocks noGrp="1"/>
          </p:cNvSpPr>
          <p:nvPr>
            <p:ph sz="quarter" idx="12" hasCustomPrompt="1"/>
          </p:nvPr>
        </p:nvSpPr>
        <p:spPr>
          <a:xfrm>
            <a:off x="649897" y="4697260"/>
            <a:ext cx="11036886" cy="1233814"/>
          </a:xfrm>
          <a:prstGeom prst="rect">
            <a:avLst/>
          </a:prstGeom>
        </p:spPr>
        <p:txBody>
          <a:bodyPr/>
          <a:lstStyle>
            <a:lvl1pPr marL="0" indent="0">
              <a:lnSpc>
                <a:spcPct val="100000"/>
              </a:lnSpc>
              <a:buNone/>
              <a:defRPr sz="3200" b="1">
                <a:solidFill>
                  <a:schemeClr val="tx1"/>
                </a:solidFill>
                <a:latin typeface="Calibri" panose="020F0502020204030204" pitchFamily="34" charset="0"/>
                <a:cs typeface="Calibri" panose="020F0502020204030204" pitchFamily="34" charset="0"/>
              </a:defRPr>
            </a:lvl1pPr>
          </a:lstStyle>
          <a:p>
            <a:pPr lvl="0"/>
            <a:r>
              <a:rPr lang="en-GB" dirty="0"/>
              <a:t>Title</a:t>
            </a:r>
          </a:p>
          <a:p>
            <a:pPr lvl="0"/>
            <a:r>
              <a:rPr lang="en-GB" dirty="0"/>
              <a:t>Subtitle (if necessary)</a:t>
            </a:r>
          </a:p>
        </p:txBody>
      </p:sp>
      <p:sp>
        <p:nvSpPr>
          <p:cNvPr id="12" name="Text Placeholder 11">
            <a:extLst>
              <a:ext uri="{FF2B5EF4-FFF2-40B4-BE49-F238E27FC236}">
                <a16:creationId xmlns:a16="http://schemas.microsoft.com/office/drawing/2014/main" xmlns="" id="{0653054E-6891-F447-9E0B-71E6485BCC45}"/>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solidFill>
                  <a:schemeClr val="tx1"/>
                </a:solidFill>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2621276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ub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521797" y="293453"/>
            <a:ext cx="10972800" cy="1142624"/>
          </a:xfrm>
          <a:prstGeom prst="rect">
            <a:avLst/>
          </a:prstGeom>
        </p:spPr>
        <p:txBody>
          <a:bodyPr/>
          <a:lstStyle>
            <a:lvl1pPr>
              <a:defRPr sz="4000">
                <a:solidFill>
                  <a:schemeClr val="tx1"/>
                </a:solidFill>
              </a:defRPr>
            </a:lvl1pPr>
          </a:lstStyle>
          <a:p>
            <a:r>
              <a:rPr lang="en-CA" dirty="0"/>
              <a:t>Click to edit Master title style</a:t>
            </a:r>
            <a:endParaRPr lang="en-US" dirty="0"/>
          </a:p>
        </p:txBody>
      </p:sp>
      <p:sp>
        <p:nvSpPr>
          <p:cNvPr id="3" name="Content Placeholder 6"/>
          <p:cNvSpPr>
            <a:spLocks noGrp="1"/>
          </p:cNvSpPr>
          <p:nvPr>
            <p:ph sz="quarter" idx="10" hasCustomPrompt="1"/>
          </p:nvPr>
        </p:nvSpPr>
        <p:spPr>
          <a:xfrm>
            <a:off x="548867" y="2090615"/>
            <a:ext cx="7096117" cy="3673228"/>
          </a:xfrm>
          <a:prstGeom prst="rect">
            <a:avLst/>
          </a:prstGeom>
        </p:spPr>
        <p:txBody>
          <a:bodyPr>
            <a:normAutofit/>
          </a:bodyPr>
          <a:lstStyle>
            <a:lvl1pPr marL="0" indent="0">
              <a:buNone/>
              <a:defRPr sz="1800" baseline="0">
                <a:solidFill>
                  <a:srgbClr val="001B71"/>
                </a:solidFill>
              </a:defRPr>
            </a:lvl1pPr>
            <a:lvl2pPr>
              <a:defRPr sz="1800"/>
            </a:lvl2pPr>
            <a:lvl3pPr>
              <a:defRPr sz="1800"/>
            </a:lvl3pPr>
            <a:lvl4pPr>
              <a:defRPr sz="1800"/>
            </a:lvl4pPr>
            <a:lvl5pPr>
              <a:defRPr sz="1800"/>
            </a:lvl5pPr>
          </a:lstStyle>
          <a:p>
            <a:pPr lvl="0"/>
            <a:r>
              <a:rPr lang="en-CA" dirty="0"/>
              <a:t>Regular text paragraph. </a:t>
            </a:r>
          </a:p>
        </p:txBody>
      </p:sp>
      <p:sp>
        <p:nvSpPr>
          <p:cNvPr id="6" name="Text Placeholder 5"/>
          <p:cNvSpPr>
            <a:spLocks noGrp="1"/>
          </p:cNvSpPr>
          <p:nvPr>
            <p:ph type="body" sz="quarter" idx="11" hasCustomPrompt="1"/>
          </p:nvPr>
        </p:nvSpPr>
        <p:spPr>
          <a:xfrm>
            <a:off x="522818" y="1436688"/>
            <a:ext cx="7122166" cy="654050"/>
          </a:xfrm>
          <a:prstGeom prst="rect">
            <a:avLst/>
          </a:prstGeom>
        </p:spPr>
        <p:txBody>
          <a:bodyPr>
            <a:normAutofit/>
          </a:bodyPr>
          <a:lstStyle>
            <a:lvl1pPr marL="0" indent="0">
              <a:buNone/>
              <a:defRPr sz="2400" b="1" i="0">
                <a:solidFill>
                  <a:srgbClr val="001B71"/>
                </a:solidFill>
              </a:defRPr>
            </a:lvl1pPr>
          </a:lstStyle>
          <a:p>
            <a:pPr lvl="0"/>
            <a:r>
              <a:rPr lang="en-US" dirty="0"/>
              <a:t>Subtitle</a:t>
            </a:r>
          </a:p>
        </p:txBody>
      </p:sp>
      <p:sp>
        <p:nvSpPr>
          <p:cNvPr id="5" name="Text Placeholder 11">
            <a:extLst>
              <a:ext uri="{FF2B5EF4-FFF2-40B4-BE49-F238E27FC236}">
                <a16:creationId xmlns:a16="http://schemas.microsoft.com/office/drawing/2014/main" xmlns="" id="{9BD5FB67-2F50-A447-8EC2-84DE3B42B02A}"/>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latin typeface="Calibri" panose="020F0502020204030204" pitchFamily="34" charset="0"/>
                <a:cs typeface="Calibri" panose="020F0502020204030204" pitchFamily="34" charset="0"/>
              </a:defRPr>
            </a:lvl1pPr>
          </a:lstStyle>
          <a:p>
            <a:pPr lvl="0"/>
            <a:endParaRPr lang="en-GB" dirty="0"/>
          </a:p>
        </p:txBody>
      </p:sp>
      <p:sp>
        <p:nvSpPr>
          <p:cNvPr id="7" name="Picture Placeholder 5">
            <a:extLst>
              <a:ext uri="{FF2B5EF4-FFF2-40B4-BE49-F238E27FC236}">
                <a16:creationId xmlns:a16="http://schemas.microsoft.com/office/drawing/2014/main" xmlns="" id="{02AB7F65-3F82-054A-941F-68E8E4690A58}"/>
              </a:ext>
            </a:extLst>
          </p:cNvPr>
          <p:cNvSpPr>
            <a:spLocks noGrp="1"/>
          </p:cNvSpPr>
          <p:nvPr>
            <p:ph type="pic" sz="quarter" idx="14"/>
          </p:nvPr>
        </p:nvSpPr>
        <p:spPr>
          <a:xfrm>
            <a:off x="7894517" y="1763343"/>
            <a:ext cx="3748616" cy="4000500"/>
          </a:xfrm>
          <a:prstGeom prst="rect">
            <a:avLst/>
          </a:prstGeom>
        </p:spPr>
        <p:txBody>
          <a:bodyPr/>
          <a:lstStyle>
            <a:lvl1pPr>
              <a:defRPr sz="2800"/>
            </a:lvl1pPr>
          </a:lstStyle>
          <a:p>
            <a:endParaRPr lang="en-US"/>
          </a:p>
        </p:txBody>
      </p:sp>
    </p:spTree>
    <p:extLst>
      <p:ext uri="{BB962C8B-B14F-4D97-AF65-F5344CB8AC3E}">
        <p14:creationId xmlns:p14="http://schemas.microsoft.com/office/powerpoint/2010/main" val="1924304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521797" y="1096898"/>
            <a:ext cx="10972800" cy="818906"/>
          </a:xfrm>
          <a:prstGeom prst="rect">
            <a:avLst/>
          </a:prstGeom>
        </p:spPr>
        <p:txBody>
          <a:bodyPr/>
          <a:lstStyle>
            <a:lvl1pPr>
              <a:defRPr sz="4000">
                <a:solidFill>
                  <a:srgbClr val="099459"/>
                </a:solidFill>
              </a:defRPr>
            </a:lvl1pPr>
          </a:lstStyle>
          <a:p>
            <a:r>
              <a:rPr lang="en-CA" dirty="0"/>
              <a:t>Click to edit Master title style</a:t>
            </a:r>
            <a:endParaRPr lang="en-US" dirty="0"/>
          </a:p>
        </p:txBody>
      </p:sp>
      <p:sp>
        <p:nvSpPr>
          <p:cNvPr id="3" name="Content Placeholder 6"/>
          <p:cNvSpPr>
            <a:spLocks noGrp="1"/>
          </p:cNvSpPr>
          <p:nvPr>
            <p:ph sz="quarter" idx="10" hasCustomPrompt="1"/>
          </p:nvPr>
        </p:nvSpPr>
        <p:spPr>
          <a:xfrm>
            <a:off x="547846" y="2798335"/>
            <a:ext cx="7096117" cy="3673228"/>
          </a:xfrm>
          <a:prstGeom prst="rect">
            <a:avLst/>
          </a:prstGeom>
        </p:spPr>
        <p:txBody>
          <a:bodyPr>
            <a:normAutofit/>
          </a:bodyPr>
          <a:lstStyle>
            <a:lvl1pPr marL="0" indent="0">
              <a:buNone/>
              <a:defRPr sz="1800" baseline="0">
                <a:solidFill>
                  <a:srgbClr val="099459"/>
                </a:solidFill>
              </a:defRPr>
            </a:lvl1pPr>
            <a:lvl2pPr>
              <a:defRPr sz="1800"/>
            </a:lvl2pPr>
            <a:lvl3pPr>
              <a:defRPr sz="1800"/>
            </a:lvl3pPr>
            <a:lvl4pPr>
              <a:defRPr sz="1800"/>
            </a:lvl4pPr>
            <a:lvl5pPr>
              <a:defRPr sz="1800"/>
            </a:lvl5pPr>
          </a:lstStyle>
          <a:p>
            <a:pPr lvl="0"/>
            <a:r>
              <a:rPr lang="en-CA" dirty="0"/>
              <a:t>Regular text paragraph. </a:t>
            </a:r>
          </a:p>
        </p:txBody>
      </p:sp>
      <p:sp>
        <p:nvSpPr>
          <p:cNvPr id="6" name="Text Placeholder 5"/>
          <p:cNvSpPr>
            <a:spLocks noGrp="1"/>
          </p:cNvSpPr>
          <p:nvPr>
            <p:ph type="body" sz="quarter" idx="11" hasCustomPrompt="1"/>
          </p:nvPr>
        </p:nvSpPr>
        <p:spPr>
          <a:xfrm>
            <a:off x="521797" y="2144408"/>
            <a:ext cx="7122166" cy="654050"/>
          </a:xfrm>
          <a:prstGeom prst="rect">
            <a:avLst/>
          </a:prstGeom>
        </p:spPr>
        <p:txBody>
          <a:bodyPr>
            <a:normAutofit/>
          </a:bodyPr>
          <a:lstStyle>
            <a:lvl1pPr marL="0" indent="0">
              <a:buNone/>
              <a:defRPr sz="2400" b="1" i="0">
                <a:solidFill>
                  <a:srgbClr val="099459"/>
                </a:solidFill>
              </a:defRPr>
            </a:lvl1pPr>
          </a:lstStyle>
          <a:p>
            <a:pPr lvl="0"/>
            <a:r>
              <a:rPr lang="en-US" dirty="0"/>
              <a:t>Subtitle</a:t>
            </a:r>
          </a:p>
        </p:txBody>
      </p:sp>
      <p:sp>
        <p:nvSpPr>
          <p:cNvPr id="7" name="Picture Placeholder 5">
            <a:extLst>
              <a:ext uri="{FF2B5EF4-FFF2-40B4-BE49-F238E27FC236}">
                <a16:creationId xmlns:a16="http://schemas.microsoft.com/office/drawing/2014/main" xmlns="" id="{02AB7F65-3F82-054A-941F-68E8E4690A58}"/>
              </a:ext>
            </a:extLst>
          </p:cNvPr>
          <p:cNvSpPr>
            <a:spLocks noGrp="1"/>
          </p:cNvSpPr>
          <p:nvPr>
            <p:ph type="pic" sz="quarter" idx="14"/>
          </p:nvPr>
        </p:nvSpPr>
        <p:spPr>
          <a:xfrm>
            <a:off x="7893496" y="2471063"/>
            <a:ext cx="3748616" cy="4000500"/>
          </a:xfrm>
          <a:prstGeom prst="rect">
            <a:avLst/>
          </a:prstGeom>
        </p:spPr>
        <p:txBody>
          <a:bodyPr/>
          <a:lstStyle>
            <a:lvl1pPr>
              <a:defRPr sz="2800">
                <a:solidFill>
                  <a:srgbClr val="099459"/>
                </a:solidFill>
              </a:defRPr>
            </a:lvl1pPr>
          </a:lstStyle>
          <a:p>
            <a:endParaRPr lang="en-US"/>
          </a:p>
        </p:txBody>
      </p:sp>
      <p:sp>
        <p:nvSpPr>
          <p:cNvPr id="8" name="Text Placeholder 11">
            <a:extLst>
              <a:ext uri="{FF2B5EF4-FFF2-40B4-BE49-F238E27FC236}">
                <a16:creationId xmlns:a16="http://schemas.microsoft.com/office/drawing/2014/main" xmlns="" id="{DD198888-ECEF-2C42-A449-F84C77648B88}"/>
              </a:ext>
            </a:extLst>
          </p:cNvPr>
          <p:cNvSpPr>
            <a:spLocks noGrp="1"/>
          </p:cNvSpPr>
          <p:nvPr>
            <p:ph type="body" sz="quarter" idx="13"/>
          </p:nvPr>
        </p:nvSpPr>
        <p:spPr>
          <a:xfrm>
            <a:off x="192697" y="170219"/>
            <a:ext cx="1236132" cy="312736"/>
          </a:xfrm>
          <a:prstGeom prst="rect">
            <a:avLst/>
          </a:prstGeom>
        </p:spPr>
        <p:txBody>
          <a:bodyPr anchor="ctr"/>
          <a:lstStyle>
            <a:lvl1pPr marL="0" indent="0">
              <a:buNone/>
              <a:defRPr sz="1100" b="1">
                <a:solidFill>
                  <a:srgbClr val="099459"/>
                </a:solidFill>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38711170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Picture &amp; Text/Content">
    <p:spTree>
      <p:nvGrpSpPr>
        <p:cNvPr id="1" name=""/>
        <p:cNvGrpSpPr/>
        <p:nvPr/>
      </p:nvGrpSpPr>
      <p:grpSpPr>
        <a:xfrm>
          <a:off x="0" y="0"/>
          <a:ext cx="0" cy="0"/>
          <a:chOff x="0" y="0"/>
          <a:chExt cx="0" cy="0"/>
        </a:xfrm>
      </p:grpSpPr>
      <p:sp>
        <p:nvSpPr>
          <p:cNvPr id="2" name="Title 1"/>
          <p:cNvSpPr>
            <a:spLocks noGrp="1"/>
          </p:cNvSpPr>
          <p:nvPr>
            <p:ph type="title"/>
          </p:nvPr>
        </p:nvSpPr>
        <p:spPr>
          <a:xfrm>
            <a:off x="521797" y="293453"/>
            <a:ext cx="10972800" cy="1362251"/>
          </a:xfrm>
          <a:prstGeom prst="rect">
            <a:avLst/>
          </a:prstGeom>
        </p:spPr>
        <p:txBody>
          <a:bodyPr/>
          <a:lstStyle>
            <a:lvl1pPr>
              <a:defRPr sz="4000">
                <a:solidFill>
                  <a:schemeClr val="tx1"/>
                </a:solidFill>
              </a:defRPr>
            </a:lvl1pPr>
          </a:lstStyle>
          <a:p>
            <a:r>
              <a:rPr lang="en-CA" dirty="0"/>
              <a:t>Click to edit Master title style</a:t>
            </a:r>
            <a:endParaRPr lang="en-US" dirty="0"/>
          </a:p>
        </p:txBody>
      </p:sp>
      <p:sp>
        <p:nvSpPr>
          <p:cNvPr id="4" name="Content Placeholder 3"/>
          <p:cNvSpPr>
            <a:spLocks noGrp="1"/>
          </p:cNvSpPr>
          <p:nvPr>
            <p:ph sz="quarter" idx="10"/>
          </p:nvPr>
        </p:nvSpPr>
        <p:spPr>
          <a:xfrm>
            <a:off x="4624102" y="1783070"/>
            <a:ext cx="6870495" cy="4000315"/>
          </a:xfrm>
          <a:prstGeom prst="rect">
            <a:avLst/>
          </a:prstGeom>
        </p:spPr>
        <p:txBody>
          <a:bodyPr/>
          <a:lstStyle>
            <a:lvl1pPr>
              <a:defRPr sz="2800">
                <a:solidFill>
                  <a:srgbClr val="001B71"/>
                </a:solidFill>
              </a:defRPr>
            </a:lvl1pPr>
            <a:lvl2pPr>
              <a:defRPr sz="2400">
                <a:solidFill>
                  <a:srgbClr val="001B71"/>
                </a:solidFill>
              </a:defRPr>
            </a:lvl2pPr>
            <a:lvl3pPr>
              <a:defRPr sz="2000">
                <a:solidFill>
                  <a:srgbClr val="001B71"/>
                </a:solidFill>
              </a:defRPr>
            </a:lvl3pPr>
            <a:lvl4pPr>
              <a:defRPr sz="1800">
                <a:solidFill>
                  <a:srgbClr val="001B71"/>
                </a:solidFill>
              </a:defRPr>
            </a:lvl4pPr>
            <a:lvl5pPr>
              <a:defRPr sz="1800">
                <a:solidFill>
                  <a:srgbClr val="001B71"/>
                </a:solidFil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6" name="Picture Placeholder 5"/>
          <p:cNvSpPr>
            <a:spLocks noGrp="1"/>
          </p:cNvSpPr>
          <p:nvPr>
            <p:ph type="pic" sz="quarter" idx="11"/>
          </p:nvPr>
        </p:nvSpPr>
        <p:spPr>
          <a:xfrm>
            <a:off x="522817" y="1782763"/>
            <a:ext cx="3748616" cy="4000500"/>
          </a:xfrm>
          <a:prstGeom prst="rect">
            <a:avLst/>
          </a:prstGeom>
        </p:spPr>
        <p:txBody>
          <a:bodyPr/>
          <a:lstStyle>
            <a:lvl1pPr>
              <a:defRPr sz="2800"/>
            </a:lvl1pPr>
          </a:lstStyle>
          <a:p>
            <a:endParaRPr lang="en-US"/>
          </a:p>
        </p:txBody>
      </p:sp>
      <p:sp>
        <p:nvSpPr>
          <p:cNvPr id="7" name="Text Placeholder 11">
            <a:extLst>
              <a:ext uri="{FF2B5EF4-FFF2-40B4-BE49-F238E27FC236}">
                <a16:creationId xmlns:a16="http://schemas.microsoft.com/office/drawing/2014/main" xmlns="" id="{49C462E1-D77B-4843-913B-86E31527B0D0}"/>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32226842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ubtitle &amp; Bullet Points">
    <p:spTree>
      <p:nvGrpSpPr>
        <p:cNvPr id="1" name=""/>
        <p:cNvGrpSpPr/>
        <p:nvPr/>
      </p:nvGrpSpPr>
      <p:grpSpPr>
        <a:xfrm>
          <a:off x="0" y="0"/>
          <a:ext cx="0" cy="0"/>
          <a:chOff x="0" y="0"/>
          <a:chExt cx="0" cy="0"/>
        </a:xfrm>
      </p:grpSpPr>
      <p:sp>
        <p:nvSpPr>
          <p:cNvPr id="2" name="Title 1"/>
          <p:cNvSpPr>
            <a:spLocks noGrp="1"/>
          </p:cNvSpPr>
          <p:nvPr>
            <p:ph type="title"/>
          </p:nvPr>
        </p:nvSpPr>
        <p:spPr>
          <a:xfrm>
            <a:off x="521797" y="293453"/>
            <a:ext cx="10972800" cy="833889"/>
          </a:xfrm>
          <a:prstGeom prst="rect">
            <a:avLst/>
          </a:prstGeom>
        </p:spPr>
        <p:txBody>
          <a:bodyPr/>
          <a:lstStyle>
            <a:lvl1pPr>
              <a:defRPr sz="4000">
                <a:solidFill>
                  <a:schemeClr val="tx1"/>
                </a:solidFill>
              </a:defRPr>
            </a:lvl1pPr>
          </a:lstStyle>
          <a:p>
            <a:r>
              <a:rPr lang="en-CA" dirty="0"/>
              <a:t>Click to edit Master title style</a:t>
            </a:r>
            <a:endParaRPr lang="en-US" dirty="0"/>
          </a:p>
        </p:txBody>
      </p:sp>
      <p:sp>
        <p:nvSpPr>
          <p:cNvPr id="6" name="Text Placeholder 5"/>
          <p:cNvSpPr>
            <a:spLocks noGrp="1"/>
          </p:cNvSpPr>
          <p:nvPr>
            <p:ph type="body" sz="quarter" idx="11" hasCustomPrompt="1"/>
          </p:nvPr>
        </p:nvSpPr>
        <p:spPr>
          <a:xfrm>
            <a:off x="521798" y="1447068"/>
            <a:ext cx="7683500" cy="654050"/>
          </a:xfrm>
          <a:prstGeom prst="rect">
            <a:avLst/>
          </a:prstGeom>
        </p:spPr>
        <p:txBody>
          <a:bodyPr>
            <a:normAutofit/>
          </a:bodyPr>
          <a:lstStyle>
            <a:lvl1pPr marL="0" indent="0">
              <a:buNone/>
              <a:defRPr sz="2400" b="1" i="0">
                <a:solidFill>
                  <a:schemeClr val="tx1"/>
                </a:solidFill>
              </a:defRPr>
            </a:lvl1pPr>
          </a:lstStyle>
          <a:p>
            <a:pPr lvl="0"/>
            <a:r>
              <a:rPr lang="en-US" dirty="0"/>
              <a:t>Subtitle</a:t>
            </a:r>
          </a:p>
        </p:txBody>
      </p:sp>
      <p:sp>
        <p:nvSpPr>
          <p:cNvPr id="7" name="Text Placeholder 2"/>
          <p:cNvSpPr>
            <a:spLocks noGrp="1"/>
          </p:cNvSpPr>
          <p:nvPr>
            <p:ph idx="1" hasCustomPrompt="1"/>
          </p:nvPr>
        </p:nvSpPr>
        <p:spPr>
          <a:xfrm>
            <a:off x="521797" y="2215876"/>
            <a:ext cx="9931232" cy="3741616"/>
          </a:xfrm>
          <a:prstGeom prst="rect">
            <a:avLst/>
          </a:prstGeom>
        </p:spPr>
        <p:txBody>
          <a:bodyPr vert="horz" lIns="91440" tIns="45720" rIns="91440" bIns="45720" rtlCol="0">
            <a:normAutofit/>
          </a:bodyPr>
          <a:lstStyle>
            <a:lvl1pPr>
              <a:defRPr sz="2600">
                <a:solidFill>
                  <a:schemeClr val="tx1"/>
                </a:solidFill>
              </a:defRPr>
            </a:lvl1pPr>
          </a:lstStyle>
          <a:p>
            <a:pPr lvl="0"/>
            <a:r>
              <a:rPr lang="en-CA" dirty="0"/>
              <a:t>Bullet points</a:t>
            </a:r>
          </a:p>
          <a:p>
            <a:pPr lvl="0"/>
            <a:r>
              <a:rPr lang="en-CA" dirty="0"/>
              <a:t>Point</a:t>
            </a:r>
          </a:p>
          <a:p>
            <a:pPr lvl="0"/>
            <a:r>
              <a:rPr lang="en-CA" dirty="0"/>
              <a:t>Point</a:t>
            </a:r>
          </a:p>
          <a:p>
            <a:pPr lvl="0"/>
            <a:r>
              <a:rPr lang="en-CA" dirty="0"/>
              <a:t>Point</a:t>
            </a:r>
          </a:p>
          <a:p>
            <a:pPr lvl="0"/>
            <a:r>
              <a:rPr lang="en-CA" dirty="0"/>
              <a:t>Etc.</a:t>
            </a:r>
          </a:p>
        </p:txBody>
      </p:sp>
      <p:sp>
        <p:nvSpPr>
          <p:cNvPr id="8" name="Text Placeholder 11">
            <a:extLst>
              <a:ext uri="{FF2B5EF4-FFF2-40B4-BE49-F238E27FC236}">
                <a16:creationId xmlns:a16="http://schemas.microsoft.com/office/drawing/2014/main" xmlns="" id="{E95BD650-8543-5D4C-AEF7-6BF3E8D4A36F}"/>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solidFill>
                  <a:schemeClr val="tx1"/>
                </a:solidFill>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29964378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2 Columns with subtitles">
    <p:spTree>
      <p:nvGrpSpPr>
        <p:cNvPr id="1" name=""/>
        <p:cNvGrpSpPr/>
        <p:nvPr/>
      </p:nvGrpSpPr>
      <p:grpSpPr>
        <a:xfrm>
          <a:off x="0" y="0"/>
          <a:ext cx="0" cy="0"/>
          <a:chOff x="0" y="0"/>
          <a:chExt cx="0" cy="0"/>
        </a:xfrm>
      </p:grpSpPr>
      <p:sp>
        <p:nvSpPr>
          <p:cNvPr id="2" name="Title 1"/>
          <p:cNvSpPr>
            <a:spLocks noGrp="1"/>
          </p:cNvSpPr>
          <p:nvPr>
            <p:ph type="title"/>
          </p:nvPr>
        </p:nvSpPr>
        <p:spPr>
          <a:xfrm>
            <a:off x="521797" y="293453"/>
            <a:ext cx="10972800" cy="952887"/>
          </a:xfrm>
          <a:prstGeom prst="rect">
            <a:avLst/>
          </a:prstGeom>
        </p:spPr>
        <p:txBody>
          <a:bodyPr/>
          <a:lstStyle>
            <a:lvl1pPr>
              <a:defRPr sz="4000">
                <a:solidFill>
                  <a:schemeClr val="tx1"/>
                </a:solidFill>
              </a:defRPr>
            </a:lvl1pPr>
          </a:lstStyle>
          <a:p>
            <a:r>
              <a:rPr lang="en-CA" dirty="0"/>
              <a:t>Click to edit Master title style</a:t>
            </a:r>
            <a:endParaRPr lang="en-US" dirty="0"/>
          </a:p>
        </p:txBody>
      </p:sp>
      <p:sp>
        <p:nvSpPr>
          <p:cNvPr id="3" name="Content Placeholder 2"/>
          <p:cNvSpPr>
            <a:spLocks noGrp="1"/>
          </p:cNvSpPr>
          <p:nvPr>
            <p:ph sz="half" idx="1"/>
          </p:nvPr>
        </p:nvSpPr>
        <p:spPr>
          <a:xfrm>
            <a:off x="531448" y="2139463"/>
            <a:ext cx="5384800" cy="3986701"/>
          </a:xfrm>
          <a:prstGeom prst="rect">
            <a:avLst/>
          </a:prstGeo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800"/>
            </a:lvl6pPr>
            <a:lvl7pPr>
              <a:defRPr sz="1800"/>
            </a:lvl7pPr>
            <a:lvl8pPr>
              <a:defRPr sz="1800"/>
            </a:lvl8pPr>
            <a:lvl9pPr>
              <a:defRPr sz="18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Content Placeholder 3"/>
          <p:cNvSpPr>
            <a:spLocks noGrp="1"/>
          </p:cNvSpPr>
          <p:nvPr>
            <p:ph sz="half" idx="2"/>
          </p:nvPr>
        </p:nvSpPr>
        <p:spPr>
          <a:xfrm>
            <a:off x="6197600" y="2139463"/>
            <a:ext cx="5384800" cy="3986701"/>
          </a:xfrm>
          <a:prstGeom prst="rect">
            <a:avLst/>
          </a:prstGeo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800"/>
            </a:lvl6pPr>
            <a:lvl7pPr>
              <a:defRPr sz="1800"/>
            </a:lvl7pPr>
            <a:lvl8pPr>
              <a:defRPr sz="1800"/>
            </a:lvl8pPr>
            <a:lvl9pPr>
              <a:defRPr sz="18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8" name="Text Placeholder 5"/>
          <p:cNvSpPr>
            <a:spLocks noGrp="1"/>
          </p:cNvSpPr>
          <p:nvPr>
            <p:ph type="body" sz="quarter" idx="11" hasCustomPrompt="1"/>
          </p:nvPr>
        </p:nvSpPr>
        <p:spPr>
          <a:xfrm>
            <a:off x="522818" y="1436688"/>
            <a:ext cx="5393431" cy="702774"/>
          </a:xfrm>
          <a:prstGeom prst="rect">
            <a:avLst/>
          </a:prstGeom>
        </p:spPr>
        <p:txBody>
          <a:bodyPr>
            <a:normAutofit/>
          </a:bodyPr>
          <a:lstStyle>
            <a:lvl1pPr marL="0" indent="0">
              <a:buNone/>
              <a:defRPr sz="2400" b="1" i="0">
                <a:solidFill>
                  <a:schemeClr val="tx1"/>
                </a:solidFill>
              </a:defRPr>
            </a:lvl1pPr>
          </a:lstStyle>
          <a:p>
            <a:pPr lvl="0"/>
            <a:r>
              <a:rPr lang="en-US" dirty="0"/>
              <a:t>Subtitle</a:t>
            </a:r>
          </a:p>
        </p:txBody>
      </p:sp>
      <p:sp>
        <p:nvSpPr>
          <p:cNvPr id="9" name="Text Placeholder 5"/>
          <p:cNvSpPr>
            <a:spLocks noGrp="1"/>
          </p:cNvSpPr>
          <p:nvPr>
            <p:ph type="body" sz="quarter" idx="12" hasCustomPrompt="1"/>
          </p:nvPr>
        </p:nvSpPr>
        <p:spPr>
          <a:xfrm>
            <a:off x="6188970" y="1436688"/>
            <a:ext cx="5393431" cy="702774"/>
          </a:xfrm>
          <a:prstGeom prst="rect">
            <a:avLst/>
          </a:prstGeom>
        </p:spPr>
        <p:txBody>
          <a:bodyPr>
            <a:normAutofit/>
          </a:bodyPr>
          <a:lstStyle>
            <a:lvl1pPr marL="0" indent="0">
              <a:buNone/>
              <a:defRPr sz="2400" b="1" i="0">
                <a:solidFill>
                  <a:schemeClr val="tx1"/>
                </a:solidFill>
              </a:defRPr>
            </a:lvl1pPr>
          </a:lstStyle>
          <a:p>
            <a:pPr lvl="0"/>
            <a:r>
              <a:rPr lang="en-US" dirty="0"/>
              <a:t>Subtitle</a:t>
            </a:r>
          </a:p>
        </p:txBody>
      </p:sp>
      <p:sp>
        <p:nvSpPr>
          <p:cNvPr id="10" name="Text Placeholder 11">
            <a:extLst>
              <a:ext uri="{FF2B5EF4-FFF2-40B4-BE49-F238E27FC236}">
                <a16:creationId xmlns:a16="http://schemas.microsoft.com/office/drawing/2014/main" xmlns="" id="{18B8FF97-882D-C44B-9E5A-623D6276D2C2}"/>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solidFill>
                  <a:schemeClr val="tx1"/>
                </a:solidFill>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32328082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0B83A70A-E016-1E4F-A96C-DEE83D7942DB}"/>
              </a:ext>
            </a:extLst>
          </p:cNvPr>
          <p:cNvSpPr/>
          <p:nvPr userDrawn="1"/>
        </p:nvSpPr>
        <p:spPr>
          <a:xfrm>
            <a:off x="7090349" y="2278505"/>
            <a:ext cx="5101652" cy="239842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xmlns="" id="{62B6AF39-1B5F-8F4E-8EC9-A95BBFC50332}"/>
              </a:ext>
            </a:extLst>
          </p:cNvPr>
          <p:cNvPicPr>
            <a:picLocks noChangeAspect="1"/>
          </p:cNvPicPr>
          <p:nvPr userDrawn="1"/>
        </p:nvPicPr>
        <p:blipFill>
          <a:blip r:embed="rId2"/>
          <a:stretch>
            <a:fillRect/>
          </a:stretch>
        </p:blipFill>
        <p:spPr>
          <a:xfrm>
            <a:off x="5341495" y="6003561"/>
            <a:ext cx="1524000" cy="914399"/>
          </a:xfrm>
          <a:prstGeom prst="rect">
            <a:avLst/>
          </a:prstGeom>
        </p:spPr>
      </p:pic>
      <p:sp>
        <p:nvSpPr>
          <p:cNvPr id="5" name="Text Placeholder 11">
            <a:extLst>
              <a:ext uri="{FF2B5EF4-FFF2-40B4-BE49-F238E27FC236}">
                <a16:creationId xmlns:a16="http://schemas.microsoft.com/office/drawing/2014/main" xmlns="" id="{F1F919BD-5664-5541-939A-6F1ACC72AC1F}"/>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28574423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ub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521797" y="293453"/>
            <a:ext cx="10972800" cy="1142624"/>
          </a:xfrm>
          <a:prstGeom prst="rect">
            <a:avLst/>
          </a:prstGeom>
        </p:spPr>
        <p:txBody>
          <a:bodyPr/>
          <a:lstStyle>
            <a:lvl1pPr>
              <a:defRPr>
                <a:solidFill>
                  <a:schemeClr val="tx1"/>
                </a:solidFill>
              </a:defRPr>
            </a:lvl1pPr>
          </a:lstStyle>
          <a:p>
            <a:r>
              <a:rPr lang="en-CA" dirty="0"/>
              <a:t>Click to edit Master title style</a:t>
            </a:r>
            <a:endParaRPr lang="en-US" dirty="0"/>
          </a:p>
        </p:txBody>
      </p:sp>
      <p:sp>
        <p:nvSpPr>
          <p:cNvPr id="3" name="Content Placeholder 6"/>
          <p:cNvSpPr>
            <a:spLocks noGrp="1"/>
          </p:cNvSpPr>
          <p:nvPr>
            <p:ph sz="quarter" idx="10" hasCustomPrompt="1"/>
          </p:nvPr>
        </p:nvSpPr>
        <p:spPr>
          <a:xfrm>
            <a:off x="548867" y="2090615"/>
            <a:ext cx="7096117" cy="3673228"/>
          </a:xfrm>
          <a:prstGeom prst="rect">
            <a:avLst/>
          </a:prstGeom>
        </p:spPr>
        <p:txBody>
          <a:bodyPr>
            <a:normAutofit/>
          </a:bodyPr>
          <a:lstStyle>
            <a:lvl1pPr marL="0" indent="0">
              <a:buNone/>
              <a:defRPr sz="1800" baseline="0">
                <a:solidFill>
                  <a:srgbClr val="001B71"/>
                </a:solidFill>
              </a:defRPr>
            </a:lvl1pPr>
            <a:lvl2pPr>
              <a:defRPr sz="1800"/>
            </a:lvl2pPr>
            <a:lvl3pPr>
              <a:defRPr sz="1800"/>
            </a:lvl3pPr>
            <a:lvl4pPr>
              <a:defRPr sz="1800"/>
            </a:lvl4pPr>
            <a:lvl5pPr>
              <a:defRPr sz="1800"/>
            </a:lvl5pPr>
          </a:lstStyle>
          <a:p>
            <a:pPr lvl="0"/>
            <a:r>
              <a:rPr lang="en-CA" dirty="0"/>
              <a:t>Regular text paragraph. </a:t>
            </a:r>
          </a:p>
        </p:txBody>
      </p:sp>
      <p:sp>
        <p:nvSpPr>
          <p:cNvPr id="6" name="Text Placeholder 5"/>
          <p:cNvSpPr>
            <a:spLocks noGrp="1"/>
          </p:cNvSpPr>
          <p:nvPr>
            <p:ph type="body" sz="quarter" idx="11" hasCustomPrompt="1"/>
          </p:nvPr>
        </p:nvSpPr>
        <p:spPr>
          <a:xfrm>
            <a:off x="522818" y="1436688"/>
            <a:ext cx="7683500" cy="654050"/>
          </a:xfrm>
          <a:prstGeom prst="rect">
            <a:avLst/>
          </a:prstGeom>
        </p:spPr>
        <p:txBody>
          <a:bodyPr>
            <a:normAutofit/>
          </a:bodyPr>
          <a:lstStyle>
            <a:lvl1pPr marL="0" indent="0">
              <a:buNone/>
              <a:defRPr sz="2400" b="1" i="0">
                <a:solidFill>
                  <a:srgbClr val="001B71"/>
                </a:solidFill>
              </a:defRPr>
            </a:lvl1pPr>
          </a:lstStyle>
          <a:p>
            <a:pPr lvl="0"/>
            <a:r>
              <a:rPr lang="en-US" dirty="0"/>
              <a:t>Subtitle</a:t>
            </a:r>
          </a:p>
        </p:txBody>
      </p:sp>
      <p:sp>
        <p:nvSpPr>
          <p:cNvPr id="5" name="Text Placeholder 11">
            <a:extLst>
              <a:ext uri="{FF2B5EF4-FFF2-40B4-BE49-F238E27FC236}">
                <a16:creationId xmlns:a16="http://schemas.microsoft.com/office/drawing/2014/main" xmlns="" id="{9BD5FB67-2F50-A447-8EC2-84DE3B42B02A}"/>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6596909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amp; Text/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DC5D3744-1C90-A34A-8E1D-890C0A021016}"/>
              </a:ext>
            </a:extLst>
          </p:cNvPr>
          <p:cNvSpPr/>
          <p:nvPr userDrawn="1"/>
        </p:nvSpPr>
        <p:spPr>
          <a:xfrm>
            <a:off x="7090349" y="2278505"/>
            <a:ext cx="5101652" cy="239842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521797" y="293453"/>
            <a:ext cx="10972800" cy="1362251"/>
          </a:xfrm>
          <a:prstGeom prst="rect">
            <a:avLst/>
          </a:prstGeom>
        </p:spPr>
        <p:txBody>
          <a:bodyPr/>
          <a:lstStyle>
            <a:lvl1pPr>
              <a:defRPr>
                <a:solidFill>
                  <a:schemeClr val="tx1"/>
                </a:solidFill>
              </a:defRPr>
            </a:lvl1pPr>
          </a:lstStyle>
          <a:p>
            <a:r>
              <a:rPr lang="en-CA" dirty="0"/>
              <a:t>Click to edit Master title style</a:t>
            </a:r>
            <a:endParaRPr lang="en-US" dirty="0"/>
          </a:p>
        </p:txBody>
      </p:sp>
      <p:sp>
        <p:nvSpPr>
          <p:cNvPr id="4" name="Content Placeholder 3"/>
          <p:cNvSpPr>
            <a:spLocks noGrp="1"/>
          </p:cNvSpPr>
          <p:nvPr>
            <p:ph sz="quarter" idx="10"/>
          </p:nvPr>
        </p:nvSpPr>
        <p:spPr>
          <a:xfrm>
            <a:off x="4624102" y="1783070"/>
            <a:ext cx="6870495" cy="4000315"/>
          </a:xfrm>
          <a:prstGeom prst="rect">
            <a:avLst/>
          </a:prstGeom>
        </p:spPr>
        <p:txBody>
          <a:bodyPr/>
          <a:lstStyle>
            <a:lvl1pPr>
              <a:defRPr>
                <a:solidFill>
                  <a:srgbClr val="001B71"/>
                </a:solidFill>
              </a:defRPr>
            </a:lvl1pPr>
            <a:lvl2pPr>
              <a:defRPr>
                <a:solidFill>
                  <a:srgbClr val="001B71"/>
                </a:solidFill>
              </a:defRPr>
            </a:lvl2pPr>
            <a:lvl3pPr>
              <a:defRPr>
                <a:solidFill>
                  <a:srgbClr val="001B71"/>
                </a:solidFill>
              </a:defRPr>
            </a:lvl3pPr>
            <a:lvl4pPr>
              <a:defRPr>
                <a:solidFill>
                  <a:srgbClr val="001B71"/>
                </a:solidFill>
              </a:defRPr>
            </a:lvl4pPr>
            <a:lvl5pPr>
              <a:defRPr>
                <a:solidFill>
                  <a:srgbClr val="001B71"/>
                </a:solidFil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6" name="Picture Placeholder 5"/>
          <p:cNvSpPr>
            <a:spLocks noGrp="1"/>
          </p:cNvSpPr>
          <p:nvPr>
            <p:ph type="pic" sz="quarter" idx="11"/>
          </p:nvPr>
        </p:nvSpPr>
        <p:spPr>
          <a:xfrm>
            <a:off x="522817" y="1782763"/>
            <a:ext cx="3748616" cy="4000500"/>
          </a:xfrm>
          <a:prstGeom prst="rect">
            <a:avLst/>
          </a:prstGeom>
        </p:spPr>
        <p:txBody>
          <a:bodyPr/>
          <a:lstStyle/>
          <a:p>
            <a:endParaRPr lang="en-US"/>
          </a:p>
        </p:txBody>
      </p:sp>
      <p:sp>
        <p:nvSpPr>
          <p:cNvPr id="7" name="Text Placeholder 11">
            <a:extLst>
              <a:ext uri="{FF2B5EF4-FFF2-40B4-BE49-F238E27FC236}">
                <a16:creationId xmlns:a16="http://schemas.microsoft.com/office/drawing/2014/main" xmlns="" id="{49C462E1-D77B-4843-913B-86E31527B0D0}"/>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35251181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ubtitle &amp; Bullet Poin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65378BE5-A157-E045-B7F7-E9C63C19D013}"/>
              </a:ext>
            </a:extLst>
          </p:cNvPr>
          <p:cNvSpPr/>
          <p:nvPr userDrawn="1"/>
        </p:nvSpPr>
        <p:spPr>
          <a:xfrm>
            <a:off x="7090349" y="2278505"/>
            <a:ext cx="5101652" cy="239842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521797" y="293452"/>
            <a:ext cx="10972800" cy="1240317"/>
          </a:xfrm>
          <a:prstGeom prst="rect">
            <a:avLst/>
          </a:prstGeom>
        </p:spPr>
        <p:txBody>
          <a:bodyPr/>
          <a:lstStyle>
            <a:lvl1pPr>
              <a:defRPr>
                <a:solidFill>
                  <a:schemeClr val="tx1"/>
                </a:solidFill>
              </a:defRPr>
            </a:lvl1pPr>
          </a:lstStyle>
          <a:p>
            <a:r>
              <a:rPr lang="en-CA" dirty="0"/>
              <a:t>Click to edit Master title style</a:t>
            </a:r>
            <a:endParaRPr lang="en-US" dirty="0"/>
          </a:p>
        </p:txBody>
      </p:sp>
      <p:sp>
        <p:nvSpPr>
          <p:cNvPr id="6" name="Text Placeholder 5"/>
          <p:cNvSpPr>
            <a:spLocks noGrp="1"/>
          </p:cNvSpPr>
          <p:nvPr>
            <p:ph type="body" sz="quarter" idx="11" hasCustomPrompt="1"/>
          </p:nvPr>
        </p:nvSpPr>
        <p:spPr>
          <a:xfrm>
            <a:off x="521798" y="1447068"/>
            <a:ext cx="7683500" cy="654050"/>
          </a:xfrm>
          <a:prstGeom prst="rect">
            <a:avLst/>
          </a:prstGeom>
        </p:spPr>
        <p:txBody>
          <a:bodyPr>
            <a:normAutofit/>
          </a:bodyPr>
          <a:lstStyle>
            <a:lvl1pPr marL="0" indent="0">
              <a:buNone/>
              <a:defRPr sz="2400" b="1" i="0">
                <a:solidFill>
                  <a:srgbClr val="001B71"/>
                </a:solidFill>
              </a:defRPr>
            </a:lvl1pPr>
          </a:lstStyle>
          <a:p>
            <a:pPr lvl="0"/>
            <a:r>
              <a:rPr lang="en-US" dirty="0"/>
              <a:t>Subtitle</a:t>
            </a:r>
          </a:p>
        </p:txBody>
      </p:sp>
      <p:sp>
        <p:nvSpPr>
          <p:cNvPr id="7" name="Text Placeholder 2"/>
          <p:cNvSpPr>
            <a:spLocks noGrp="1"/>
          </p:cNvSpPr>
          <p:nvPr>
            <p:ph idx="1" hasCustomPrompt="1"/>
          </p:nvPr>
        </p:nvSpPr>
        <p:spPr>
          <a:xfrm>
            <a:off x="521797" y="2090616"/>
            <a:ext cx="9931232" cy="3741616"/>
          </a:xfrm>
          <a:prstGeom prst="rect">
            <a:avLst/>
          </a:prstGeom>
        </p:spPr>
        <p:txBody>
          <a:bodyPr vert="horz" lIns="91440" tIns="45720" rIns="91440" bIns="45720" rtlCol="0">
            <a:normAutofit/>
          </a:bodyPr>
          <a:lstStyle>
            <a:lvl1pPr>
              <a:defRPr>
                <a:solidFill>
                  <a:srgbClr val="001B71"/>
                </a:solidFill>
              </a:defRPr>
            </a:lvl1pPr>
          </a:lstStyle>
          <a:p>
            <a:pPr lvl="0"/>
            <a:r>
              <a:rPr lang="en-CA" dirty="0"/>
              <a:t>Bullet points</a:t>
            </a:r>
          </a:p>
          <a:p>
            <a:pPr lvl="0"/>
            <a:r>
              <a:rPr lang="en-CA" dirty="0"/>
              <a:t>Point</a:t>
            </a:r>
          </a:p>
          <a:p>
            <a:pPr lvl="0"/>
            <a:r>
              <a:rPr lang="en-CA" dirty="0"/>
              <a:t>Point</a:t>
            </a:r>
          </a:p>
          <a:p>
            <a:pPr lvl="0"/>
            <a:r>
              <a:rPr lang="en-CA" dirty="0"/>
              <a:t>Point</a:t>
            </a:r>
          </a:p>
          <a:p>
            <a:pPr lvl="0"/>
            <a:r>
              <a:rPr lang="en-CA" dirty="0"/>
              <a:t>Etc.</a:t>
            </a:r>
          </a:p>
        </p:txBody>
      </p:sp>
      <p:sp>
        <p:nvSpPr>
          <p:cNvPr id="8" name="Text Placeholder 11">
            <a:extLst>
              <a:ext uri="{FF2B5EF4-FFF2-40B4-BE49-F238E27FC236}">
                <a16:creationId xmlns:a16="http://schemas.microsoft.com/office/drawing/2014/main" xmlns="" id="{E95BD650-8543-5D4C-AEF7-6BF3E8D4A36F}"/>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40804587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Columns with subtitl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A2FAD287-EBA9-334B-8827-3C5839BB2F45}"/>
              </a:ext>
            </a:extLst>
          </p:cNvPr>
          <p:cNvSpPr/>
          <p:nvPr userDrawn="1"/>
        </p:nvSpPr>
        <p:spPr>
          <a:xfrm>
            <a:off x="7090349" y="2278505"/>
            <a:ext cx="5101652" cy="239842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521797" y="293453"/>
            <a:ext cx="10972800" cy="1362251"/>
          </a:xfrm>
          <a:prstGeom prst="rect">
            <a:avLst/>
          </a:prstGeom>
        </p:spPr>
        <p:txBody>
          <a:bodyPr/>
          <a:lstStyle>
            <a:lvl1pPr>
              <a:defRPr>
                <a:solidFill>
                  <a:schemeClr val="tx1"/>
                </a:solidFill>
              </a:defRPr>
            </a:lvl1pPr>
          </a:lstStyle>
          <a:p>
            <a:r>
              <a:rPr lang="en-CA" dirty="0"/>
              <a:t>Click to edit Master title style</a:t>
            </a:r>
            <a:endParaRPr lang="en-US" dirty="0"/>
          </a:p>
        </p:txBody>
      </p:sp>
      <p:sp>
        <p:nvSpPr>
          <p:cNvPr id="3" name="Content Placeholder 2"/>
          <p:cNvSpPr>
            <a:spLocks noGrp="1"/>
          </p:cNvSpPr>
          <p:nvPr>
            <p:ph sz="half" idx="1"/>
          </p:nvPr>
        </p:nvSpPr>
        <p:spPr>
          <a:xfrm>
            <a:off x="531448" y="2139463"/>
            <a:ext cx="5384800" cy="3986701"/>
          </a:xfrm>
          <a:prstGeom prst="rect">
            <a:avLst/>
          </a:prstGeom>
        </p:spPr>
        <p:txBody>
          <a:bodyPr>
            <a:normAutofit/>
          </a:bodyPr>
          <a:lstStyle>
            <a:lvl1pPr>
              <a:defRPr sz="1600">
                <a:solidFill>
                  <a:schemeClr val="tx2"/>
                </a:solidFill>
              </a:defRPr>
            </a:lvl1pPr>
            <a:lvl2pPr>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vl6pPr>
              <a:defRPr sz="1800"/>
            </a:lvl6pPr>
            <a:lvl7pPr>
              <a:defRPr sz="1800"/>
            </a:lvl7pPr>
            <a:lvl8pPr>
              <a:defRPr sz="1800"/>
            </a:lvl8pPr>
            <a:lvl9pPr>
              <a:defRPr sz="18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Content Placeholder 3"/>
          <p:cNvSpPr>
            <a:spLocks noGrp="1"/>
          </p:cNvSpPr>
          <p:nvPr>
            <p:ph sz="half" idx="2"/>
          </p:nvPr>
        </p:nvSpPr>
        <p:spPr>
          <a:xfrm>
            <a:off x="6197600" y="2139463"/>
            <a:ext cx="5384800" cy="3986701"/>
          </a:xfrm>
          <a:prstGeom prst="rect">
            <a:avLst/>
          </a:prstGeom>
        </p:spPr>
        <p:txBody>
          <a:bodyPr>
            <a:normAutofit/>
          </a:bodyPr>
          <a:lstStyle>
            <a:lvl1pPr>
              <a:defRPr sz="1600">
                <a:solidFill>
                  <a:schemeClr val="tx2"/>
                </a:solidFill>
              </a:defRPr>
            </a:lvl1pPr>
            <a:lvl2pPr>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vl6pPr>
              <a:defRPr sz="1800"/>
            </a:lvl6pPr>
            <a:lvl7pPr>
              <a:defRPr sz="1800"/>
            </a:lvl7pPr>
            <a:lvl8pPr>
              <a:defRPr sz="1800"/>
            </a:lvl8pPr>
            <a:lvl9pPr>
              <a:defRPr sz="18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8" name="Text Placeholder 5"/>
          <p:cNvSpPr>
            <a:spLocks noGrp="1"/>
          </p:cNvSpPr>
          <p:nvPr>
            <p:ph type="body" sz="quarter" idx="11" hasCustomPrompt="1"/>
          </p:nvPr>
        </p:nvSpPr>
        <p:spPr>
          <a:xfrm>
            <a:off x="522818" y="1436688"/>
            <a:ext cx="5393431" cy="702774"/>
          </a:xfrm>
          <a:prstGeom prst="rect">
            <a:avLst/>
          </a:prstGeom>
        </p:spPr>
        <p:txBody>
          <a:bodyPr>
            <a:normAutofit/>
          </a:bodyPr>
          <a:lstStyle>
            <a:lvl1pPr marL="0" indent="0">
              <a:buNone/>
              <a:defRPr sz="2400" b="1" i="0">
                <a:solidFill>
                  <a:schemeClr val="tx2"/>
                </a:solidFill>
              </a:defRPr>
            </a:lvl1pPr>
          </a:lstStyle>
          <a:p>
            <a:pPr lvl="0"/>
            <a:r>
              <a:rPr lang="en-US" dirty="0"/>
              <a:t>Subtitle</a:t>
            </a:r>
          </a:p>
        </p:txBody>
      </p:sp>
      <p:sp>
        <p:nvSpPr>
          <p:cNvPr id="9" name="Text Placeholder 5"/>
          <p:cNvSpPr>
            <a:spLocks noGrp="1"/>
          </p:cNvSpPr>
          <p:nvPr>
            <p:ph type="body" sz="quarter" idx="12" hasCustomPrompt="1"/>
          </p:nvPr>
        </p:nvSpPr>
        <p:spPr>
          <a:xfrm>
            <a:off x="6188970" y="1436688"/>
            <a:ext cx="5393431" cy="702774"/>
          </a:xfrm>
          <a:prstGeom prst="rect">
            <a:avLst/>
          </a:prstGeom>
        </p:spPr>
        <p:txBody>
          <a:bodyPr>
            <a:normAutofit/>
          </a:bodyPr>
          <a:lstStyle>
            <a:lvl1pPr marL="0" indent="0">
              <a:buNone/>
              <a:defRPr sz="2400" b="1" i="0">
                <a:solidFill>
                  <a:schemeClr val="tx2"/>
                </a:solidFill>
              </a:defRPr>
            </a:lvl1pPr>
          </a:lstStyle>
          <a:p>
            <a:pPr lvl="0"/>
            <a:r>
              <a:rPr lang="en-US" dirty="0"/>
              <a:t>Subtitle</a:t>
            </a:r>
          </a:p>
        </p:txBody>
      </p:sp>
      <p:sp>
        <p:nvSpPr>
          <p:cNvPr id="10" name="Text Placeholder 11">
            <a:extLst>
              <a:ext uri="{FF2B5EF4-FFF2-40B4-BE49-F238E27FC236}">
                <a16:creationId xmlns:a16="http://schemas.microsoft.com/office/drawing/2014/main" xmlns="" id="{18B8FF97-882D-C44B-9E5A-623D6276D2C2}"/>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29743255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_Title_Page">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xmlns="" id="{45BCFE8C-49E4-2640-A41D-478E5A8CB2AE}"/>
              </a:ext>
            </a:extLst>
          </p:cNvPr>
          <p:cNvSpPr>
            <a:spLocks noGrp="1"/>
          </p:cNvSpPr>
          <p:nvPr>
            <p:ph sz="quarter" idx="10" hasCustomPrompt="1"/>
          </p:nvPr>
        </p:nvSpPr>
        <p:spPr>
          <a:xfrm>
            <a:off x="5232400" y="575734"/>
            <a:ext cx="6595533" cy="1058334"/>
          </a:xfrm>
          <a:prstGeom prst="rect">
            <a:avLst/>
          </a:prstGeom>
        </p:spPr>
        <p:txBody>
          <a:bodyPr/>
          <a:lstStyle>
            <a:lvl1pPr marL="0" indent="0" algn="r">
              <a:buNone/>
              <a:defRPr sz="6000">
                <a:solidFill>
                  <a:srgbClr val="099459"/>
                </a:solidFill>
                <a:latin typeface="Calibri" panose="020F0502020204030204" pitchFamily="34" charset="0"/>
                <a:cs typeface="Calibri" panose="020F0502020204030204" pitchFamily="34" charset="0"/>
              </a:defRPr>
            </a:lvl1pPr>
          </a:lstStyle>
          <a:p>
            <a:pPr lvl="0"/>
            <a:r>
              <a:rPr lang="en-GB" dirty="0"/>
              <a:t>Insert Title</a:t>
            </a:r>
          </a:p>
        </p:txBody>
      </p:sp>
      <p:sp>
        <p:nvSpPr>
          <p:cNvPr id="3" name="Content Placeholder 2">
            <a:extLst>
              <a:ext uri="{FF2B5EF4-FFF2-40B4-BE49-F238E27FC236}">
                <a16:creationId xmlns:a16="http://schemas.microsoft.com/office/drawing/2014/main" xmlns="" id="{18577644-0FDC-CE46-96C0-0B30746CF927}"/>
              </a:ext>
            </a:extLst>
          </p:cNvPr>
          <p:cNvSpPr>
            <a:spLocks noGrp="1"/>
          </p:cNvSpPr>
          <p:nvPr>
            <p:ph sz="quarter" idx="11" hasCustomPrompt="1"/>
          </p:nvPr>
        </p:nvSpPr>
        <p:spPr>
          <a:xfrm>
            <a:off x="474133" y="2429933"/>
            <a:ext cx="11353799" cy="1566333"/>
          </a:xfrm>
          <a:prstGeom prst="rect">
            <a:avLst/>
          </a:prstGeom>
        </p:spPr>
        <p:txBody>
          <a:bodyPr/>
          <a:lstStyle>
            <a:lvl1pPr marL="0" indent="0" algn="l">
              <a:buNone/>
              <a:defRPr sz="3600">
                <a:solidFill>
                  <a:srgbClr val="099459"/>
                </a:solidFill>
                <a:latin typeface="Calibri" panose="020F0502020204030204" pitchFamily="34" charset="0"/>
                <a:cs typeface="Calibri" panose="020F0502020204030204" pitchFamily="34" charset="0"/>
              </a:defRPr>
            </a:lvl1pPr>
          </a:lstStyle>
          <a:p>
            <a:pPr lvl="0"/>
            <a:r>
              <a:rPr lang="en-GB" dirty="0"/>
              <a:t>Paragraph</a:t>
            </a:r>
          </a:p>
        </p:txBody>
      </p:sp>
      <p:sp>
        <p:nvSpPr>
          <p:cNvPr id="4" name="Text Placeholder 11">
            <a:extLst>
              <a:ext uri="{FF2B5EF4-FFF2-40B4-BE49-F238E27FC236}">
                <a16:creationId xmlns:a16="http://schemas.microsoft.com/office/drawing/2014/main" xmlns="" id="{03838E09-83F2-2B49-AA15-E522BDDCEABD}"/>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solidFill>
                  <a:schemeClr val="tx2"/>
                </a:solidFill>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27814063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2B6AF39-1B5F-8F4E-8EC9-A95BBFC50332}"/>
              </a:ext>
            </a:extLst>
          </p:cNvPr>
          <p:cNvPicPr>
            <a:picLocks noChangeAspect="1"/>
          </p:cNvPicPr>
          <p:nvPr userDrawn="1"/>
        </p:nvPicPr>
        <p:blipFill>
          <a:blip r:embed="rId2"/>
          <a:stretch>
            <a:fillRect/>
          </a:stretch>
        </p:blipFill>
        <p:spPr>
          <a:xfrm>
            <a:off x="5341495" y="6003561"/>
            <a:ext cx="1524000" cy="914399"/>
          </a:xfrm>
          <a:prstGeom prst="rect">
            <a:avLst/>
          </a:prstGeom>
        </p:spPr>
      </p:pic>
      <p:sp>
        <p:nvSpPr>
          <p:cNvPr id="5" name="Text Placeholder 11">
            <a:extLst>
              <a:ext uri="{FF2B5EF4-FFF2-40B4-BE49-F238E27FC236}">
                <a16:creationId xmlns:a16="http://schemas.microsoft.com/office/drawing/2014/main" xmlns="" id="{F1F919BD-5664-5541-939A-6F1ACC72AC1F}"/>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2718447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amp; Text/Content">
    <p:spTree>
      <p:nvGrpSpPr>
        <p:cNvPr id="1" name=""/>
        <p:cNvGrpSpPr/>
        <p:nvPr/>
      </p:nvGrpSpPr>
      <p:grpSpPr>
        <a:xfrm>
          <a:off x="0" y="0"/>
          <a:ext cx="0" cy="0"/>
          <a:chOff x="0" y="0"/>
          <a:chExt cx="0" cy="0"/>
        </a:xfrm>
      </p:grpSpPr>
      <p:sp>
        <p:nvSpPr>
          <p:cNvPr id="2" name="Title 1"/>
          <p:cNvSpPr>
            <a:spLocks noGrp="1"/>
          </p:cNvSpPr>
          <p:nvPr>
            <p:ph type="title"/>
          </p:nvPr>
        </p:nvSpPr>
        <p:spPr>
          <a:xfrm>
            <a:off x="637371" y="982384"/>
            <a:ext cx="10972800" cy="1362251"/>
          </a:xfrm>
          <a:prstGeom prst="rect">
            <a:avLst/>
          </a:prstGeom>
        </p:spPr>
        <p:txBody>
          <a:bodyPr/>
          <a:lstStyle>
            <a:lvl1pPr>
              <a:defRPr sz="4000">
                <a:solidFill>
                  <a:srgbClr val="099459"/>
                </a:solidFill>
              </a:defRPr>
            </a:lvl1pPr>
          </a:lstStyle>
          <a:p>
            <a:r>
              <a:rPr lang="en-CA" dirty="0"/>
              <a:t>Click to edit Master title style</a:t>
            </a:r>
            <a:endParaRPr lang="en-US" dirty="0"/>
          </a:p>
        </p:txBody>
      </p:sp>
      <p:sp>
        <p:nvSpPr>
          <p:cNvPr id="4" name="Content Placeholder 3"/>
          <p:cNvSpPr>
            <a:spLocks noGrp="1"/>
          </p:cNvSpPr>
          <p:nvPr>
            <p:ph sz="quarter" idx="10"/>
          </p:nvPr>
        </p:nvSpPr>
        <p:spPr>
          <a:xfrm>
            <a:off x="4739676" y="2472001"/>
            <a:ext cx="6870495" cy="4000315"/>
          </a:xfrm>
          <a:prstGeom prst="rect">
            <a:avLst/>
          </a:prstGeom>
        </p:spPr>
        <p:txBody>
          <a:bodyPr/>
          <a:lstStyle>
            <a:lvl1pPr>
              <a:defRPr sz="2800">
                <a:solidFill>
                  <a:srgbClr val="099459"/>
                </a:solidFill>
              </a:defRPr>
            </a:lvl1pPr>
            <a:lvl2pPr>
              <a:defRPr sz="2400">
                <a:solidFill>
                  <a:srgbClr val="099459"/>
                </a:solidFill>
              </a:defRPr>
            </a:lvl2pPr>
            <a:lvl3pPr>
              <a:defRPr sz="2000">
                <a:solidFill>
                  <a:srgbClr val="099459"/>
                </a:solidFill>
              </a:defRPr>
            </a:lvl3pPr>
            <a:lvl4pPr>
              <a:defRPr sz="1800">
                <a:solidFill>
                  <a:srgbClr val="099459"/>
                </a:solidFill>
              </a:defRPr>
            </a:lvl4pPr>
            <a:lvl5pPr>
              <a:defRPr sz="1800">
                <a:solidFill>
                  <a:srgbClr val="099459"/>
                </a:solidFil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6" name="Picture Placeholder 5"/>
          <p:cNvSpPr>
            <a:spLocks noGrp="1"/>
          </p:cNvSpPr>
          <p:nvPr>
            <p:ph type="pic" sz="quarter" idx="11"/>
          </p:nvPr>
        </p:nvSpPr>
        <p:spPr>
          <a:xfrm>
            <a:off x="638391" y="2471694"/>
            <a:ext cx="3748616" cy="4000500"/>
          </a:xfrm>
          <a:prstGeom prst="rect">
            <a:avLst/>
          </a:prstGeom>
        </p:spPr>
        <p:txBody>
          <a:bodyPr/>
          <a:lstStyle>
            <a:lvl1pPr>
              <a:defRPr sz="2800">
                <a:solidFill>
                  <a:srgbClr val="099459"/>
                </a:solidFill>
              </a:defRPr>
            </a:lvl1pPr>
          </a:lstStyle>
          <a:p>
            <a:endParaRPr lang="en-US"/>
          </a:p>
        </p:txBody>
      </p:sp>
      <p:sp>
        <p:nvSpPr>
          <p:cNvPr id="8" name="Text Placeholder 11">
            <a:extLst>
              <a:ext uri="{FF2B5EF4-FFF2-40B4-BE49-F238E27FC236}">
                <a16:creationId xmlns:a16="http://schemas.microsoft.com/office/drawing/2014/main" xmlns="" id="{B29101F3-1CEC-4347-B872-65CA6761A361}"/>
              </a:ext>
            </a:extLst>
          </p:cNvPr>
          <p:cNvSpPr>
            <a:spLocks noGrp="1"/>
          </p:cNvSpPr>
          <p:nvPr>
            <p:ph type="body" sz="quarter" idx="14"/>
          </p:nvPr>
        </p:nvSpPr>
        <p:spPr>
          <a:xfrm>
            <a:off x="192697" y="170219"/>
            <a:ext cx="1236132" cy="312736"/>
          </a:xfrm>
          <a:prstGeom prst="rect">
            <a:avLst/>
          </a:prstGeom>
        </p:spPr>
        <p:txBody>
          <a:bodyPr anchor="ctr"/>
          <a:lstStyle>
            <a:lvl1pPr marL="0" indent="0">
              <a:buNone/>
              <a:defRPr sz="1100" b="1">
                <a:solidFill>
                  <a:srgbClr val="099459"/>
                </a:solidFill>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42760590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Section_Title_Pag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xmlns="" id="{CBE54B30-1CD8-B040-90B1-F87FF19175CB}"/>
              </a:ext>
            </a:extLst>
          </p:cNvPr>
          <p:cNvSpPr>
            <a:spLocks noGrp="1"/>
          </p:cNvSpPr>
          <p:nvPr>
            <p:ph type="pic" sz="quarter" idx="11"/>
          </p:nvPr>
        </p:nvSpPr>
        <p:spPr>
          <a:xfrm>
            <a:off x="678056" y="466287"/>
            <a:ext cx="11008727" cy="4000500"/>
          </a:xfrm>
          <a:prstGeom prst="rect">
            <a:avLst/>
          </a:prstGeom>
        </p:spPr>
        <p:txBody>
          <a:bodyPr/>
          <a:lstStyle>
            <a:lvl1pPr>
              <a:defRPr>
                <a:solidFill>
                  <a:schemeClr val="tx1"/>
                </a:solidFill>
              </a:defRPr>
            </a:lvl1pPr>
          </a:lstStyle>
          <a:p>
            <a:endParaRPr lang="en-US" dirty="0"/>
          </a:p>
        </p:txBody>
      </p:sp>
      <p:sp>
        <p:nvSpPr>
          <p:cNvPr id="8" name="Content Placeholder 7">
            <a:extLst>
              <a:ext uri="{FF2B5EF4-FFF2-40B4-BE49-F238E27FC236}">
                <a16:creationId xmlns:a16="http://schemas.microsoft.com/office/drawing/2014/main" xmlns="" id="{8A4E474B-D2E7-CF4B-B846-0B6DAD82F98D}"/>
              </a:ext>
            </a:extLst>
          </p:cNvPr>
          <p:cNvSpPr>
            <a:spLocks noGrp="1"/>
          </p:cNvSpPr>
          <p:nvPr>
            <p:ph sz="quarter" idx="12" hasCustomPrompt="1"/>
          </p:nvPr>
        </p:nvSpPr>
        <p:spPr>
          <a:xfrm>
            <a:off x="649897" y="4697260"/>
            <a:ext cx="11036886" cy="1233814"/>
          </a:xfrm>
          <a:prstGeom prst="rect">
            <a:avLst/>
          </a:prstGeom>
        </p:spPr>
        <p:txBody>
          <a:bodyPr/>
          <a:lstStyle>
            <a:lvl1pPr marL="0" indent="0">
              <a:lnSpc>
                <a:spcPct val="100000"/>
              </a:lnSpc>
              <a:buNone/>
              <a:defRPr sz="3200" b="1">
                <a:solidFill>
                  <a:schemeClr val="tx1"/>
                </a:solidFill>
                <a:latin typeface="Calibri" panose="020F0502020204030204" pitchFamily="34" charset="0"/>
                <a:cs typeface="Calibri" panose="020F0502020204030204" pitchFamily="34" charset="0"/>
              </a:defRPr>
            </a:lvl1pPr>
          </a:lstStyle>
          <a:p>
            <a:pPr lvl="0"/>
            <a:r>
              <a:rPr lang="en-GB" dirty="0"/>
              <a:t>Title</a:t>
            </a:r>
          </a:p>
          <a:p>
            <a:pPr lvl="0"/>
            <a:r>
              <a:rPr lang="en-GB" dirty="0"/>
              <a:t>Subtitle (if necessary)</a:t>
            </a:r>
          </a:p>
        </p:txBody>
      </p:sp>
      <p:sp>
        <p:nvSpPr>
          <p:cNvPr id="12" name="Text Placeholder 11">
            <a:extLst>
              <a:ext uri="{FF2B5EF4-FFF2-40B4-BE49-F238E27FC236}">
                <a16:creationId xmlns:a16="http://schemas.microsoft.com/office/drawing/2014/main" xmlns="" id="{0653054E-6891-F447-9E0B-71E6485BCC45}"/>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solidFill>
                  <a:schemeClr val="tx1"/>
                </a:solidFill>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1963102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ub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521797" y="293453"/>
            <a:ext cx="10972800" cy="1142624"/>
          </a:xfrm>
          <a:prstGeom prst="rect">
            <a:avLst/>
          </a:prstGeom>
        </p:spPr>
        <p:txBody>
          <a:bodyPr/>
          <a:lstStyle>
            <a:lvl1pPr>
              <a:defRPr sz="4000">
                <a:solidFill>
                  <a:schemeClr val="tx1"/>
                </a:solidFill>
              </a:defRPr>
            </a:lvl1pPr>
          </a:lstStyle>
          <a:p>
            <a:r>
              <a:rPr lang="en-CA" dirty="0"/>
              <a:t>Click to edit Master title style</a:t>
            </a:r>
            <a:endParaRPr lang="en-US" dirty="0"/>
          </a:p>
        </p:txBody>
      </p:sp>
      <p:sp>
        <p:nvSpPr>
          <p:cNvPr id="3" name="Content Placeholder 6"/>
          <p:cNvSpPr>
            <a:spLocks noGrp="1"/>
          </p:cNvSpPr>
          <p:nvPr>
            <p:ph sz="quarter" idx="10" hasCustomPrompt="1"/>
          </p:nvPr>
        </p:nvSpPr>
        <p:spPr>
          <a:xfrm>
            <a:off x="548867" y="2090615"/>
            <a:ext cx="7096117" cy="3673228"/>
          </a:xfrm>
          <a:prstGeom prst="rect">
            <a:avLst/>
          </a:prstGeom>
        </p:spPr>
        <p:txBody>
          <a:bodyPr>
            <a:normAutofit/>
          </a:bodyPr>
          <a:lstStyle>
            <a:lvl1pPr marL="0" indent="0">
              <a:buNone/>
              <a:defRPr sz="1800" baseline="0">
                <a:solidFill>
                  <a:srgbClr val="001B71"/>
                </a:solidFill>
              </a:defRPr>
            </a:lvl1pPr>
            <a:lvl2pPr>
              <a:defRPr sz="1800"/>
            </a:lvl2pPr>
            <a:lvl3pPr>
              <a:defRPr sz="1800"/>
            </a:lvl3pPr>
            <a:lvl4pPr>
              <a:defRPr sz="1800"/>
            </a:lvl4pPr>
            <a:lvl5pPr>
              <a:defRPr sz="1800"/>
            </a:lvl5pPr>
          </a:lstStyle>
          <a:p>
            <a:pPr lvl="0"/>
            <a:r>
              <a:rPr lang="en-CA" dirty="0"/>
              <a:t>Regular text paragraph. </a:t>
            </a:r>
          </a:p>
        </p:txBody>
      </p:sp>
      <p:sp>
        <p:nvSpPr>
          <p:cNvPr id="6" name="Text Placeholder 5"/>
          <p:cNvSpPr>
            <a:spLocks noGrp="1"/>
          </p:cNvSpPr>
          <p:nvPr>
            <p:ph type="body" sz="quarter" idx="11" hasCustomPrompt="1"/>
          </p:nvPr>
        </p:nvSpPr>
        <p:spPr>
          <a:xfrm>
            <a:off x="522818" y="1436688"/>
            <a:ext cx="7122166" cy="654050"/>
          </a:xfrm>
          <a:prstGeom prst="rect">
            <a:avLst/>
          </a:prstGeom>
        </p:spPr>
        <p:txBody>
          <a:bodyPr>
            <a:normAutofit/>
          </a:bodyPr>
          <a:lstStyle>
            <a:lvl1pPr marL="0" indent="0">
              <a:buNone/>
              <a:defRPr sz="2400" b="1" i="0">
                <a:solidFill>
                  <a:srgbClr val="001B71"/>
                </a:solidFill>
              </a:defRPr>
            </a:lvl1pPr>
          </a:lstStyle>
          <a:p>
            <a:pPr lvl="0"/>
            <a:r>
              <a:rPr lang="en-US" dirty="0"/>
              <a:t>Subtitle</a:t>
            </a:r>
          </a:p>
        </p:txBody>
      </p:sp>
      <p:sp>
        <p:nvSpPr>
          <p:cNvPr id="5" name="Text Placeholder 11">
            <a:extLst>
              <a:ext uri="{FF2B5EF4-FFF2-40B4-BE49-F238E27FC236}">
                <a16:creationId xmlns:a16="http://schemas.microsoft.com/office/drawing/2014/main" xmlns="" id="{9BD5FB67-2F50-A447-8EC2-84DE3B42B02A}"/>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latin typeface="Calibri" panose="020F0502020204030204" pitchFamily="34" charset="0"/>
                <a:cs typeface="Calibri" panose="020F0502020204030204" pitchFamily="34" charset="0"/>
              </a:defRPr>
            </a:lvl1pPr>
          </a:lstStyle>
          <a:p>
            <a:pPr lvl="0"/>
            <a:endParaRPr lang="en-GB" dirty="0"/>
          </a:p>
        </p:txBody>
      </p:sp>
      <p:sp>
        <p:nvSpPr>
          <p:cNvPr id="7" name="Picture Placeholder 5">
            <a:extLst>
              <a:ext uri="{FF2B5EF4-FFF2-40B4-BE49-F238E27FC236}">
                <a16:creationId xmlns:a16="http://schemas.microsoft.com/office/drawing/2014/main" xmlns="" id="{02AB7F65-3F82-054A-941F-68E8E4690A58}"/>
              </a:ext>
            </a:extLst>
          </p:cNvPr>
          <p:cNvSpPr>
            <a:spLocks noGrp="1"/>
          </p:cNvSpPr>
          <p:nvPr>
            <p:ph type="pic" sz="quarter" idx="14"/>
          </p:nvPr>
        </p:nvSpPr>
        <p:spPr>
          <a:xfrm>
            <a:off x="7894517" y="1763343"/>
            <a:ext cx="3748616" cy="4000500"/>
          </a:xfrm>
          <a:prstGeom prst="rect">
            <a:avLst/>
          </a:prstGeom>
        </p:spPr>
        <p:txBody>
          <a:bodyPr/>
          <a:lstStyle>
            <a:lvl1pPr>
              <a:defRPr sz="2800"/>
            </a:lvl1pPr>
          </a:lstStyle>
          <a:p>
            <a:endParaRPr lang="en-US"/>
          </a:p>
        </p:txBody>
      </p:sp>
    </p:spTree>
    <p:extLst>
      <p:ext uri="{BB962C8B-B14F-4D97-AF65-F5344CB8AC3E}">
        <p14:creationId xmlns:p14="http://schemas.microsoft.com/office/powerpoint/2010/main" val="29376095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amp; Text/Content">
    <p:spTree>
      <p:nvGrpSpPr>
        <p:cNvPr id="1" name=""/>
        <p:cNvGrpSpPr/>
        <p:nvPr/>
      </p:nvGrpSpPr>
      <p:grpSpPr>
        <a:xfrm>
          <a:off x="0" y="0"/>
          <a:ext cx="0" cy="0"/>
          <a:chOff x="0" y="0"/>
          <a:chExt cx="0" cy="0"/>
        </a:xfrm>
      </p:grpSpPr>
      <p:sp>
        <p:nvSpPr>
          <p:cNvPr id="2" name="Title 1"/>
          <p:cNvSpPr>
            <a:spLocks noGrp="1"/>
          </p:cNvSpPr>
          <p:nvPr>
            <p:ph type="title"/>
          </p:nvPr>
        </p:nvSpPr>
        <p:spPr>
          <a:xfrm>
            <a:off x="521797" y="293453"/>
            <a:ext cx="10972800" cy="1362251"/>
          </a:xfrm>
          <a:prstGeom prst="rect">
            <a:avLst/>
          </a:prstGeom>
        </p:spPr>
        <p:txBody>
          <a:bodyPr/>
          <a:lstStyle>
            <a:lvl1pPr>
              <a:defRPr sz="4000">
                <a:solidFill>
                  <a:schemeClr val="tx1"/>
                </a:solidFill>
              </a:defRPr>
            </a:lvl1pPr>
          </a:lstStyle>
          <a:p>
            <a:r>
              <a:rPr lang="en-CA" dirty="0"/>
              <a:t>Click to edit Master title style</a:t>
            </a:r>
            <a:endParaRPr lang="en-US" dirty="0"/>
          </a:p>
        </p:txBody>
      </p:sp>
      <p:sp>
        <p:nvSpPr>
          <p:cNvPr id="4" name="Content Placeholder 3"/>
          <p:cNvSpPr>
            <a:spLocks noGrp="1"/>
          </p:cNvSpPr>
          <p:nvPr>
            <p:ph sz="quarter" idx="10"/>
          </p:nvPr>
        </p:nvSpPr>
        <p:spPr>
          <a:xfrm>
            <a:off x="4624102" y="1783070"/>
            <a:ext cx="6870495" cy="4000315"/>
          </a:xfrm>
          <a:prstGeom prst="rect">
            <a:avLst/>
          </a:prstGeom>
        </p:spPr>
        <p:txBody>
          <a:bodyPr/>
          <a:lstStyle>
            <a:lvl1pPr>
              <a:defRPr sz="2800">
                <a:solidFill>
                  <a:srgbClr val="001B71"/>
                </a:solidFill>
              </a:defRPr>
            </a:lvl1pPr>
            <a:lvl2pPr>
              <a:defRPr sz="2400">
                <a:solidFill>
                  <a:srgbClr val="001B71"/>
                </a:solidFill>
              </a:defRPr>
            </a:lvl2pPr>
            <a:lvl3pPr>
              <a:defRPr sz="2000">
                <a:solidFill>
                  <a:srgbClr val="001B71"/>
                </a:solidFill>
              </a:defRPr>
            </a:lvl3pPr>
            <a:lvl4pPr>
              <a:defRPr sz="1800">
                <a:solidFill>
                  <a:srgbClr val="001B71"/>
                </a:solidFill>
              </a:defRPr>
            </a:lvl4pPr>
            <a:lvl5pPr>
              <a:defRPr sz="1800">
                <a:solidFill>
                  <a:srgbClr val="001B71"/>
                </a:solidFil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6" name="Picture Placeholder 5"/>
          <p:cNvSpPr>
            <a:spLocks noGrp="1"/>
          </p:cNvSpPr>
          <p:nvPr>
            <p:ph type="pic" sz="quarter" idx="11"/>
          </p:nvPr>
        </p:nvSpPr>
        <p:spPr>
          <a:xfrm>
            <a:off x="522817" y="1782763"/>
            <a:ext cx="3748616" cy="4000500"/>
          </a:xfrm>
          <a:prstGeom prst="rect">
            <a:avLst/>
          </a:prstGeom>
        </p:spPr>
        <p:txBody>
          <a:bodyPr/>
          <a:lstStyle>
            <a:lvl1pPr>
              <a:defRPr sz="2800"/>
            </a:lvl1pPr>
          </a:lstStyle>
          <a:p>
            <a:endParaRPr lang="en-US"/>
          </a:p>
        </p:txBody>
      </p:sp>
      <p:sp>
        <p:nvSpPr>
          <p:cNvPr id="7" name="Text Placeholder 11">
            <a:extLst>
              <a:ext uri="{FF2B5EF4-FFF2-40B4-BE49-F238E27FC236}">
                <a16:creationId xmlns:a16="http://schemas.microsoft.com/office/drawing/2014/main" xmlns="" id="{49C462E1-D77B-4843-913B-86E31527B0D0}"/>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12210506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ubtitle &amp; Bullet Points">
    <p:spTree>
      <p:nvGrpSpPr>
        <p:cNvPr id="1" name=""/>
        <p:cNvGrpSpPr/>
        <p:nvPr/>
      </p:nvGrpSpPr>
      <p:grpSpPr>
        <a:xfrm>
          <a:off x="0" y="0"/>
          <a:ext cx="0" cy="0"/>
          <a:chOff x="0" y="0"/>
          <a:chExt cx="0" cy="0"/>
        </a:xfrm>
      </p:grpSpPr>
      <p:sp>
        <p:nvSpPr>
          <p:cNvPr id="2" name="Title 1"/>
          <p:cNvSpPr>
            <a:spLocks noGrp="1"/>
          </p:cNvSpPr>
          <p:nvPr>
            <p:ph type="title"/>
          </p:nvPr>
        </p:nvSpPr>
        <p:spPr>
          <a:xfrm>
            <a:off x="521797" y="293453"/>
            <a:ext cx="10972800" cy="833889"/>
          </a:xfrm>
          <a:prstGeom prst="rect">
            <a:avLst/>
          </a:prstGeom>
        </p:spPr>
        <p:txBody>
          <a:bodyPr/>
          <a:lstStyle>
            <a:lvl1pPr>
              <a:defRPr sz="4000">
                <a:solidFill>
                  <a:schemeClr val="tx1"/>
                </a:solidFill>
              </a:defRPr>
            </a:lvl1pPr>
          </a:lstStyle>
          <a:p>
            <a:r>
              <a:rPr lang="en-CA" dirty="0"/>
              <a:t>Click to edit Master title style</a:t>
            </a:r>
            <a:endParaRPr lang="en-US" dirty="0"/>
          </a:p>
        </p:txBody>
      </p:sp>
      <p:sp>
        <p:nvSpPr>
          <p:cNvPr id="6" name="Text Placeholder 5"/>
          <p:cNvSpPr>
            <a:spLocks noGrp="1"/>
          </p:cNvSpPr>
          <p:nvPr>
            <p:ph type="body" sz="quarter" idx="11" hasCustomPrompt="1"/>
          </p:nvPr>
        </p:nvSpPr>
        <p:spPr>
          <a:xfrm>
            <a:off x="521798" y="1447068"/>
            <a:ext cx="7683500" cy="654050"/>
          </a:xfrm>
          <a:prstGeom prst="rect">
            <a:avLst/>
          </a:prstGeom>
        </p:spPr>
        <p:txBody>
          <a:bodyPr>
            <a:normAutofit/>
          </a:bodyPr>
          <a:lstStyle>
            <a:lvl1pPr marL="0" indent="0">
              <a:buNone/>
              <a:defRPr sz="2400" b="1" i="0">
                <a:solidFill>
                  <a:schemeClr val="tx1"/>
                </a:solidFill>
              </a:defRPr>
            </a:lvl1pPr>
          </a:lstStyle>
          <a:p>
            <a:pPr lvl="0"/>
            <a:r>
              <a:rPr lang="en-US" dirty="0"/>
              <a:t>Subtitle</a:t>
            </a:r>
          </a:p>
        </p:txBody>
      </p:sp>
      <p:sp>
        <p:nvSpPr>
          <p:cNvPr id="7" name="Text Placeholder 2"/>
          <p:cNvSpPr>
            <a:spLocks noGrp="1"/>
          </p:cNvSpPr>
          <p:nvPr>
            <p:ph idx="1" hasCustomPrompt="1"/>
          </p:nvPr>
        </p:nvSpPr>
        <p:spPr>
          <a:xfrm>
            <a:off x="521797" y="2215876"/>
            <a:ext cx="9931232" cy="3741616"/>
          </a:xfrm>
          <a:prstGeom prst="rect">
            <a:avLst/>
          </a:prstGeom>
        </p:spPr>
        <p:txBody>
          <a:bodyPr vert="horz" lIns="91440" tIns="45720" rIns="91440" bIns="45720" rtlCol="0">
            <a:normAutofit/>
          </a:bodyPr>
          <a:lstStyle>
            <a:lvl1pPr>
              <a:defRPr sz="2600">
                <a:solidFill>
                  <a:schemeClr val="tx1"/>
                </a:solidFill>
              </a:defRPr>
            </a:lvl1pPr>
          </a:lstStyle>
          <a:p>
            <a:pPr lvl="0"/>
            <a:r>
              <a:rPr lang="en-CA" dirty="0"/>
              <a:t>Bullet points</a:t>
            </a:r>
          </a:p>
          <a:p>
            <a:pPr lvl="0"/>
            <a:r>
              <a:rPr lang="en-CA" dirty="0"/>
              <a:t>Point</a:t>
            </a:r>
          </a:p>
          <a:p>
            <a:pPr lvl="0"/>
            <a:r>
              <a:rPr lang="en-CA" dirty="0"/>
              <a:t>Point</a:t>
            </a:r>
          </a:p>
          <a:p>
            <a:pPr lvl="0"/>
            <a:r>
              <a:rPr lang="en-CA" dirty="0"/>
              <a:t>Point</a:t>
            </a:r>
          </a:p>
          <a:p>
            <a:pPr lvl="0"/>
            <a:r>
              <a:rPr lang="en-CA" dirty="0"/>
              <a:t>Etc.</a:t>
            </a:r>
          </a:p>
        </p:txBody>
      </p:sp>
      <p:sp>
        <p:nvSpPr>
          <p:cNvPr id="8" name="Text Placeholder 11">
            <a:extLst>
              <a:ext uri="{FF2B5EF4-FFF2-40B4-BE49-F238E27FC236}">
                <a16:creationId xmlns:a16="http://schemas.microsoft.com/office/drawing/2014/main" xmlns="" id="{E95BD650-8543-5D4C-AEF7-6BF3E8D4A36F}"/>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solidFill>
                  <a:schemeClr val="tx1"/>
                </a:solidFill>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14216422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Columns with subtitles">
    <p:spTree>
      <p:nvGrpSpPr>
        <p:cNvPr id="1" name=""/>
        <p:cNvGrpSpPr/>
        <p:nvPr/>
      </p:nvGrpSpPr>
      <p:grpSpPr>
        <a:xfrm>
          <a:off x="0" y="0"/>
          <a:ext cx="0" cy="0"/>
          <a:chOff x="0" y="0"/>
          <a:chExt cx="0" cy="0"/>
        </a:xfrm>
      </p:grpSpPr>
      <p:sp>
        <p:nvSpPr>
          <p:cNvPr id="2" name="Title 1"/>
          <p:cNvSpPr>
            <a:spLocks noGrp="1"/>
          </p:cNvSpPr>
          <p:nvPr>
            <p:ph type="title"/>
          </p:nvPr>
        </p:nvSpPr>
        <p:spPr>
          <a:xfrm>
            <a:off x="521797" y="293453"/>
            <a:ext cx="10972800" cy="952887"/>
          </a:xfrm>
          <a:prstGeom prst="rect">
            <a:avLst/>
          </a:prstGeom>
        </p:spPr>
        <p:txBody>
          <a:bodyPr/>
          <a:lstStyle>
            <a:lvl1pPr>
              <a:defRPr sz="4000">
                <a:solidFill>
                  <a:schemeClr val="tx1"/>
                </a:solidFill>
              </a:defRPr>
            </a:lvl1pPr>
          </a:lstStyle>
          <a:p>
            <a:r>
              <a:rPr lang="en-CA" dirty="0"/>
              <a:t>Click to edit Master title style</a:t>
            </a:r>
            <a:endParaRPr lang="en-US" dirty="0"/>
          </a:p>
        </p:txBody>
      </p:sp>
      <p:sp>
        <p:nvSpPr>
          <p:cNvPr id="3" name="Content Placeholder 2"/>
          <p:cNvSpPr>
            <a:spLocks noGrp="1"/>
          </p:cNvSpPr>
          <p:nvPr>
            <p:ph sz="half" idx="1"/>
          </p:nvPr>
        </p:nvSpPr>
        <p:spPr>
          <a:xfrm>
            <a:off x="531448" y="2139463"/>
            <a:ext cx="5384800" cy="3986701"/>
          </a:xfrm>
          <a:prstGeom prst="rect">
            <a:avLst/>
          </a:prstGeo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800"/>
            </a:lvl6pPr>
            <a:lvl7pPr>
              <a:defRPr sz="1800"/>
            </a:lvl7pPr>
            <a:lvl8pPr>
              <a:defRPr sz="1800"/>
            </a:lvl8pPr>
            <a:lvl9pPr>
              <a:defRPr sz="18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Content Placeholder 3"/>
          <p:cNvSpPr>
            <a:spLocks noGrp="1"/>
          </p:cNvSpPr>
          <p:nvPr>
            <p:ph sz="half" idx="2"/>
          </p:nvPr>
        </p:nvSpPr>
        <p:spPr>
          <a:xfrm>
            <a:off x="6197600" y="2139463"/>
            <a:ext cx="5384800" cy="3986701"/>
          </a:xfrm>
          <a:prstGeom prst="rect">
            <a:avLst/>
          </a:prstGeo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800"/>
            </a:lvl6pPr>
            <a:lvl7pPr>
              <a:defRPr sz="1800"/>
            </a:lvl7pPr>
            <a:lvl8pPr>
              <a:defRPr sz="1800"/>
            </a:lvl8pPr>
            <a:lvl9pPr>
              <a:defRPr sz="18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8" name="Text Placeholder 5"/>
          <p:cNvSpPr>
            <a:spLocks noGrp="1"/>
          </p:cNvSpPr>
          <p:nvPr>
            <p:ph type="body" sz="quarter" idx="11" hasCustomPrompt="1"/>
          </p:nvPr>
        </p:nvSpPr>
        <p:spPr>
          <a:xfrm>
            <a:off x="522818" y="1436688"/>
            <a:ext cx="5393431" cy="702774"/>
          </a:xfrm>
          <a:prstGeom prst="rect">
            <a:avLst/>
          </a:prstGeom>
        </p:spPr>
        <p:txBody>
          <a:bodyPr>
            <a:normAutofit/>
          </a:bodyPr>
          <a:lstStyle>
            <a:lvl1pPr marL="0" indent="0">
              <a:buNone/>
              <a:defRPr sz="2400" b="1" i="0">
                <a:solidFill>
                  <a:schemeClr val="tx1"/>
                </a:solidFill>
              </a:defRPr>
            </a:lvl1pPr>
          </a:lstStyle>
          <a:p>
            <a:pPr lvl="0"/>
            <a:r>
              <a:rPr lang="en-US" dirty="0"/>
              <a:t>Subtitle</a:t>
            </a:r>
          </a:p>
        </p:txBody>
      </p:sp>
      <p:sp>
        <p:nvSpPr>
          <p:cNvPr id="9" name="Text Placeholder 5"/>
          <p:cNvSpPr>
            <a:spLocks noGrp="1"/>
          </p:cNvSpPr>
          <p:nvPr>
            <p:ph type="body" sz="quarter" idx="12" hasCustomPrompt="1"/>
          </p:nvPr>
        </p:nvSpPr>
        <p:spPr>
          <a:xfrm>
            <a:off x="6188970" y="1436688"/>
            <a:ext cx="5393431" cy="702774"/>
          </a:xfrm>
          <a:prstGeom prst="rect">
            <a:avLst/>
          </a:prstGeom>
        </p:spPr>
        <p:txBody>
          <a:bodyPr>
            <a:normAutofit/>
          </a:bodyPr>
          <a:lstStyle>
            <a:lvl1pPr marL="0" indent="0">
              <a:buNone/>
              <a:defRPr sz="2400" b="1" i="0">
                <a:solidFill>
                  <a:schemeClr val="tx1"/>
                </a:solidFill>
              </a:defRPr>
            </a:lvl1pPr>
          </a:lstStyle>
          <a:p>
            <a:pPr lvl="0"/>
            <a:r>
              <a:rPr lang="en-US" dirty="0"/>
              <a:t>Subtitle</a:t>
            </a:r>
          </a:p>
        </p:txBody>
      </p:sp>
      <p:sp>
        <p:nvSpPr>
          <p:cNvPr id="10" name="Text Placeholder 11">
            <a:extLst>
              <a:ext uri="{FF2B5EF4-FFF2-40B4-BE49-F238E27FC236}">
                <a16:creationId xmlns:a16="http://schemas.microsoft.com/office/drawing/2014/main" xmlns="" id="{18B8FF97-882D-C44B-9E5A-623D6276D2C2}"/>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solidFill>
                  <a:schemeClr val="tx1"/>
                </a:solidFill>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3409783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amp; Bullet Points">
    <p:spTree>
      <p:nvGrpSpPr>
        <p:cNvPr id="1" name=""/>
        <p:cNvGrpSpPr/>
        <p:nvPr/>
      </p:nvGrpSpPr>
      <p:grpSpPr>
        <a:xfrm>
          <a:off x="0" y="0"/>
          <a:ext cx="0" cy="0"/>
          <a:chOff x="0" y="0"/>
          <a:chExt cx="0" cy="0"/>
        </a:xfrm>
      </p:grpSpPr>
      <p:sp>
        <p:nvSpPr>
          <p:cNvPr id="2" name="Title 1"/>
          <p:cNvSpPr>
            <a:spLocks noGrp="1"/>
          </p:cNvSpPr>
          <p:nvPr>
            <p:ph type="title"/>
          </p:nvPr>
        </p:nvSpPr>
        <p:spPr>
          <a:xfrm>
            <a:off x="637371" y="875913"/>
            <a:ext cx="10972800" cy="833889"/>
          </a:xfrm>
          <a:prstGeom prst="rect">
            <a:avLst/>
          </a:prstGeom>
        </p:spPr>
        <p:txBody>
          <a:bodyPr/>
          <a:lstStyle>
            <a:lvl1pPr>
              <a:defRPr sz="4000">
                <a:solidFill>
                  <a:srgbClr val="099459"/>
                </a:solidFill>
              </a:defRPr>
            </a:lvl1pPr>
          </a:lstStyle>
          <a:p>
            <a:r>
              <a:rPr lang="en-CA" dirty="0"/>
              <a:t>Click to edit Master title style</a:t>
            </a:r>
            <a:endParaRPr lang="en-US" dirty="0"/>
          </a:p>
        </p:txBody>
      </p:sp>
      <p:sp>
        <p:nvSpPr>
          <p:cNvPr id="6" name="Text Placeholder 5"/>
          <p:cNvSpPr>
            <a:spLocks noGrp="1"/>
          </p:cNvSpPr>
          <p:nvPr>
            <p:ph type="body" sz="quarter" idx="11" hasCustomPrompt="1"/>
          </p:nvPr>
        </p:nvSpPr>
        <p:spPr>
          <a:xfrm>
            <a:off x="637372" y="2029528"/>
            <a:ext cx="7683500" cy="654050"/>
          </a:xfrm>
          <a:prstGeom prst="rect">
            <a:avLst/>
          </a:prstGeom>
        </p:spPr>
        <p:txBody>
          <a:bodyPr>
            <a:normAutofit/>
          </a:bodyPr>
          <a:lstStyle>
            <a:lvl1pPr marL="0" indent="0">
              <a:buNone/>
              <a:defRPr sz="2400" b="1" i="0">
                <a:solidFill>
                  <a:srgbClr val="099459"/>
                </a:solidFill>
              </a:defRPr>
            </a:lvl1pPr>
          </a:lstStyle>
          <a:p>
            <a:pPr lvl="0"/>
            <a:r>
              <a:rPr lang="en-US" dirty="0"/>
              <a:t>Subtitle</a:t>
            </a:r>
          </a:p>
        </p:txBody>
      </p:sp>
      <p:sp>
        <p:nvSpPr>
          <p:cNvPr id="7" name="Text Placeholder 2"/>
          <p:cNvSpPr>
            <a:spLocks noGrp="1"/>
          </p:cNvSpPr>
          <p:nvPr>
            <p:ph idx="1" hasCustomPrompt="1"/>
          </p:nvPr>
        </p:nvSpPr>
        <p:spPr>
          <a:xfrm>
            <a:off x="637371" y="2798336"/>
            <a:ext cx="9931232" cy="3741616"/>
          </a:xfrm>
          <a:prstGeom prst="rect">
            <a:avLst/>
          </a:prstGeom>
        </p:spPr>
        <p:txBody>
          <a:bodyPr vert="horz" lIns="91440" tIns="45720" rIns="91440" bIns="45720" rtlCol="0">
            <a:normAutofit/>
          </a:bodyPr>
          <a:lstStyle>
            <a:lvl1pPr>
              <a:defRPr sz="2600">
                <a:solidFill>
                  <a:srgbClr val="099459"/>
                </a:solidFill>
              </a:defRPr>
            </a:lvl1pPr>
          </a:lstStyle>
          <a:p>
            <a:pPr lvl="0"/>
            <a:r>
              <a:rPr lang="en-CA" dirty="0"/>
              <a:t>Bullet points</a:t>
            </a:r>
          </a:p>
          <a:p>
            <a:pPr lvl="0"/>
            <a:r>
              <a:rPr lang="en-CA" dirty="0"/>
              <a:t>Point</a:t>
            </a:r>
          </a:p>
          <a:p>
            <a:pPr lvl="0"/>
            <a:r>
              <a:rPr lang="en-CA" dirty="0"/>
              <a:t>Point</a:t>
            </a:r>
          </a:p>
          <a:p>
            <a:pPr lvl="0"/>
            <a:r>
              <a:rPr lang="en-CA" dirty="0"/>
              <a:t>Point</a:t>
            </a:r>
          </a:p>
          <a:p>
            <a:pPr lvl="0"/>
            <a:r>
              <a:rPr lang="en-CA" dirty="0"/>
              <a:t>Etc.</a:t>
            </a:r>
          </a:p>
        </p:txBody>
      </p:sp>
      <p:sp>
        <p:nvSpPr>
          <p:cNvPr id="9" name="Text Placeholder 11">
            <a:extLst>
              <a:ext uri="{FF2B5EF4-FFF2-40B4-BE49-F238E27FC236}">
                <a16:creationId xmlns:a16="http://schemas.microsoft.com/office/drawing/2014/main" xmlns="" id="{DEE29658-1B8E-5E43-8357-6C75315E75A4}"/>
              </a:ext>
            </a:extLst>
          </p:cNvPr>
          <p:cNvSpPr>
            <a:spLocks noGrp="1"/>
          </p:cNvSpPr>
          <p:nvPr>
            <p:ph type="body" sz="quarter" idx="13"/>
          </p:nvPr>
        </p:nvSpPr>
        <p:spPr>
          <a:xfrm>
            <a:off x="192697" y="170219"/>
            <a:ext cx="1236132" cy="312736"/>
          </a:xfrm>
          <a:prstGeom prst="rect">
            <a:avLst/>
          </a:prstGeom>
        </p:spPr>
        <p:txBody>
          <a:bodyPr anchor="ctr"/>
          <a:lstStyle>
            <a:lvl1pPr marL="0" indent="0">
              <a:buNone/>
              <a:defRPr sz="1100" b="1">
                <a:solidFill>
                  <a:srgbClr val="099459"/>
                </a:solidFill>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2885954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s with subtitles">
    <p:spTree>
      <p:nvGrpSpPr>
        <p:cNvPr id="1" name=""/>
        <p:cNvGrpSpPr/>
        <p:nvPr/>
      </p:nvGrpSpPr>
      <p:grpSpPr>
        <a:xfrm>
          <a:off x="0" y="0"/>
          <a:ext cx="0" cy="0"/>
          <a:chOff x="0" y="0"/>
          <a:chExt cx="0" cy="0"/>
        </a:xfrm>
      </p:grpSpPr>
      <p:sp>
        <p:nvSpPr>
          <p:cNvPr id="2" name="Title 1"/>
          <p:cNvSpPr>
            <a:spLocks noGrp="1"/>
          </p:cNvSpPr>
          <p:nvPr>
            <p:ph type="title"/>
          </p:nvPr>
        </p:nvSpPr>
        <p:spPr>
          <a:xfrm>
            <a:off x="609600" y="1025289"/>
            <a:ext cx="10972800" cy="952887"/>
          </a:xfrm>
          <a:prstGeom prst="rect">
            <a:avLst/>
          </a:prstGeom>
        </p:spPr>
        <p:txBody>
          <a:bodyPr/>
          <a:lstStyle>
            <a:lvl1pPr>
              <a:defRPr sz="4000">
                <a:solidFill>
                  <a:srgbClr val="099459"/>
                </a:solidFill>
              </a:defRPr>
            </a:lvl1pPr>
          </a:lstStyle>
          <a:p>
            <a:r>
              <a:rPr lang="en-CA" dirty="0"/>
              <a:t>Click to edit Master title style</a:t>
            </a:r>
            <a:endParaRPr lang="en-US" dirty="0"/>
          </a:p>
        </p:txBody>
      </p:sp>
      <p:sp>
        <p:nvSpPr>
          <p:cNvPr id="3" name="Content Placeholder 2"/>
          <p:cNvSpPr>
            <a:spLocks noGrp="1"/>
          </p:cNvSpPr>
          <p:nvPr>
            <p:ph sz="half" idx="1"/>
          </p:nvPr>
        </p:nvSpPr>
        <p:spPr>
          <a:xfrm>
            <a:off x="619251" y="2871299"/>
            <a:ext cx="5384800" cy="3986701"/>
          </a:xfrm>
          <a:prstGeom prst="rect">
            <a:avLst/>
          </a:prstGeom>
        </p:spPr>
        <p:txBody>
          <a:bodyPr>
            <a:normAutofit/>
          </a:bodyPr>
          <a:lstStyle>
            <a:lvl1pPr>
              <a:defRPr sz="1600">
                <a:solidFill>
                  <a:srgbClr val="099459"/>
                </a:solidFill>
              </a:defRPr>
            </a:lvl1pPr>
            <a:lvl2pPr>
              <a:defRPr sz="1600">
                <a:solidFill>
                  <a:srgbClr val="099459"/>
                </a:solidFill>
              </a:defRPr>
            </a:lvl2pPr>
            <a:lvl3pPr>
              <a:defRPr sz="1600">
                <a:solidFill>
                  <a:srgbClr val="099459"/>
                </a:solidFill>
              </a:defRPr>
            </a:lvl3pPr>
            <a:lvl4pPr>
              <a:defRPr sz="1600">
                <a:solidFill>
                  <a:srgbClr val="099459"/>
                </a:solidFill>
              </a:defRPr>
            </a:lvl4pPr>
            <a:lvl5pPr>
              <a:defRPr sz="1600">
                <a:solidFill>
                  <a:srgbClr val="099459"/>
                </a:solidFill>
              </a:defRPr>
            </a:lvl5pPr>
            <a:lvl6pPr>
              <a:defRPr sz="1800"/>
            </a:lvl6pPr>
            <a:lvl7pPr>
              <a:defRPr sz="1800"/>
            </a:lvl7pPr>
            <a:lvl8pPr>
              <a:defRPr sz="1800"/>
            </a:lvl8pPr>
            <a:lvl9pPr>
              <a:defRPr sz="18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Content Placeholder 3"/>
          <p:cNvSpPr>
            <a:spLocks noGrp="1"/>
          </p:cNvSpPr>
          <p:nvPr>
            <p:ph sz="half" idx="2"/>
          </p:nvPr>
        </p:nvSpPr>
        <p:spPr>
          <a:xfrm>
            <a:off x="6285403" y="2871299"/>
            <a:ext cx="5384800" cy="3986701"/>
          </a:xfrm>
          <a:prstGeom prst="rect">
            <a:avLst/>
          </a:prstGeom>
        </p:spPr>
        <p:txBody>
          <a:bodyPr>
            <a:normAutofit/>
          </a:bodyPr>
          <a:lstStyle>
            <a:lvl1pPr>
              <a:defRPr sz="1600">
                <a:solidFill>
                  <a:srgbClr val="099459"/>
                </a:solidFill>
              </a:defRPr>
            </a:lvl1pPr>
            <a:lvl2pPr>
              <a:defRPr sz="1600">
                <a:solidFill>
                  <a:srgbClr val="099459"/>
                </a:solidFill>
              </a:defRPr>
            </a:lvl2pPr>
            <a:lvl3pPr>
              <a:defRPr sz="1600">
                <a:solidFill>
                  <a:srgbClr val="099459"/>
                </a:solidFill>
              </a:defRPr>
            </a:lvl3pPr>
            <a:lvl4pPr>
              <a:defRPr sz="1600">
                <a:solidFill>
                  <a:srgbClr val="099459"/>
                </a:solidFill>
              </a:defRPr>
            </a:lvl4pPr>
            <a:lvl5pPr>
              <a:defRPr sz="1600">
                <a:solidFill>
                  <a:srgbClr val="099459"/>
                </a:solidFill>
              </a:defRPr>
            </a:lvl5pPr>
            <a:lvl6pPr>
              <a:defRPr sz="1800"/>
            </a:lvl6pPr>
            <a:lvl7pPr>
              <a:defRPr sz="1800"/>
            </a:lvl7pPr>
            <a:lvl8pPr>
              <a:defRPr sz="1800"/>
            </a:lvl8pPr>
            <a:lvl9pPr>
              <a:defRPr sz="18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8" name="Text Placeholder 5"/>
          <p:cNvSpPr>
            <a:spLocks noGrp="1"/>
          </p:cNvSpPr>
          <p:nvPr>
            <p:ph type="body" sz="quarter" idx="11" hasCustomPrompt="1"/>
          </p:nvPr>
        </p:nvSpPr>
        <p:spPr>
          <a:xfrm>
            <a:off x="610621" y="2168524"/>
            <a:ext cx="5393431" cy="702774"/>
          </a:xfrm>
          <a:prstGeom prst="rect">
            <a:avLst/>
          </a:prstGeom>
        </p:spPr>
        <p:txBody>
          <a:bodyPr>
            <a:normAutofit/>
          </a:bodyPr>
          <a:lstStyle>
            <a:lvl1pPr marL="0" indent="0">
              <a:buNone/>
              <a:defRPr sz="2400" b="1" i="0">
                <a:solidFill>
                  <a:srgbClr val="099459"/>
                </a:solidFill>
              </a:defRPr>
            </a:lvl1pPr>
          </a:lstStyle>
          <a:p>
            <a:pPr lvl="0"/>
            <a:r>
              <a:rPr lang="en-US" dirty="0"/>
              <a:t>Subtitle</a:t>
            </a:r>
          </a:p>
        </p:txBody>
      </p:sp>
      <p:sp>
        <p:nvSpPr>
          <p:cNvPr id="9" name="Text Placeholder 5"/>
          <p:cNvSpPr>
            <a:spLocks noGrp="1"/>
          </p:cNvSpPr>
          <p:nvPr>
            <p:ph type="body" sz="quarter" idx="12" hasCustomPrompt="1"/>
          </p:nvPr>
        </p:nvSpPr>
        <p:spPr>
          <a:xfrm>
            <a:off x="6276773" y="2168524"/>
            <a:ext cx="5393431" cy="702774"/>
          </a:xfrm>
          <a:prstGeom prst="rect">
            <a:avLst/>
          </a:prstGeom>
        </p:spPr>
        <p:txBody>
          <a:bodyPr>
            <a:normAutofit/>
          </a:bodyPr>
          <a:lstStyle>
            <a:lvl1pPr marL="0" indent="0">
              <a:buNone/>
              <a:defRPr sz="2400" b="1" i="0">
                <a:solidFill>
                  <a:srgbClr val="099459"/>
                </a:solidFill>
              </a:defRPr>
            </a:lvl1pPr>
          </a:lstStyle>
          <a:p>
            <a:pPr lvl="0"/>
            <a:r>
              <a:rPr lang="en-US" dirty="0"/>
              <a:t>Subtitle</a:t>
            </a:r>
          </a:p>
        </p:txBody>
      </p:sp>
      <p:sp>
        <p:nvSpPr>
          <p:cNvPr id="10" name="Text Placeholder 11">
            <a:extLst>
              <a:ext uri="{FF2B5EF4-FFF2-40B4-BE49-F238E27FC236}">
                <a16:creationId xmlns:a16="http://schemas.microsoft.com/office/drawing/2014/main" xmlns="" id="{18B8FF97-882D-C44B-9E5A-623D6276D2C2}"/>
              </a:ext>
            </a:extLst>
          </p:cNvPr>
          <p:cNvSpPr>
            <a:spLocks noGrp="1"/>
          </p:cNvSpPr>
          <p:nvPr>
            <p:ph type="body" sz="quarter" idx="13"/>
          </p:nvPr>
        </p:nvSpPr>
        <p:spPr>
          <a:xfrm>
            <a:off x="192697" y="170219"/>
            <a:ext cx="1236132" cy="312736"/>
          </a:xfrm>
          <a:prstGeom prst="rect">
            <a:avLst/>
          </a:prstGeom>
        </p:spPr>
        <p:txBody>
          <a:bodyPr anchor="ctr"/>
          <a:lstStyle>
            <a:lvl1pPr marL="0" indent="0">
              <a:buNone/>
              <a:defRPr sz="1100" b="1">
                <a:solidFill>
                  <a:srgbClr val="099459"/>
                </a:solidFill>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430398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2B6AF39-1B5F-8F4E-8EC9-A95BBFC50332}"/>
              </a:ext>
            </a:extLst>
          </p:cNvPr>
          <p:cNvPicPr>
            <a:picLocks noChangeAspect="1"/>
          </p:cNvPicPr>
          <p:nvPr userDrawn="1"/>
        </p:nvPicPr>
        <p:blipFill>
          <a:blip r:embed="rId2"/>
          <a:stretch>
            <a:fillRect/>
          </a:stretch>
        </p:blipFill>
        <p:spPr>
          <a:xfrm>
            <a:off x="5341495" y="6003561"/>
            <a:ext cx="1524000" cy="914399"/>
          </a:xfrm>
          <a:prstGeom prst="rect">
            <a:avLst/>
          </a:prstGeom>
        </p:spPr>
      </p:pic>
      <p:sp>
        <p:nvSpPr>
          <p:cNvPr id="6" name="Text Placeholder 11">
            <a:extLst>
              <a:ext uri="{FF2B5EF4-FFF2-40B4-BE49-F238E27FC236}">
                <a16:creationId xmlns:a16="http://schemas.microsoft.com/office/drawing/2014/main" xmlns="" id="{917B11A5-A141-B34A-9EF7-A80A8035242B}"/>
              </a:ext>
            </a:extLst>
          </p:cNvPr>
          <p:cNvSpPr>
            <a:spLocks noGrp="1"/>
          </p:cNvSpPr>
          <p:nvPr>
            <p:ph type="body" sz="quarter" idx="13"/>
          </p:nvPr>
        </p:nvSpPr>
        <p:spPr>
          <a:xfrm>
            <a:off x="192697" y="170219"/>
            <a:ext cx="1236132" cy="312736"/>
          </a:xfrm>
          <a:prstGeom prst="rect">
            <a:avLst/>
          </a:prstGeom>
        </p:spPr>
        <p:txBody>
          <a:bodyPr anchor="ctr"/>
          <a:lstStyle>
            <a:lvl1pPr marL="0" indent="0">
              <a:buNone/>
              <a:defRPr sz="1100" b="1">
                <a:solidFill>
                  <a:srgbClr val="099459"/>
                </a:solidFill>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1120365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CA" dirty="0"/>
              <a:t>Click to edit Master title style</a:t>
            </a:r>
            <a:endParaRPr lang="en-US" dirty="0"/>
          </a:p>
        </p:txBody>
      </p:sp>
      <p:sp>
        <p:nvSpPr>
          <p:cNvPr id="6" name="Content Placeholder 6"/>
          <p:cNvSpPr>
            <a:spLocks noGrp="1"/>
          </p:cNvSpPr>
          <p:nvPr>
            <p:ph sz="quarter" idx="10" hasCustomPrompt="1"/>
          </p:nvPr>
        </p:nvSpPr>
        <p:spPr>
          <a:xfrm>
            <a:off x="548867" y="1772934"/>
            <a:ext cx="10971780" cy="3673228"/>
          </a:xfrm>
        </p:spPr>
        <p:txBody>
          <a:bodyPr>
            <a:normAutofit/>
          </a:bodyPr>
          <a:lstStyle>
            <a:lvl1pPr marL="0" indent="0">
              <a:buNone/>
              <a:defRPr sz="2600" baseline="0">
                <a:solidFill>
                  <a:schemeClr val="tx2"/>
                </a:solidFill>
              </a:defRPr>
            </a:lvl1pPr>
            <a:lvl2pPr>
              <a:defRPr sz="1800"/>
            </a:lvl2pPr>
            <a:lvl3pPr>
              <a:defRPr sz="1800"/>
            </a:lvl3pPr>
            <a:lvl4pPr>
              <a:defRPr sz="1800"/>
            </a:lvl4pPr>
            <a:lvl5pPr>
              <a:defRPr sz="1800"/>
            </a:lvl5pPr>
          </a:lstStyle>
          <a:p>
            <a:pPr lvl="0"/>
            <a:r>
              <a:rPr lang="en-CA" dirty="0"/>
              <a:t>Regular text paragraph. </a:t>
            </a:r>
          </a:p>
        </p:txBody>
      </p:sp>
    </p:spTree>
    <p:extLst>
      <p:ext uri="{BB962C8B-B14F-4D97-AF65-F5344CB8AC3E}">
        <p14:creationId xmlns:p14="http://schemas.microsoft.com/office/powerpoint/2010/main" val="1140115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Click to edit Master title style</a:t>
            </a:r>
            <a:endParaRPr lang="en-US" dirty="0"/>
          </a:p>
        </p:txBody>
      </p:sp>
    </p:spTree>
    <p:extLst>
      <p:ext uri="{BB962C8B-B14F-4D97-AF65-F5344CB8AC3E}">
        <p14:creationId xmlns:p14="http://schemas.microsoft.com/office/powerpoint/2010/main" val="1071271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2.xml"/><Relationship Id="rId7"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9"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897E985-5C31-BA4F-9D53-6D1F92F6209D}"/>
              </a:ext>
            </a:extLst>
          </p:cNvPr>
          <p:cNvPicPr>
            <a:picLocks noChangeAspect="1"/>
          </p:cNvPicPr>
          <p:nvPr userDrawn="1"/>
        </p:nvPicPr>
        <p:blipFill>
          <a:blip r:embed="rId15"/>
          <a:stretch>
            <a:fillRect/>
          </a:stretch>
        </p:blipFill>
        <p:spPr>
          <a:xfrm>
            <a:off x="11127746" y="0"/>
            <a:ext cx="1002584" cy="601550"/>
          </a:xfrm>
          <a:prstGeom prst="rect">
            <a:avLst/>
          </a:prstGeom>
        </p:spPr>
      </p:pic>
      <p:sp>
        <p:nvSpPr>
          <p:cNvPr id="6" name="Slide Number Placeholder 9">
            <a:extLst>
              <a:ext uri="{FF2B5EF4-FFF2-40B4-BE49-F238E27FC236}">
                <a16:creationId xmlns:a16="http://schemas.microsoft.com/office/drawing/2014/main" xmlns="" id="{9FCA93B7-6978-7445-955C-6D4E45C45CE4}"/>
              </a:ext>
            </a:extLst>
          </p:cNvPr>
          <p:cNvSpPr txBox="1">
            <a:spLocks/>
          </p:cNvSpPr>
          <p:nvPr userDrawn="1"/>
        </p:nvSpPr>
        <p:spPr>
          <a:xfrm>
            <a:off x="11704266" y="6448935"/>
            <a:ext cx="65600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820149BF-9470-4E44-9DBF-4E01B35244C4}" type="slidenum">
              <a:rPr lang="de-DE" sz="900" b="1" smtClean="0">
                <a:solidFill>
                  <a:schemeClr val="bg2"/>
                </a:solidFill>
                <a:latin typeface="Calibri" panose="020F0502020204030204" pitchFamily="34" charset="0"/>
                <a:cs typeface="Calibri" panose="020F0502020204030204" pitchFamily="34" charset="0"/>
              </a:rPr>
              <a:pPr>
                <a:defRPr/>
              </a:pPr>
              <a:t>‹#›</a:t>
            </a:fld>
            <a:endParaRPr lang="de-DE" sz="1000" b="1" dirty="0">
              <a:solidFill>
                <a:schemeClr val="bg2"/>
              </a:solidFill>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xmlns="" id="{1D9F437F-8B03-B440-ABDF-C5083936D69F}"/>
              </a:ext>
            </a:extLst>
          </p:cNvPr>
          <p:cNvCxnSpPr/>
          <p:nvPr userDrawn="1"/>
        </p:nvCxnSpPr>
        <p:spPr>
          <a:xfrm>
            <a:off x="11742995" y="6479458"/>
            <a:ext cx="0" cy="160593"/>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xmlns="" id="{BA85A284-937E-564E-8265-482D9D2BC830}"/>
              </a:ext>
            </a:extLst>
          </p:cNvPr>
          <p:cNvPicPr>
            <a:picLocks noChangeAspect="1"/>
          </p:cNvPicPr>
          <p:nvPr userDrawn="1"/>
        </p:nvPicPr>
        <p:blipFill>
          <a:blip r:embed="rId16"/>
          <a:stretch>
            <a:fillRect/>
          </a:stretch>
        </p:blipFill>
        <p:spPr>
          <a:xfrm>
            <a:off x="10849615" y="31315"/>
            <a:ext cx="1182655" cy="709593"/>
          </a:xfrm>
          <a:prstGeom prst="rect">
            <a:avLst/>
          </a:prstGeom>
        </p:spPr>
      </p:pic>
      <p:cxnSp>
        <p:nvCxnSpPr>
          <p:cNvPr id="11" name="Straight Connector 10">
            <a:extLst>
              <a:ext uri="{FF2B5EF4-FFF2-40B4-BE49-F238E27FC236}">
                <a16:creationId xmlns:a16="http://schemas.microsoft.com/office/drawing/2014/main" xmlns="" id="{BF1EEF19-D119-0049-BAB6-40F80A7CFE14}"/>
              </a:ext>
            </a:extLst>
          </p:cNvPr>
          <p:cNvCxnSpPr>
            <a:cxnSpLocks/>
          </p:cNvCxnSpPr>
          <p:nvPr userDrawn="1"/>
        </p:nvCxnSpPr>
        <p:spPr>
          <a:xfrm>
            <a:off x="110067" y="753533"/>
            <a:ext cx="11971866" cy="0"/>
          </a:xfrm>
          <a:prstGeom prst="line">
            <a:avLst/>
          </a:prstGeom>
          <a:ln w="28575">
            <a:solidFill>
              <a:srgbClr val="099459"/>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39208267"/>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63" r:id="rId7"/>
    <p:sldLayoutId id="2147483767" r:id="rId8"/>
    <p:sldLayoutId id="2147483769" r:id="rId9"/>
    <p:sldLayoutId id="2147483770" r:id="rId10"/>
    <p:sldLayoutId id="2147483773" r:id="rId11"/>
    <p:sldLayoutId id="2147483782" r:id="rId12"/>
    <p:sldLayoutId id="2147483783" r:id="rId13"/>
  </p:sldLayoutIdLst>
  <p:hf hdr="0" ftr="0"/>
  <p:txStyles>
    <p:titleStyle>
      <a:lvl1pPr algn="ctr" defTabSz="457200" rtl="0" eaLnBrk="1" latinLnBrk="0" hangingPunct="1">
        <a:spcBef>
          <a:spcPct val="0"/>
        </a:spcBef>
        <a:buNone/>
        <a:defRPr sz="5000" b="1" i="0" kern="1200" baseline="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99459"/>
        </a:solidFill>
        <a:effectLst/>
      </p:bgPr>
    </p:bg>
    <p:spTree>
      <p:nvGrpSpPr>
        <p:cNvPr id="1" name=""/>
        <p:cNvGrpSpPr/>
        <p:nvPr/>
      </p:nvGrpSpPr>
      <p:grpSpPr>
        <a:xfrm>
          <a:off x="0" y="0"/>
          <a:ext cx="0" cy="0"/>
          <a:chOff x="0" y="0"/>
          <a:chExt cx="0" cy="0"/>
        </a:xfrm>
      </p:grpSpPr>
      <p:sp>
        <p:nvSpPr>
          <p:cNvPr id="6" name="Slide Number Placeholder 9">
            <a:extLst>
              <a:ext uri="{FF2B5EF4-FFF2-40B4-BE49-F238E27FC236}">
                <a16:creationId xmlns:a16="http://schemas.microsoft.com/office/drawing/2014/main" xmlns="" id="{9FCA93B7-6978-7445-955C-6D4E45C45CE4}"/>
              </a:ext>
            </a:extLst>
          </p:cNvPr>
          <p:cNvSpPr txBox="1">
            <a:spLocks/>
          </p:cNvSpPr>
          <p:nvPr userDrawn="1"/>
        </p:nvSpPr>
        <p:spPr>
          <a:xfrm>
            <a:off x="11704266" y="6448935"/>
            <a:ext cx="65600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820149BF-9470-4E44-9DBF-4E01B35244C4}" type="slidenum">
              <a:rPr lang="de-DE" sz="900" b="1" smtClean="0">
                <a:latin typeface="Calibri" panose="020F0502020204030204" pitchFamily="34" charset="0"/>
                <a:cs typeface="Calibri" panose="020F0502020204030204" pitchFamily="34" charset="0"/>
              </a:rPr>
              <a:pPr>
                <a:defRPr/>
              </a:pPr>
              <a:t>‹#›</a:t>
            </a:fld>
            <a:endParaRPr lang="de-DE" sz="1000" b="1" dirty="0">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xmlns="" id="{1D9F437F-8B03-B440-ABDF-C5083936D69F}"/>
              </a:ext>
            </a:extLst>
          </p:cNvPr>
          <p:cNvCxnSpPr/>
          <p:nvPr userDrawn="1"/>
        </p:nvCxnSpPr>
        <p:spPr>
          <a:xfrm>
            <a:off x="11742995" y="6479458"/>
            <a:ext cx="0" cy="16059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xmlns="" id="{0B346B86-7389-2142-9353-2E349D31DDED}"/>
              </a:ext>
            </a:extLst>
          </p:cNvPr>
          <p:cNvPicPr>
            <a:picLocks noChangeAspect="1"/>
          </p:cNvPicPr>
          <p:nvPr userDrawn="1"/>
        </p:nvPicPr>
        <p:blipFill>
          <a:blip r:embed="rId8"/>
          <a:stretch>
            <a:fillRect/>
          </a:stretch>
        </p:blipFill>
        <p:spPr>
          <a:xfrm>
            <a:off x="5341495" y="6003561"/>
            <a:ext cx="1524000" cy="914399"/>
          </a:xfrm>
          <a:prstGeom prst="rect">
            <a:avLst/>
          </a:prstGeom>
        </p:spPr>
      </p:pic>
    </p:spTree>
    <p:extLst>
      <p:ext uri="{BB962C8B-B14F-4D97-AF65-F5344CB8AC3E}">
        <p14:creationId xmlns:p14="http://schemas.microsoft.com/office/powerpoint/2010/main" val="418748526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Lst>
  <p:hf hdr="0" ftr="0"/>
  <p:txStyles>
    <p:titleStyle>
      <a:lvl1pPr algn="ctr" defTabSz="457200" rtl="0" eaLnBrk="1" latinLnBrk="0" hangingPunct="1">
        <a:spcBef>
          <a:spcPct val="0"/>
        </a:spcBef>
        <a:buNone/>
        <a:defRPr sz="5000" b="1" i="0" kern="1200" baseline="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2372"/>
        </a:solidFill>
        <a:effectLst/>
      </p:bgPr>
    </p:bg>
    <p:spTree>
      <p:nvGrpSpPr>
        <p:cNvPr id="1" name=""/>
        <p:cNvGrpSpPr/>
        <p:nvPr/>
      </p:nvGrpSpPr>
      <p:grpSpPr>
        <a:xfrm>
          <a:off x="0" y="0"/>
          <a:ext cx="0" cy="0"/>
          <a:chOff x="0" y="0"/>
          <a:chExt cx="0" cy="0"/>
        </a:xfrm>
      </p:grpSpPr>
      <p:sp>
        <p:nvSpPr>
          <p:cNvPr id="6" name="Slide Number Placeholder 9">
            <a:extLst>
              <a:ext uri="{FF2B5EF4-FFF2-40B4-BE49-F238E27FC236}">
                <a16:creationId xmlns:a16="http://schemas.microsoft.com/office/drawing/2014/main" xmlns="" id="{9FCA93B7-6978-7445-955C-6D4E45C45CE4}"/>
              </a:ext>
            </a:extLst>
          </p:cNvPr>
          <p:cNvSpPr txBox="1">
            <a:spLocks/>
          </p:cNvSpPr>
          <p:nvPr userDrawn="1"/>
        </p:nvSpPr>
        <p:spPr>
          <a:xfrm>
            <a:off x="11704266" y="6448935"/>
            <a:ext cx="65600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820149BF-9470-4E44-9DBF-4E01B35244C4}" type="slidenum">
              <a:rPr lang="de-DE" sz="900" b="1" smtClean="0">
                <a:latin typeface="Calibri" panose="020F0502020204030204" pitchFamily="34" charset="0"/>
                <a:cs typeface="Calibri" panose="020F0502020204030204" pitchFamily="34" charset="0"/>
              </a:rPr>
              <a:pPr>
                <a:defRPr/>
              </a:pPr>
              <a:t>‹#›</a:t>
            </a:fld>
            <a:endParaRPr lang="de-DE" sz="1000" b="1" dirty="0">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xmlns="" id="{1D9F437F-8B03-B440-ABDF-C5083936D69F}"/>
              </a:ext>
            </a:extLst>
          </p:cNvPr>
          <p:cNvCxnSpPr/>
          <p:nvPr userDrawn="1"/>
        </p:nvCxnSpPr>
        <p:spPr>
          <a:xfrm>
            <a:off x="11742995" y="6479458"/>
            <a:ext cx="0" cy="16059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xmlns="" id="{0B346B86-7389-2142-9353-2E349D31DDED}"/>
              </a:ext>
            </a:extLst>
          </p:cNvPr>
          <p:cNvPicPr>
            <a:picLocks noChangeAspect="1"/>
          </p:cNvPicPr>
          <p:nvPr userDrawn="1"/>
        </p:nvPicPr>
        <p:blipFill>
          <a:blip r:embed="rId8"/>
          <a:stretch>
            <a:fillRect/>
          </a:stretch>
        </p:blipFill>
        <p:spPr>
          <a:xfrm>
            <a:off x="5341495" y="6003561"/>
            <a:ext cx="1524000" cy="914399"/>
          </a:xfrm>
          <a:prstGeom prst="rect">
            <a:avLst/>
          </a:prstGeom>
        </p:spPr>
      </p:pic>
    </p:spTree>
    <p:extLst>
      <p:ext uri="{BB962C8B-B14F-4D97-AF65-F5344CB8AC3E}">
        <p14:creationId xmlns:p14="http://schemas.microsoft.com/office/powerpoint/2010/main" val="1068500900"/>
      </p:ext>
    </p:extLst>
  </p:cSld>
  <p:clrMap bg1="lt1" tx1="dk1" bg2="lt2" tx2="dk2" accent1="accent1" accent2="accent2" accent3="accent3" accent4="accent4" accent5="accent5" accent6="accent6" hlink="hlink" folHlink="folHlink"/>
  <p:sldLayoutIdLst>
    <p:sldLayoutId id="2147483719" r:id="rId1"/>
    <p:sldLayoutId id="2147483712" r:id="rId2"/>
    <p:sldLayoutId id="2147483714" r:id="rId3"/>
    <p:sldLayoutId id="2147483715" r:id="rId4"/>
    <p:sldLayoutId id="2147483716" r:id="rId5"/>
    <p:sldLayoutId id="2147483717" r:id="rId6"/>
  </p:sldLayoutIdLst>
  <p:hf hdr="0" ftr="0"/>
  <p:txStyles>
    <p:titleStyle>
      <a:lvl1pPr algn="ctr" defTabSz="457200" rtl="0" eaLnBrk="1" latinLnBrk="0" hangingPunct="1">
        <a:spcBef>
          <a:spcPct val="0"/>
        </a:spcBef>
        <a:buNone/>
        <a:defRPr sz="5000" b="1" i="0" kern="1200" baseline="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6" name="Slide Number Placeholder 9">
            <a:extLst>
              <a:ext uri="{FF2B5EF4-FFF2-40B4-BE49-F238E27FC236}">
                <a16:creationId xmlns:a16="http://schemas.microsoft.com/office/drawing/2014/main" xmlns="" id="{9FCA93B7-6978-7445-955C-6D4E45C45CE4}"/>
              </a:ext>
            </a:extLst>
          </p:cNvPr>
          <p:cNvSpPr txBox="1">
            <a:spLocks/>
          </p:cNvSpPr>
          <p:nvPr userDrawn="1"/>
        </p:nvSpPr>
        <p:spPr>
          <a:xfrm>
            <a:off x="11704266" y="6448935"/>
            <a:ext cx="65600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820149BF-9470-4E44-9DBF-4E01B35244C4}" type="slidenum">
              <a:rPr lang="de-DE" sz="900" b="1" smtClean="0">
                <a:latin typeface="Calibri" panose="020F0502020204030204" pitchFamily="34" charset="0"/>
                <a:cs typeface="Calibri" panose="020F0502020204030204" pitchFamily="34" charset="0"/>
              </a:rPr>
              <a:pPr>
                <a:defRPr/>
              </a:pPr>
              <a:t>‹#›</a:t>
            </a:fld>
            <a:endParaRPr lang="de-DE" sz="1000" b="1" dirty="0">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xmlns="" id="{1D9F437F-8B03-B440-ABDF-C5083936D69F}"/>
              </a:ext>
            </a:extLst>
          </p:cNvPr>
          <p:cNvCxnSpPr/>
          <p:nvPr userDrawn="1"/>
        </p:nvCxnSpPr>
        <p:spPr>
          <a:xfrm>
            <a:off x="11742995" y="6479458"/>
            <a:ext cx="0" cy="16059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xmlns="" id="{0B346B86-7389-2142-9353-2E349D31DDED}"/>
              </a:ext>
            </a:extLst>
          </p:cNvPr>
          <p:cNvPicPr>
            <a:picLocks noChangeAspect="1"/>
          </p:cNvPicPr>
          <p:nvPr userDrawn="1"/>
        </p:nvPicPr>
        <p:blipFill>
          <a:blip r:embed="rId14"/>
          <a:stretch>
            <a:fillRect/>
          </a:stretch>
        </p:blipFill>
        <p:spPr>
          <a:xfrm>
            <a:off x="5341495" y="6003561"/>
            <a:ext cx="1524000" cy="914399"/>
          </a:xfrm>
          <a:prstGeom prst="rect">
            <a:avLst/>
          </a:prstGeom>
        </p:spPr>
      </p:pic>
    </p:spTree>
    <p:extLst>
      <p:ext uri="{BB962C8B-B14F-4D97-AF65-F5344CB8AC3E}">
        <p14:creationId xmlns:p14="http://schemas.microsoft.com/office/powerpoint/2010/main" val="1265672959"/>
      </p:ext>
    </p:extLst>
  </p:cSld>
  <p:clrMap bg1="lt1" tx1="dk1" bg2="lt2" tx2="dk2" accent1="accent1" accent2="accent2" accent3="accent3" accent4="accent4" accent5="accent5" accent6="accent6" hlink="hlink" folHlink="folHlink"/>
  <p:sldLayoutIdLst>
    <p:sldLayoutId id="2147483705" r:id="rId1"/>
    <p:sldLayoutId id="2147483728" r:id="rId2"/>
    <p:sldLayoutId id="2147483729" r:id="rId3"/>
    <p:sldLayoutId id="2147483730" r:id="rId4"/>
    <p:sldLayoutId id="2147483731" r:id="rId5"/>
    <p:sldLayoutId id="2147483732" r:id="rId6"/>
    <p:sldLayoutId id="2147483733" r:id="rId7"/>
    <p:sldLayoutId id="2147483706" r:id="rId8"/>
    <p:sldLayoutId id="2147483707" r:id="rId9"/>
    <p:sldLayoutId id="2147483708" r:id="rId10"/>
    <p:sldLayoutId id="2147483709" r:id="rId11"/>
    <p:sldLayoutId id="2147483710" r:id="rId12"/>
  </p:sldLayoutIdLst>
  <p:hf hdr="0" ftr="0"/>
  <p:txStyles>
    <p:titleStyle>
      <a:lvl1pPr algn="ctr" defTabSz="457200" rtl="0" eaLnBrk="1" latinLnBrk="0" hangingPunct="1">
        <a:spcBef>
          <a:spcPct val="0"/>
        </a:spcBef>
        <a:buNone/>
        <a:defRPr sz="5000" b="1" i="0" kern="1200" baseline="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6" name="Slide Number Placeholder 9">
            <a:extLst>
              <a:ext uri="{FF2B5EF4-FFF2-40B4-BE49-F238E27FC236}">
                <a16:creationId xmlns:a16="http://schemas.microsoft.com/office/drawing/2014/main" xmlns="" id="{9FCA93B7-6978-7445-955C-6D4E45C45CE4}"/>
              </a:ext>
            </a:extLst>
          </p:cNvPr>
          <p:cNvSpPr txBox="1">
            <a:spLocks/>
          </p:cNvSpPr>
          <p:nvPr userDrawn="1"/>
        </p:nvSpPr>
        <p:spPr>
          <a:xfrm>
            <a:off x="11704266" y="6448935"/>
            <a:ext cx="65600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820149BF-9470-4E44-9DBF-4E01B35244C4}" type="slidenum">
              <a:rPr lang="de-DE" sz="900" b="1" smtClean="0">
                <a:solidFill>
                  <a:schemeClr val="bg2"/>
                </a:solidFill>
                <a:latin typeface="Calibri" panose="020F0502020204030204" pitchFamily="34" charset="0"/>
                <a:cs typeface="Calibri" panose="020F0502020204030204" pitchFamily="34" charset="0"/>
              </a:rPr>
              <a:pPr>
                <a:defRPr/>
              </a:pPr>
              <a:t>‹#›</a:t>
            </a:fld>
            <a:endParaRPr lang="de-DE" sz="1000" b="1" dirty="0">
              <a:solidFill>
                <a:schemeClr val="bg2"/>
              </a:solidFill>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xmlns="" id="{1D9F437F-8B03-B440-ABDF-C5083936D69F}"/>
              </a:ext>
            </a:extLst>
          </p:cNvPr>
          <p:cNvCxnSpPr/>
          <p:nvPr userDrawn="1"/>
        </p:nvCxnSpPr>
        <p:spPr>
          <a:xfrm>
            <a:off x="11742995" y="6479458"/>
            <a:ext cx="0" cy="160593"/>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xmlns="" id="{EACC21EB-A124-1B41-A8F4-E5249EDB11EE}"/>
              </a:ext>
            </a:extLst>
          </p:cNvPr>
          <p:cNvPicPr>
            <a:picLocks noChangeAspect="1"/>
          </p:cNvPicPr>
          <p:nvPr userDrawn="1"/>
        </p:nvPicPr>
        <p:blipFill>
          <a:blip r:embed="rId9"/>
          <a:stretch>
            <a:fillRect/>
          </a:stretch>
        </p:blipFill>
        <p:spPr>
          <a:xfrm>
            <a:off x="5437717" y="6118735"/>
            <a:ext cx="1182655" cy="709593"/>
          </a:xfrm>
          <a:prstGeom prst="rect">
            <a:avLst/>
          </a:prstGeom>
        </p:spPr>
      </p:pic>
    </p:spTree>
    <p:extLst>
      <p:ext uri="{BB962C8B-B14F-4D97-AF65-F5344CB8AC3E}">
        <p14:creationId xmlns:p14="http://schemas.microsoft.com/office/powerpoint/2010/main" val="1001740612"/>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Lst>
  <p:hf hdr="0" ftr="0"/>
  <p:txStyles>
    <p:titleStyle>
      <a:lvl1pPr algn="ctr" defTabSz="457200" rtl="0" eaLnBrk="1" latinLnBrk="0" hangingPunct="1">
        <a:spcBef>
          <a:spcPct val="0"/>
        </a:spcBef>
        <a:buNone/>
        <a:defRPr sz="5000" b="1" i="0" kern="1200" baseline="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1.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tif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1.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1820D5B8-E630-AA48-62AD-2F6582DD440C}"/>
              </a:ext>
            </a:extLst>
          </p:cNvPr>
          <p:cNvSpPr>
            <a:spLocks noGrp="1"/>
          </p:cNvSpPr>
          <p:nvPr>
            <p:ph type="title"/>
          </p:nvPr>
        </p:nvSpPr>
        <p:spPr>
          <a:xfrm>
            <a:off x="838199" y="0"/>
            <a:ext cx="10515600" cy="1325563"/>
          </a:xfrm>
        </p:spPr>
        <p:txBody>
          <a:bodyPr/>
          <a:lstStyle/>
          <a:p>
            <a:r>
              <a:rPr lang="it-IT" dirty="0"/>
              <a:t>Impact of food production and family farming</a:t>
            </a:r>
            <a:endParaRPr lang="en-GB" dirty="0"/>
          </a:p>
        </p:txBody>
      </p:sp>
      <p:sp>
        <p:nvSpPr>
          <p:cNvPr id="4" name="CasellaDiTesto 3">
            <a:extLst>
              <a:ext uri="{FF2B5EF4-FFF2-40B4-BE49-F238E27FC236}">
                <a16:creationId xmlns:a16="http://schemas.microsoft.com/office/drawing/2014/main" xmlns="" id="{54C97687-2755-CA7B-EB71-4D9D92692712}"/>
              </a:ext>
            </a:extLst>
          </p:cNvPr>
          <p:cNvSpPr txBox="1"/>
          <p:nvPr/>
        </p:nvSpPr>
        <p:spPr>
          <a:xfrm>
            <a:off x="608712" y="1924604"/>
            <a:ext cx="10974573" cy="4478149"/>
          </a:xfrm>
          <a:prstGeom prst="rect">
            <a:avLst/>
          </a:prstGeom>
          <a:noFill/>
        </p:spPr>
        <p:txBody>
          <a:bodyPr wrap="square">
            <a:spAutoFit/>
          </a:bodyPr>
          <a:lstStyle/>
          <a:p>
            <a:pPr>
              <a:spcBef>
                <a:spcPts val="900"/>
              </a:spcBef>
              <a:spcAft>
                <a:spcPts val="900"/>
              </a:spcAft>
            </a:pPr>
            <a:r>
              <a:rPr lang="en-GB" dirty="0">
                <a:solidFill>
                  <a:schemeClr val="bg1"/>
                </a:solidFill>
                <a:latin typeface="LibreFranklin-Regular"/>
                <a:ea typeface="Calibri" panose="020F0502020204030204" pitchFamily="34" charset="0"/>
                <a:cs typeface="LibreFranklin-Regular"/>
              </a:rPr>
              <a:t>It</a:t>
            </a:r>
            <a:r>
              <a:rPr lang="en-GB" sz="1800" dirty="0">
                <a:effectLst/>
                <a:latin typeface="LibreFranklin-Regular"/>
                <a:ea typeface="Calibri" panose="020F0502020204030204" pitchFamily="34" charset="0"/>
                <a:cs typeface="LibreFranklin-Regular"/>
              </a:rPr>
              <a:t> </a:t>
            </a:r>
            <a:r>
              <a:rPr lang="en-GB" sz="1800" dirty="0">
                <a:solidFill>
                  <a:schemeClr val="bg1"/>
                </a:solidFill>
                <a:effectLst/>
                <a:latin typeface="LibreFranklin-Regular"/>
                <a:ea typeface="Calibri" panose="020F0502020204030204" pitchFamily="34" charset="0"/>
                <a:cs typeface="LibreFranklin-Regular"/>
              </a:rPr>
              <a:t>is estimated that agriculture globally uses up </a:t>
            </a:r>
            <a:r>
              <a:rPr lang="en-GB" sz="1800" b="1" dirty="0">
                <a:solidFill>
                  <a:schemeClr val="bg1"/>
                </a:solidFill>
                <a:effectLst/>
                <a:latin typeface="LibreFranklin-Regular"/>
                <a:ea typeface="Calibri" panose="020F0502020204030204" pitchFamily="34" charset="0"/>
                <a:cs typeface="LibreFranklin-Regular"/>
              </a:rPr>
              <a:t>to 40% of global land and 70% of freshwater </a:t>
            </a:r>
          </a:p>
          <a:p>
            <a:pPr algn="r">
              <a:spcBef>
                <a:spcPts val="900"/>
              </a:spcBef>
              <a:spcAft>
                <a:spcPts val="900"/>
              </a:spcAft>
            </a:pPr>
            <a:r>
              <a:rPr lang="en-GB" sz="1800" dirty="0">
                <a:solidFill>
                  <a:schemeClr val="bg1"/>
                </a:solidFill>
                <a:effectLst/>
                <a:latin typeface="LibreFranklin-Regular"/>
                <a:ea typeface="Calibri" panose="020F0502020204030204" pitchFamily="34" charset="0"/>
                <a:cs typeface="LibreFranklin-Regular"/>
              </a:rPr>
              <a:t>FAO 2017</a:t>
            </a:r>
          </a:p>
          <a:p>
            <a:pPr>
              <a:spcBef>
                <a:spcPts val="900"/>
              </a:spcBef>
              <a:spcAft>
                <a:spcPts val="900"/>
              </a:spcAft>
            </a:pPr>
            <a:r>
              <a:rPr lang="en-GB" sz="1800" dirty="0">
                <a:solidFill>
                  <a:schemeClr val="bg1"/>
                </a:solidFill>
                <a:effectLst/>
                <a:latin typeface="LibreFranklin-Regular"/>
                <a:ea typeface="Calibri" panose="020F0502020204030204" pitchFamily="34" charset="0"/>
                <a:cs typeface="LibreFranklin-Regular"/>
              </a:rPr>
              <a:t>Food systems contribute for </a:t>
            </a:r>
            <a:r>
              <a:rPr lang="en-GB" sz="1800" b="1" dirty="0">
                <a:solidFill>
                  <a:schemeClr val="bg1"/>
                </a:solidFill>
                <a:effectLst/>
                <a:latin typeface="LibreFranklin-Regular"/>
                <a:ea typeface="Calibri" panose="020F0502020204030204" pitchFamily="34" charset="0"/>
                <a:cs typeface="LibreFranklin-Regular"/>
              </a:rPr>
              <a:t>one third of the total emissions </a:t>
            </a:r>
            <a:r>
              <a:rPr lang="en-GB" sz="1800" dirty="0">
                <a:solidFill>
                  <a:schemeClr val="bg1"/>
                </a:solidFill>
                <a:effectLst/>
                <a:latin typeface="LibreFranklin-Regular"/>
                <a:ea typeface="Calibri" panose="020F0502020204030204" pitchFamily="34" charset="0"/>
                <a:cs typeface="LibreFranklin-Regular"/>
              </a:rPr>
              <a:t>of anthropogenic greenhouse gas emissions</a:t>
            </a:r>
          </a:p>
          <a:p>
            <a:pPr algn="r">
              <a:spcBef>
                <a:spcPts val="900"/>
              </a:spcBef>
              <a:spcAft>
                <a:spcPts val="900"/>
              </a:spcAft>
            </a:pPr>
            <a:r>
              <a:rPr lang="en-GB" sz="1800" dirty="0">
                <a:solidFill>
                  <a:schemeClr val="bg1"/>
                </a:solidFill>
                <a:effectLst/>
                <a:latin typeface="LibreFranklin-Regular"/>
                <a:ea typeface="Calibri" panose="020F0502020204030204" pitchFamily="34" charset="0"/>
                <a:cs typeface="LibreFranklin-Regular"/>
              </a:rPr>
              <a:t>FAO 2021</a:t>
            </a:r>
            <a:endParaRPr lang="en-GB" dirty="0">
              <a:solidFill>
                <a:schemeClr val="bg1"/>
              </a:solidFill>
              <a:latin typeface="LibreFranklin-Regular"/>
              <a:ea typeface="Times New Roman" panose="02020603050405020304" pitchFamily="18" charset="0"/>
              <a:cs typeface="LibreFranklin-Regular"/>
            </a:endParaRPr>
          </a:p>
          <a:p>
            <a:pPr>
              <a:spcBef>
                <a:spcPts val="900"/>
              </a:spcBef>
              <a:spcAft>
                <a:spcPts val="900"/>
              </a:spcAft>
            </a:pPr>
            <a:r>
              <a:rPr lang="en-GB" sz="1800" dirty="0">
                <a:solidFill>
                  <a:schemeClr val="bg1"/>
                </a:solidFill>
                <a:effectLst/>
                <a:latin typeface="LibreFranklin-Regular"/>
                <a:ea typeface="Times New Roman" panose="02020603050405020304" pitchFamily="18" charset="0"/>
                <a:cs typeface="LibreFranklin-Regular"/>
              </a:rPr>
              <a:t>Family farming, </a:t>
            </a:r>
            <a:r>
              <a:rPr lang="en-GB" sz="1800" b="1" dirty="0">
                <a:solidFill>
                  <a:schemeClr val="bg1"/>
                </a:solidFill>
                <a:effectLst/>
                <a:latin typeface="LibreFranklin-Regular"/>
                <a:ea typeface="Times New Roman" panose="02020603050405020304" pitchFamily="18" charset="0"/>
                <a:cs typeface="LibreFranklin-Regular"/>
              </a:rPr>
              <a:t>feeding up to 80% of the world population</a:t>
            </a:r>
            <a:r>
              <a:rPr lang="en-GB" sz="1800" dirty="0">
                <a:solidFill>
                  <a:schemeClr val="bg1"/>
                </a:solidFill>
                <a:effectLst/>
                <a:latin typeface="LibreFranklin-Regular"/>
                <a:ea typeface="Times New Roman" panose="02020603050405020304" pitchFamily="18" charset="0"/>
                <a:cs typeface="LibreFranklin-Regular"/>
              </a:rPr>
              <a:t>, is considered responsible of a </a:t>
            </a:r>
            <a:r>
              <a:rPr lang="en-GB" sz="1800" b="1" dirty="0">
                <a:solidFill>
                  <a:schemeClr val="bg1"/>
                </a:solidFill>
                <a:effectLst/>
                <a:latin typeface="LibreFranklin-Regular"/>
                <a:ea typeface="Times New Roman" panose="02020603050405020304" pitchFamily="18" charset="0"/>
                <a:cs typeface="LibreFranklin-Regular"/>
              </a:rPr>
              <a:t>resource intake of 25% </a:t>
            </a:r>
            <a:r>
              <a:rPr lang="en-GB" sz="1800" dirty="0">
                <a:solidFill>
                  <a:schemeClr val="bg1"/>
                </a:solidFill>
                <a:effectLst/>
                <a:latin typeface="LibreFranklin-Regular"/>
                <a:ea typeface="Times New Roman" panose="02020603050405020304" pitchFamily="18" charset="0"/>
                <a:cs typeface="LibreFranklin-Regular"/>
              </a:rPr>
              <a:t>of the total resources (land, water, fossil fuel) consumed in food production; whilst the so-called industrial food chains use at least 75% of the world’s agricultural resources, but producing food for less than 30% of the world population </a:t>
            </a:r>
          </a:p>
          <a:p>
            <a:pPr algn="r">
              <a:spcBef>
                <a:spcPts val="900"/>
              </a:spcBef>
              <a:spcAft>
                <a:spcPts val="900"/>
              </a:spcAft>
            </a:pPr>
            <a:r>
              <a:rPr lang="en-GB" sz="1800" dirty="0">
                <a:solidFill>
                  <a:schemeClr val="bg1"/>
                </a:solidFill>
                <a:effectLst/>
                <a:latin typeface="LibreFranklin-Regular"/>
                <a:ea typeface="Times New Roman" panose="02020603050405020304" pitchFamily="18" charset="0"/>
                <a:cs typeface="LibreFranklin-Regular"/>
              </a:rPr>
              <a:t>ETC 2017</a:t>
            </a:r>
          </a:p>
          <a:p>
            <a:pPr>
              <a:spcBef>
                <a:spcPts val="900"/>
              </a:spcBef>
              <a:spcAft>
                <a:spcPts val="900"/>
              </a:spcAft>
            </a:pPr>
            <a:r>
              <a:rPr lang="en-GB" sz="1800" b="1" dirty="0">
                <a:solidFill>
                  <a:schemeClr val="bg1"/>
                </a:solidFill>
                <a:effectLst/>
                <a:latin typeface="LibreFranklin-Regular"/>
                <a:ea typeface="Calibri" panose="020F0502020204030204" pitchFamily="34" charset="0"/>
                <a:cs typeface="LibreFranklin-Regular"/>
              </a:rPr>
              <a:t>Family farming represents 90% of the farms </a:t>
            </a:r>
            <a:r>
              <a:rPr lang="en-GB" sz="1800" dirty="0">
                <a:solidFill>
                  <a:schemeClr val="bg1"/>
                </a:solidFill>
                <a:effectLst/>
                <a:latin typeface="LibreFranklin-Regular"/>
                <a:ea typeface="Calibri" panose="020F0502020204030204" pitchFamily="34" charset="0"/>
                <a:cs typeface="LibreFranklin-Regular"/>
              </a:rPr>
              <a:t>in the world and manages around 70-80% of farmland worldwide </a:t>
            </a:r>
          </a:p>
          <a:p>
            <a:pPr algn="r">
              <a:spcBef>
                <a:spcPts val="900"/>
              </a:spcBef>
              <a:spcAft>
                <a:spcPts val="900"/>
              </a:spcAft>
            </a:pPr>
            <a:r>
              <a:rPr lang="en-GB" sz="1800" dirty="0" err="1">
                <a:solidFill>
                  <a:schemeClr val="bg1"/>
                </a:solidFill>
                <a:effectLst/>
                <a:latin typeface="LibreFranklin-Regular"/>
                <a:ea typeface="Calibri" panose="020F0502020204030204" pitchFamily="34" charset="0"/>
                <a:cs typeface="LibreFranklin-Regular"/>
              </a:rPr>
              <a:t>Lowder</a:t>
            </a:r>
            <a:r>
              <a:rPr lang="en-GB" sz="1800" dirty="0">
                <a:solidFill>
                  <a:schemeClr val="bg1"/>
                </a:solidFill>
                <a:effectLst/>
                <a:latin typeface="LibreFranklin-Regular"/>
                <a:ea typeface="Calibri" panose="020F0502020204030204" pitchFamily="34" charset="0"/>
                <a:cs typeface="LibreFranklin-Regular"/>
              </a:rPr>
              <a:t> 2021</a:t>
            </a:r>
            <a:endParaRPr lang="en-GB" sz="18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0699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56B3D8-C2CE-D545-A685-FED20AA7A861}"/>
              </a:ext>
            </a:extLst>
          </p:cNvPr>
          <p:cNvSpPr>
            <a:spLocks noGrp="1"/>
          </p:cNvSpPr>
          <p:nvPr>
            <p:ph type="title"/>
          </p:nvPr>
        </p:nvSpPr>
        <p:spPr>
          <a:xfrm>
            <a:off x="0" y="74626"/>
            <a:ext cx="11717942" cy="833889"/>
          </a:xfrm>
        </p:spPr>
        <p:txBody>
          <a:bodyPr/>
          <a:lstStyle/>
          <a:p>
            <a:r>
              <a:rPr lang="en-GB" dirty="0">
                <a:solidFill>
                  <a:srgbClr val="099459"/>
                </a:solidFill>
              </a:rPr>
              <a:t>10 elements of Agroecology - TAPE</a:t>
            </a:r>
          </a:p>
        </p:txBody>
      </p:sp>
      <p:pic>
        <p:nvPicPr>
          <p:cNvPr id="4" name="Imagen 3">
            <a:extLst>
              <a:ext uri="{FF2B5EF4-FFF2-40B4-BE49-F238E27FC236}">
                <a16:creationId xmlns:a16="http://schemas.microsoft.com/office/drawing/2014/main" xmlns="" id="{FE1C6988-ED5A-E4D6-98DC-40E8DEF56F06}"/>
              </a:ext>
            </a:extLst>
          </p:cNvPr>
          <p:cNvPicPr>
            <a:picLocks noChangeAspect="1"/>
          </p:cNvPicPr>
          <p:nvPr/>
        </p:nvPicPr>
        <p:blipFill>
          <a:blip r:embed="rId2"/>
          <a:stretch>
            <a:fillRect/>
          </a:stretch>
        </p:blipFill>
        <p:spPr>
          <a:xfrm>
            <a:off x="1417302" y="1360507"/>
            <a:ext cx="9779000" cy="5575300"/>
          </a:xfrm>
          <a:prstGeom prst="rect">
            <a:avLst/>
          </a:prstGeom>
        </p:spPr>
      </p:pic>
      <p:sp>
        <p:nvSpPr>
          <p:cNvPr id="6" name="Anillo 5">
            <a:extLst>
              <a:ext uri="{FF2B5EF4-FFF2-40B4-BE49-F238E27FC236}">
                <a16:creationId xmlns:a16="http://schemas.microsoft.com/office/drawing/2014/main" xmlns="" id="{EB616341-DCCE-3545-813B-8D7EDD74E187}"/>
              </a:ext>
            </a:extLst>
          </p:cNvPr>
          <p:cNvSpPr/>
          <p:nvPr/>
        </p:nvSpPr>
        <p:spPr>
          <a:xfrm>
            <a:off x="5858971" y="1806436"/>
            <a:ext cx="742276" cy="763793"/>
          </a:xfrm>
          <a:prstGeom prst="donut">
            <a:avLst>
              <a:gd name="adj" fmla="val 498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solidFill>
                <a:schemeClr val="tx1"/>
              </a:solidFill>
            </a:endParaRPr>
          </a:p>
        </p:txBody>
      </p:sp>
      <p:sp>
        <p:nvSpPr>
          <p:cNvPr id="10" name="Anillo 9">
            <a:extLst>
              <a:ext uri="{FF2B5EF4-FFF2-40B4-BE49-F238E27FC236}">
                <a16:creationId xmlns:a16="http://schemas.microsoft.com/office/drawing/2014/main" xmlns="" id="{8D7B2AEC-CF76-C847-9E10-7DF709D9C918}"/>
              </a:ext>
            </a:extLst>
          </p:cNvPr>
          <p:cNvSpPr/>
          <p:nvPr/>
        </p:nvSpPr>
        <p:spPr>
          <a:xfrm>
            <a:off x="8055547" y="5011518"/>
            <a:ext cx="742277" cy="763793"/>
          </a:xfrm>
          <a:prstGeom prst="donut">
            <a:avLst>
              <a:gd name="adj" fmla="val 498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solidFill>
                <a:schemeClr val="tx1"/>
              </a:solidFill>
            </a:endParaRPr>
          </a:p>
        </p:txBody>
      </p:sp>
      <p:sp>
        <p:nvSpPr>
          <p:cNvPr id="9" name="Anillo 8">
            <a:extLst>
              <a:ext uri="{FF2B5EF4-FFF2-40B4-BE49-F238E27FC236}">
                <a16:creationId xmlns:a16="http://schemas.microsoft.com/office/drawing/2014/main" xmlns="" id="{B6D92621-9BF4-A44D-AA1F-6D892F6FEE01}"/>
              </a:ext>
            </a:extLst>
          </p:cNvPr>
          <p:cNvSpPr/>
          <p:nvPr/>
        </p:nvSpPr>
        <p:spPr>
          <a:xfrm>
            <a:off x="5926046" y="5011518"/>
            <a:ext cx="742277" cy="763793"/>
          </a:xfrm>
          <a:prstGeom prst="donut">
            <a:avLst>
              <a:gd name="adj" fmla="val 498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solidFill>
                <a:schemeClr val="tx1"/>
              </a:solidFill>
            </a:endParaRPr>
          </a:p>
        </p:txBody>
      </p:sp>
    </p:spTree>
    <p:extLst>
      <p:ext uri="{BB962C8B-B14F-4D97-AF65-F5344CB8AC3E}">
        <p14:creationId xmlns:p14="http://schemas.microsoft.com/office/powerpoint/2010/main" val="2697927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38D9A2E-DBCF-7E42-A5D9-0ED47E3C7C1B}"/>
              </a:ext>
            </a:extLst>
          </p:cNvPr>
          <p:cNvSpPr>
            <a:spLocks noGrp="1"/>
          </p:cNvSpPr>
          <p:nvPr>
            <p:ph type="title"/>
          </p:nvPr>
        </p:nvSpPr>
        <p:spPr/>
        <p:txBody>
          <a:bodyPr/>
          <a:lstStyle/>
          <a:p>
            <a:endParaRPr lang="es-ES_tradnl"/>
          </a:p>
        </p:txBody>
      </p:sp>
      <p:pic>
        <p:nvPicPr>
          <p:cNvPr id="4" name="Imagen 3">
            <a:extLst>
              <a:ext uri="{FF2B5EF4-FFF2-40B4-BE49-F238E27FC236}">
                <a16:creationId xmlns:a16="http://schemas.microsoft.com/office/drawing/2014/main" xmlns="" id="{CBB1823E-E6BD-634E-A97C-EC0428D67490}"/>
              </a:ext>
            </a:extLst>
          </p:cNvPr>
          <p:cNvPicPr>
            <a:picLocks noChangeAspect="1"/>
          </p:cNvPicPr>
          <p:nvPr/>
        </p:nvPicPr>
        <p:blipFill>
          <a:blip r:embed="rId2"/>
          <a:stretch>
            <a:fillRect/>
          </a:stretch>
        </p:blipFill>
        <p:spPr>
          <a:xfrm>
            <a:off x="1582154" y="988540"/>
            <a:ext cx="9027692" cy="4973252"/>
          </a:xfrm>
          <a:prstGeom prst="rect">
            <a:avLst/>
          </a:prstGeom>
        </p:spPr>
      </p:pic>
      <p:sp>
        <p:nvSpPr>
          <p:cNvPr id="6" name="Anillo 5">
            <a:extLst>
              <a:ext uri="{FF2B5EF4-FFF2-40B4-BE49-F238E27FC236}">
                <a16:creationId xmlns:a16="http://schemas.microsoft.com/office/drawing/2014/main" xmlns="" id="{2FFE1CB4-B630-B142-81AD-4AF77B48171C}"/>
              </a:ext>
            </a:extLst>
          </p:cNvPr>
          <p:cNvSpPr/>
          <p:nvPr/>
        </p:nvSpPr>
        <p:spPr>
          <a:xfrm>
            <a:off x="2714366" y="2987593"/>
            <a:ext cx="839659" cy="794950"/>
          </a:xfrm>
          <a:prstGeom prst="donut">
            <a:avLst>
              <a:gd name="adj" fmla="val 7432"/>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solidFill>
                <a:schemeClr val="tx1"/>
              </a:solidFill>
            </a:endParaRPr>
          </a:p>
        </p:txBody>
      </p:sp>
      <p:sp>
        <p:nvSpPr>
          <p:cNvPr id="7" name="Anillo 6">
            <a:extLst>
              <a:ext uri="{FF2B5EF4-FFF2-40B4-BE49-F238E27FC236}">
                <a16:creationId xmlns:a16="http://schemas.microsoft.com/office/drawing/2014/main" xmlns="" id="{C908254D-50E5-3644-876E-F9A6CB950327}"/>
              </a:ext>
            </a:extLst>
          </p:cNvPr>
          <p:cNvSpPr/>
          <p:nvPr/>
        </p:nvSpPr>
        <p:spPr>
          <a:xfrm>
            <a:off x="3484605" y="4201298"/>
            <a:ext cx="839659" cy="794950"/>
          </a:xfrm>
          <a:prstGeom prst="donut">
            <a:avLst>
              <a:gd name="adj" fmla="val 7432"/>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solidFill>
                <a:schemeClr val="tx1"/>
              </a:solidFill>
            </a:endParaRPr>
          </a:p>
        </p:txBody>
      </p:sp>
      <p:sp>
        <p:nvSpPr>
          <p:cNvPr id="8" name="Anillo 7">
            <a:extLst>
              <a:ext uri="{FF2B5EF4-FFF2-40B4-BE49-F238E27FC236}">
                <a16:creationId xmlns:a16="http://schemas.microsoft.com/office/drawing/2014/main" xmlns="" id="{80E2ECE2-52C9-9E44-AA39-BF39BA52B421}"/>
              </a:ext>
            </a:extLst>
          </p:cNvPr>
          <p:cNvSpPr/>
          <p:nvPr/>
        </p:nvSpPr>
        <p:spPr>
          <a:xfrm>
            <a:off x="2652584" y="1624574"/>
            <a:ext cx="901441" cy="794950"/>
          </a:xfrm>
          <a:prstGeom prst="donut">
            <a:avLst>
              <a:gd name="adj" fmla="val 7432"/>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solidFill>
                <a:schemeClr val="tx1"/>
              </a:solidFill>
            </a:endParaRPr>
          </a:p>
        </p:txBody>
      </p:sp>
      <p:sp>
        <p:nvSpPr>
          <p:cNvPr id="9" name="CuadroTexto 8">
            <a:extLst>
              <a:ext uri="{FF2B5EF4-FFF2-40B4-BE49-F238E27FC236}">
                <a16:creationId xmlns:a16="http://schemas.microsoft.com/office/drawing/2014/main" xmlns="" id="{1FCFC71F-2E42-CE4C-859A-CD5FE5D66916}"/>
              </a:ext>
            </a:extLst>
          </p:cNvPr>
          <p:cNvSpPr txBox="1"/>
          <p:nvPr/>
        </p:nvSpPr>
        <p:spPr>
          <a:xfrm>
            <a:off x="259493" y="5961792"/>
            <a:ext cx="11825415" cy="923330"/>
          </a:xfrm>
          <a:prstGeom prst="rect">
            <a:avLst/>
          </a:prstGeom>
          <a:noFill/>
        </p:spPr>
        <p:txBody>
          <a:bodyPr wrap="square" rtlCol="0">
            <a:spAutoFit/>
          </a:bodyPr>
          <a:lstStyle/>
          <a:p>
            <a:r>
              <a:rPr lang="es-PE" dirty="0">
                <a:solidFill>
                  <a:schemeClr val="bg1"/>
                </a:solidFill>
              </a:rPr>
              <a:t>Edmundo Barrios, Barbara Gemmill-Herren, Abram Bicksler, Emma Siliprandi, Ronnie Brathwaite, Soren Moller, Caterina Batello &amp; Pablo Tittonell (2020) </a:t>
            </a:r>
            <a:br>
              <a:rPr lang="es-PE" dirty="0">
                <a:solidFill>
                  <a:schemeClr val="bg1"/>
                </a:solidFill>
              </a:rPr>
            </a:br>
            <a:endParaRPr lang="es-ES_tradnl" dirty="0">
              <a:solidFill>
                <a:schemeClr val="bg1"/>
              </a:solidFill>
            </a:endParaRPr>
          </a:p>
        </p:txBody>
      </p:sp>
    </p:spTree>
    <p:extLst>
      <p:ext uri="{BB962C8B-B14F-4D97-AF65-F5344CB8AC3E}">
        <p14:creationId xmlns:p14="http://schemas.microsoft.com/office/powerpoint/2010/main" val="2077754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9A4A4DB-E1E5-EB4A-9E23-EF1199FB58B7}"/>
              </a:ext>
            </a:extLst>
          </p:cNvPr>
          <p:cNvSpPr>
            <a:spLocks noGrp="1"/>
          </p:cNvSpPr>
          <p:nvPr>
            <p:ph type="title"/>
          </p:nvPr>
        </p:nvSpPr>
        <p:spPr/>
        <p:txBody>
          <a:bodyPr/>
          <a:lstStyle/>
          <a:p>
            <a:endParaRPr lang="es-ES_tradnl"/>
          </a:p>
        </p:txBody>
      </p:sp>
      <p:pic>
        <p:nvPicPr>
          <p:cNvPr id="5" name="Marcador de contenido 4">
            <a:extLst>
              <a:ext uri="{FF2B5EF4-FFF2-40B4-BE49-F238E27FC236}">
                <a16:creationId xmlns:a16="http://schemas.microsoft.com/office/drawing/2014/main" xmlns="" id="{26731496-E117-3341-8F14-4A0870B76772}"/>
              </a:ext>
            </a:extLst>
          </p:cNvPr>
          <p:cNvPicPr>
            <a:picLocks noGrp="1" noChangeAspect="1"/>
          </p:cNvPicPr>
          <p:nvPr>
            <p:ph sz="quarter" idx="10"/>
          </p:nvPr>
        </p:nvPicPr>
        <p:blipFill>
          <a:blip r:embed="rId2"/>
          <a:stretch>
            <a:fillRect/>
          </a:stretch>
        </p:blipFill>
        <p:spPr>
          <a:xfrm>
            <a:off x="4210208" y="1773238"/>
            <a:ext cx="3649347" cy="3673475"/>
          </a:xfrm>
        </p:spPr>
      </p:pic>
      <p:pic>
        <p:nvPicPr>
          <p:cNvPr id="7" name="Imagen 6">
            <a:extLst>
              <a:ext uri="{FF2B5EF4-FFF2-40B4-BE49-F238E27FC236}">
                <a16:creationId xmlns:a16="http://schemas.microsoft.com/office/drawing/2014/main" xmlns="" id="{F272EB37-48BC-6340-BBB9-D7B585A58399}"/>
              </a:ext>
            </a:extLst>
          </p:cNvPr>
          <p:cNvPicPr>
            <a:picLocks noChangeAspect="1"/>
          </p:cNvPicPr>
          <p:nvPr/>
        </p:nvPicPr>
        <p:blipFill>
          <a:blip r:embed="rId2"/>
          <a:stretch>
            <a:fillRect/>
          </a:stretch>
        </p:blipFill>
        <p:spPr>
          <a:xfrm>
            <a:off x="2689522" y="0"/>
            <a:ext cx="6812956" cy="6858000"/>
          </a:xfrm>
          <a:prstGeom prst="rect">
            <a:avLst/>
          </a:prstGeom>
        </p:spPr>
      </p:pic>
    </p:spTree>
    <p:extLst>
      <p:ext uri="{BB962C8B-B14F-4D97-AF65-F5344CB8AC3E}">
        <p14:creationId xmlns:p14="http://schemas.microsoft.com/office/powerpoint/2010/main" val="3343692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1216D85-F5B1-DA42-8D0E-80AF559066EA}"/>
              </a:ext>
            </a:extLst>
          </p:cNvPr>
          <p:cNvSpPr>
            <a:spLocks noGrp="1"/>
          </p:cNvSpPr>
          <p:nvPr>
            <p:ph type="title"/>
          </p:nvPr>
        </p:nvSpPr>
        <p:spPr>
          <a:xfrm>
            <a:off x="661317" y="711953"/>
            <a:ext cx="10537744" cy="1143000"/>
          </a:xfrm>
        </p:spPr>
        <p:txBody>
          <a:bodyPr>
            <a:normAutofit/>
          </a:bodyPr>
          <a:lstStyle/>
          <a:p>
            <a:r>
              <a:rPr lang="es-PE" dirty="0"/>
              <a:t>Nutrition Sensitive Agriculture</a:t>
            </a:r>
          </a:p>
        </p:txBody>
      </p:sp>
      <p:pic>
        <p:nvPicPr>
          <p:cNvPr id="20" name="Imagen 19">
            <a:extLst>
              <a:ext uri="{FF2B5EF4-FFF2-40B4-BE49-F238E27FC236}">
                <a16:creationId xmlns:a16="http://schemas.microsoft.com/office/drawing/2014/main" xmlns="" id="{13517CEF-852B-1340-8F63-5EAE7F45F1E0}"/>
              </a:ext>
            </a:extLst>
          </p:cNvPr>
          <p:cNvPicPr>
            <a:picLocks noChangeAspect="1"/>
          </p:cNvPicPr>
          <p:nvPr/>
        </p:nvPicPr>
        <p:blipFill>
          <a:blip r:embed="rId2"/>
          <a:stretch>
            <a:fillRect/>
          </a:stretch>
        </p:blipFill>
        <p:spPr>
          <a:xfrm>
            <a:off x="8182111" y="1854953"/>
            <a:ext cx="3235532" cy="4314042"/>
          </a:xfrm>
          <a:prstGeom prst="rect">
            <a:avLst/>
          </a:prstGeom>
        </p:spPr>
      </p:pic>
      <p:pic>
        <p:nvPicPr>
          <p:cNvPr id="22" name="Imagen 21">
            <a:extLst>
              <a:ext uri="{FF2B5EF4-FFF2-40B4-BE49-F238E27FC236}">
                <a16:creationId xmlns:a16="http://schemas.microsoft.com/office/drawing/2014/main" xmlns="" id="{44AEE17E-1DC8-FA49-A9B6-619F810E2C53}"/>
              </a:ext>
            </a:extLst>
          </p:cNvPr>
          <p:cNvPicPr>
            <a:picLocks noChangeAspect="1"/>
          </p:cNvPicPr>
          <p:nvPr/>
        </p:nvPicPr>
        <p:blipFill>
          <a:blip r:embed="rId3"/>
          <a:stretch>
            <a:fillRect/>
          </a:stretch>
        </p:blipFill>
        <p:spPr>
          <a:xfrm>
            <a:off x="661317" y="1854953"/>
            <a:ext cx="3361038" cy="4481384"/>
          </a:xfrm>
          <a:prstGeom prst="rect">
            <a:avLst/>
          </a:prstGeom>
        </p:spPr>
      </p:pic>
      <p:pic>
        <p:nvPicPr>
          <p:cNvPr id="25" name="Marcador de contenido 4">
            <a:extLst>
              <a:ext uri="{FF2B5EF4-FFF2-40B4-BE49-F238E27FC236}">
                <a16:creationId xmlns:a16="http://schemas.microsoft.com/office/drawing/2014/main" xmlns="" id="{CC115644-1312-9542-B19D-3ABF9FC9C686}"/>
              </a:ext>
            </a:extLst>
          </p:cNvPr>
          <p:cNvPicPr>
            <a:picLocks noGrp="1" noChangeAspect="1"/>
          </p:cNvPicPr>
          <p:nvPr>
            <p:ph sz="quarter" idx="10"/>
          </p:nvPr>
        </p:nvPicPr>
        <p:blipFill>
          <a:blip r:embed="rId4"/>
          <a:stretch>
            <a:fillRect/>
          </a:stretch>
        </p:blipFill>
        <p:spPr>
          <a:xfrm>
            <a:off x="4543169" y="2483707"/>
            <a:ext cx="3118128" cy="4157513"/>
          </a:xfrm>
        </p:spPr>
      </p:pic>
      <p:sp>
        <p:nvSpPr>
          <p:cNvPr id="26" name="CuadroTexto 25">
            <a:extLst>
              <a:ext uri="{FF2B5EF4-FFF2-40B4-BE49-F238E27FC236}">
                <a16:creationId xmlns:a16="http://schemas.microsoft.com/office/drawing/2014/main" xmlns="" id="{DEAB122F-94EC-B149-B6FC-1D6DCC374CEB}"/>
              </a:ext>
            </a:extLst>
          </p:cNvPr>
          <p:cNvSpPr txBox="1"/>
          <p:nvPr/>
        </p:nvSpPr>
        <p:spPr>
          <a:xfrm>
            <a:off x="1359243" y="6524368"/>
            <a:ext cx="1406154" cy="369332"/>
          </a:xfrm>
          <a:prstGeom prst="rect">
            <a:avLst/>
          </a:prstGeom>
          <a:noFill/>
        </p:spPr>
        <p:txBody>
          <a:bodyPr wrap="none" rtlCol="0">
            <a:spAutoFit/>
          </a:bodyPr>
          <a:lstStyle/>
          <a:p>
            <a:r>
              <a:rPr lang="es-ES_tradnl" dirty="0" err="1">
                <a:solidFill>
                  <a:schemeClr val="bg1"/>
                </a:solidFill>
              </a:rPr>
              <a:t>Production</a:t>
            </a:r>
            <a:endParaRPr lang="es-ES_tradnl" dirty="0">
              <a:solidFill>
                <a:schemeClr val="bg1"/>
              </a:solidFill>
            </a:endParaRPr>
          </a:p>
        </p:txBody>
      </p:sp>
      <p:sp>
        <p:nvSpPr>
          <p:cNvPr id="27" name="CuadroTexto 26">
            <a:extLst>
              <a:ext uri="{FF2B5EF4-FFF2-40B4-BE49-F238E27FC236}">
                <a16:creationId xmlns:a16="http://schemas.microsoft.com/office/drawing/2014/main" xmlns="" id="{D85B4D20-043C-A347-B64E-0F062236E257}"/>
              </a:ext>
            </a:extLst>
          </p:cNvPr>
          <p:cNvSpPr txBox="1"/>
          <p:nvPr/>
        </p:nvSpPr>
        <p:spPr>
          <a:xfrm>
            <a:off x="5026457" y="1984664"/>
            <a:ext cx="1830950" cy="369332"/>
          </a:xfrm>
          <a:prstGeom prst="rect">
            <a:avLst/>
          </a:prstGeom>
          <a:noFill/>
        </p:spPr>
        <p:txBody>
          <a:bodyPr wrap="none" rtlCol="0">
            <a:spAutoFit/>
          </a:bodyPr>
          <a:lstStyle/>
          <a:p>
            <a:r>
              <a:rPr lang="es-ES_tradnl" dirty="0" err="1">
                <a:solidFill>
                  <a:schemeClr val="bg1"/>
                </a:solidFill>
              </a:rPr>
              <a:t>Empowerment</a:t>
            </a:r>
            <a:endParaRPr lang="es-ES_tradnl" dirty="0">
              <a:solidFill>
                <a:schemeClr val="bg1"/>
              </a:solidFill>
            </a:endParaRPr>
          </a:p>
        </p:txBody>
      </p:sp>
      <p:sp>
        <p:nvSpPr>
          <p:cNvPr id="28" name="CuadroTexto 27">
            <a:extLst>
              <a:ext uri="{FF2B5EF4-FFF2-40B4-BE49-F238E27FC236}">
                <a16:creationId xmlns:a16="http://schemas.microsoft.com/office/drawing/2014/main" xmlns="" id="{768C0DEF-4FF8-F640-80FB-155CE4BC3AA3}"/>
              </a:ext>
            </a:extLst>
          </p:cNvPr>
          <p:cNvSpPr txBox="1"/>
          <p:nvPr/>
        </p:nvSpPr>
        <p:spPr>
          <a:xfrm>
            <a:off x="9069859" y="6413157"/>
            <a:ext cx="1045479" cy="369332"/>
          </a:xfrm>
          <a:prstGeom prst="rect">
            <a:avLst/>
          </a:prstGeom>
          <a:noFill/>
        </p:spPr>
        <p:txBody>
          <a:bodyPr wrap="none" rtlCol="0">
            <a:spAutoFit/>
          </a:bodyPr>
          <a:lstStyle/>
          <a:p>
            <a:r>
              <a:rPr lang="es-ES_tradnl" dirty="0" err="1">
                <a:solidFill>
                  <a:schemeClr val="bg1"/>
                </a:solidFill>
              </a:rPr>
              <a:t>Income</a:t>
            </a:r>
            <a:endParaRPr lang="es-ES_tradnl" dirty="0">
              <a:solidFill>
                <a:schemeClr val="bg1"/>
              </a:solidFill>
            </a:endParaRPr>
          </a:p>
        </p:txBody>
      </p:sp>
    </p:spTree>
    <p:extLst>
      <p:ext uri="{BB962C8B-B14F-4D97-AF65-F5344CB8AC3E}">
        <p14:creationId xmlns:p14="http://schemas.microsoft.com/office/powerpoint/2010/main" val="2808287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82192" y="184123"/>
            <a:ext cx="2595495" cy="1015663"/>
          </a:xfrm>
          <a:prstGeom prst="rect">
            <a:avLst/>
          </a:prstGeom>
          <a:noFill/>
          <a:ln>
            <a:solidFill>
              <a:schemeClr val="tx1"/>
            </a:solidFill>
          </a:ln>
        </p:spPr>
        <p:txBody>
          <a:bodyPr wrap="square" rtlCol="0">
            <a:spAutoFit/>
          </a:bodyPr>
          <a:lstStyle/>
          <a:p>
            <a:pPr algn="ctr"/>
            <a:r>
              <a:rPr lang="de-CH" sz="2000" b="1" u="sng" dirty="0">
                <a:solidFill>
                  <a:schemeClr val="bg1"/>
                </a:solidFill>
              </a:rPr>
              <a:t>Diverse </a:t>
            </a:r>
            <a:r>
              <a:rPr lang="de-CH" sz="2000" b="1" u="sng" dirty="0" err="1">
                <a:solidFill>
                  <a:schemeClr val="bg1"/>
                </a:solidFill>
              </a:rPr>
              <a:t>diets</a:t>
            </a:r>
            <a:endParaRPr lang="de-CH" sz="2000" b="1" u="sng" dirty="0">
              <a:solidFill>
                <a:schemeClr val="bg1"/>
              </a:solidFill>
            </a:endParaRPr>
          </a:p>
          <a:p>
            <a:pPr algn="ctr"/>
            <a:r>
              <a:rPr lang="de-CH" sz="2000" b="1" dirty="0" err="1">
                <a:solidFill>
                  <a:schemeClr val="bg1"/>
                </a:solidFill>
              </a:rPr>
              <a:t>accessible</a:t>
            </a:r>
            <a:r>
              <a:rPr lang="de-CH" sz="2000" b="1" dirty="0">
                <a:solidFill>
                  <a:schemeClr val="bg1"/>
                </a:solidFill>
              </a:rPr>
              <a:t> and </a:t>
            </a:r>
            <a:r>
              <a:rPr lang="de-CH" sz="2000" b="1" dirty="0" err="1">
                <a:solidFill>
                  <a:schemeClr val="bg1"/>
                </a:solidFill>
              </a:rPr>
              <a:t>consumed</a:t>
            </a:r>
            <a:endParaRPr lang="de-CH" sz="2000" b="1" dirty="0">
              <a:solidFill>
                <a:schemeClr val="bg1"/>
              </a:solidFill>
            </a:endParaRPr>
          </a:p>
        </p:txBody>
      </p:sp>
      <p:sp>
        <p:nvSpPr>
          <p:cNvPr id="7" name="TextBox 6"/>
          <p:cNvSpPr txBox="1"/>
          <p:nvPr/>
        </p:nvSpPr>
        <p:spPr>
          <a:xfrm>
            <a:off x="4451076" y="1679194"/>
            <a:ext cx="1777251" cy="954948"/>
          </a:xfrm>
          <a:prstGeom prst="rect">
            <a:avLst/>
          </a:prstGeom>
          <a:noFill/>
          <a:ln>
            <a:solidFill>
              <a:schemeClr val="tx1"/>
            </a:solidFill>
          </a:ln>
        </p:spPr>
        <p:txBody>
          <a:bodyPr wrap="square" rtlCol="0">
            <a:spAutoFit/>
          </a:bodyPr>
          <a:lstStyle/>
          <a:p>
            <a:pPr algn="ctr"/>
            <a:r>
              <a:rPr lang="de-CH" sz="1400" b="1" dirty="0" err="1">
                <a:solidFill>
                  <a:schemeClr val="bg1"/>
                </a:solidFill>
              </a:rPr>
              <a:t>Nutritious</a:t>
            </a:r>
            <a:r>
              <a:rPr lang="de-CH" sz="1400" b="1" dirty="0">
                <a:solidFill>
                  <a:schemeClr val="bg1"/>
                </a:solidFill>
              </a:rPr>
              <a:t> </a:t>
            </a:r>
            <a:r>
              <a:rPr lang="de-CH" sz="1400" b="1" dirty="0" err="1">
                <a:solidFill>
                  <a:schemeClr val="bg1"/>
                </a:solidFill>
              </a:rPr>
              <a:t>food</a:t>
            </a:r>
            <a:r>
              <a:rPr lang="de-CH" sz="1400" b="1" dirty="0">
                <a:solidFill>
                  <a:schemeClr val="bg1"/>
                </a:solidFill>
              </a:rPr>
              <a:t> </a:t>
            </a:r>
            <a:r>
              <a:rPr lang="de-CH" sz="1400" b="1" dirty="0" err="1">
                <a:solidFill>
                  <a:schemeClr val="bg1"/>
                </a:solidFill>
              </a:rPr>
              <a:t>produced</a:t>
            </a:r>
            <a:r>
              <a:rPr lang="de-CH" sz="1400" b="1" dirty="0">
                <a:solidFill>
                  <a:schemeClr val="bg1"/>
                </a:solidFill>
              </a:rPr>
              <a:t> and </a:t>
            </a:r>
            <a:r>
              <a:rPr lang="de-CH" sz="1400" b="1" dirty="0" err="1">
                <a:solidFill>
                  <a:schemeClr val="bg1"/>
                </a:solidFill>
              </a:rPr>
              <a:t>sold</a:t>
            </a:r>
            <a:r>
              <a:rPr lang="de-CH" sz="1400" b="1" dirty="0">
                <a:solidFill>
                  <a:schemeClr val="bg1"/>
                </a:solidFill>
              </a:rPr>
              <a:t>, </a:t>
            </a:r>
            <a:r>
              <a:rPr lang="de-CH" sz="1400" b="1" dirty="0" err="1">
                <a:solidFill>
                  <a:schemeClr val="bg1"/>
                </a:solidFill>
              </a:rPr>
              <a:t>awareness</a:t>
            </a:r>
            <a:r>
              <a:rPr lang="de-CH" sz="1400" b="1" dirty="0">
                <a:solidFill>
                  <a:schemeClr val="bg1"/>
                </a:solidFill>
              </a:rPr>
              <a:t> </a:t>
            </a:r>
            <a:r>
              <a:rPr lang="de-CH" sz="1400" b="1" dirty="0" err="1">
                <a:solidFill>
                  <a:schemeClr val="bg1"/>
                </a:solidFill>
              </a:rPr>
              <a:t>raised</a:t>
            </a:r>
            <a:endParaRPr lang="de-CH" sz="1400" dirty="0">
              <a:solidFill>
                <a:schemeClr val="bg1"/>
              </a:solidFill>
            </a:endParaRPr>
          </a:p>
        </p:txBody>
      </p:sp>
      <p:sp>
        <p:nvSpPr>
          <p:cNvPr id="8" name="TextBox 7"/>
          <p:cNvSpPr txBox="1"/>
          <p:nvPr/>
        </p:nvSpPr>
        <p:spPr>
          <a:xfrm>
            <a:off x="6517804" y="1679194"/>
            <a:ext cx="1826180" cy="738664"/>
          </a:xfrm>
          <a:prstGeom prst="rect">
            <a:avLst/>
          </a:prstGeom>
          <a:noFill/>
          <a:ln>
            <a:solidFill>
              <a:schemeClr val="tx1"/>
            </a:solidFill>
          </a:ln>
        </p:spPr>
        <p:txBody>
          <a:bodyPr wrap="square" rtlCol="0">
            <a:spAutoFit/>
          </a:bodyPr>
          <a:lstStyle/>
          <a:p>
            <a:pPr algn="ctr"/>
            <a:r>
              <a:rPr lang="de-CH" sz="1400" b="1" dirty="0">
                <a:solidFill>
                  <a:schemeClr val="bg1"/>
                </a:solidFill>
              </a:rPr>
              <a:t>NSA </a:t>
            </a:r>
            <a:r>
              <a:rPr lang="de-CH" sz="1400" b="1" dirty="0" err="1">
                <a:solidFill>
                  <a:schemeClr val="bg1"/>
                </a:solidFill>
              </a:rPr>
              <a:t>supportive</a:t>
            </a:r>
            <a:r>
              <a:rPr lang="de-CH" sz="1400" b="1" dirty="0">
                <a:solidFill>
                  <a:schemeClr val="bg1"/>
                </a:solidFill>
              </a:rPr>
              <a:t> national </a:t>
            </a:r>
            <a:r>
              <a:rPr lang="de-CH" sz="1400" b="1" dirty="0" err="1">
                <a:solidFill>
                  <a:schemeClr val="bg1"/>
                </a:solidFill>
              </a:rPr>
              <a:t>policies</a:t>
            </a:r>
            <a:r>
              <a:rPr lang="de-CH" sz="1400" b="1" dirty="0">
                <a:solidFill>
                  <a:schemeClr val="bg1"/>
                </a:solidFill>
              </a:rPr>
              <a:t> and </a:t>
            </a:r>
            <a:r>
              <a:rPr lang="de-CH" sz="1400" b="1" dirty="0" err="1">
                <a:solidFill>
                  <a:schemeClr val="bg1"/>
                </a:solidFill>
              </a:rPr>
              <a:t>action</a:t>
            </a:r>
            <a:endParaRPr lang="de-CH" sz="1400" dirty="0">
              <a:solidFill>
                <a:schemeClr val="bg1"/>
              </a:solidFill>
            </a:endParaRPr>
          </a:p>
        </p:txBody>
      </p:sp>
      <p:sp>
        <p:nvSpPr>
          <p:cNvPr id="9" name="TextBox 8"/>
          <p:cNvSpPr txBox="1"/>
          <p:nvPr/>
        </p:nvSpPr>
        <p:spPr>
          <a:xfrm>
            <a:off x="8602465" y="1680590"/>
            <a:ext cx="1694295" cy="738664"/>
          </a:xfrm>
          <a:prstGeom prst="rect">
            <a:avLst/>
          </a:prstGeom>
          <a:noFill/>
          <a:ln>
            <a:solidFill>
              <a:schemeClr val="tx1"/>
            </a:solidFill>
          </a:ln>
        </p:spPr>
        <p:txBody>
          <a:bodyPr wrap="square" rtlCol="0">
            <a:spAutoFit/>
          </a:bodyPr>
          <a:lstStyle/>
          <a:p>
            <a:pPr algn="ctr"/>
            <a:r>
              <a:rPr lang="de-CH" sz="1400" b="1" dirty="0">
                <a:solidFill>
                  <a:schemeClr val="bg1"/>
                </a:solidFill>
              </a:rPr>
              <a:t>Global </a:t>
            </a:r>
            <a:r>
              <a:rPr lang="de-CH" sz="1400" b="1" dirty="0" err="1">
                <a:solidFill>
                  <a:schemeClr val="bg1"/>
                </a:solidFill>
              </a:rPr>
              <a:t>policies</a:t>
            </a:r>
            <a:r>
              <a:rPr lang="de-CH" sz="1400" b="1" dirty="0">
                <a:solidFill>
                  <a:schemeClr val="bg1"/>
                </a:solidFill>
              </a:rPr>
              <a:t> </a:t>
            </a:r>
            <a:r>
              <a:rPr lang="de-CH" sz="1400" b="1" dirty="0" err="1">
                <a:solidFill>
                  <a:schemeClr val="bg1"/>
                </a:solidFill>
              </a:rPr>
              <a:t>strengthen</a:t>
            </a:r>
            <a:r>
              <a:rPr lang="de-CH" sz="1400" b="1" dirty="0">
                <a:solidFill>
                  <a:schemeClr val="bg1"/>
                </a:solidFill>
              </a:rPr>
              <a:t> NSA </a:t>
            </a:r>
            <a:r>
              <a:rPr lang="de-CH" sz="1400" b="1" dirty="0" err="1">
                <a:solidFill>
                  <a:schemeClr val="bg1"/>
                </a:solidFill>
              </a:rPr>
              <a:t>approach</a:t>
            </a:r>
            <a:endParaRPr lang="de-CH" sz="1400" dirty="0">
              <a:solidFill>
                <a:schemeClr val="bg1"/>
              </a:solidFill>
            </a:endParaRPr>
          </a:p>
        </p:txBody>
      </p:sp>
      <p:sp>
        <p:nvSpPr>
          <p:cNvPr id="10" name="TextBox 9"/>
          <p:cNvSpPr txBox="1"/>
          <p:nvPr/>
        </p:nvSpPr>
        <p:spPr>
          <a:xfrm>
            <a:off x="2330825" y="2783659"/>
            <a:ext cx="1776465" cy="954107"/>
          </a:xfrm>
          <a:prstGeom prst="rect">
            <a:avLst/>
          </a:prstGeom>
          <a:noFill/>
          <a:ln>
            <a:solidFill>
              <a:schemeClr val="tx1"/>
            </a:solidFill>
          </a:ln>
        </p:spPr>
        <p:txBody>
          <a:bodyPr wrap="square" rtlCol="0">
            <a:spAutoFit/>
          </a:bodyPr>
          <a:lstStyle/>
          <a:p>
            <a:pPr algn="ctr"/>
            <a:r>
              <a:rPr lang="de-CH" sz="1400" b="1" dirty="0">
                <a:solidFill>
                  <a:schemeClr val="bg1"/>
                </a:solidFill>
              </a:rPr>
              <a:t>RSP </a:t>
            </a:r>
            <a:r>
              <a:rPr lang="de-CH" sz="1400" b="1" dirty="0" err="1">
                <a:solidFill>
                  <a:schemeClr val="bg1"/>
                </a:solidFill>
              </a:rPr>
              <a:t>capacities</a:t>
            </a:r>
            <a:r>
              <a:rPr lang="de-CH" sz="1400" b="1" dirty="0">
                <a:solidFill>
                  <a:schemeClr val="bg1"/>
                </a:solidFill>
              </a:rPr>
              <a:t> </a:t>
            </a:r>
            <a:r>
              <a:rPr lang="de-CH" sz="1400" b="1" dirty="0" err="1">
                <a:solidFill>
                  <a:schemeClr val="bg1"/>
                </a:solidFill>
              </a:rPr>
              <a:t>enhanced</a:t>
            </a:r>
            <a:r>
              <a:rPr lang="de-CH" sz="1400" b="1" dirty="0">
                <a:solidFill>
                  <a:schemeClr val="bg1"/>
                </a:solidFill>
              </a:rPr>
              <a:t> </a:t>
            </a:r>
            <a:r>
              <a:rPr lang="de-CH" sz="1400" b="1" dirty="0" err="1">
                <a:solidFill>
                  <a:schemeClr val="bg1"/>
                </a:solidFill>
              </a:rPr>
              <a:t>regionally</a:t>
            </a:r>
            <a:endParaRPr lang="de-CH" sz="1400" b="1" dirty="0">
              <a:solidFill>
                <a:schemeClr val="bg1"/>
              </a:solidFill>
            </a:endParaRPr>
          </a:p>
          <a:p>
            <a:pPr algn="ctr"/>
            <a:endParaRPr lang="de-CH" sz="1400" b="1" dirty="0"/>
          </a:p>
        </p:txBody>
      </p:sp>
      <p:sp>
        <p:nvSpPr>
          <p:cNvPr id="11" name="TextBox 10"/>
          <p:cNvSpPr txBox="1"/>
          <p:nvPr/>
        </p:nvSpPr>
        <p:spPr>
          <a:xfrm>
            <a:off x="4440853" y="2783655"/>
            <a:ext cx="1740862" cy="1169551"/>
          </a:xfrm>
          <a:prstGeom prst="rect">
            <a:avLst/>
          </a:prstGeom>
          <a:noFill/>
          <a:ln>
            <a:solidFill>
              <a:schemeClr val="tx1"/>
            </a:solidFill>
          </a:ln>
        </p:spPr>
        <p:txBody>
          <a:bodyPr wrap="square" rtlCol="0">
            <a:spAutoFit/>
          </a:bodyPr>
          <a:lstStyle/>
          <a:p>
            <a:pPr algn="ctr"/>
            <a:r>
              <a:rPr lang="de-CH" sz="1400" b="1" dirty="0" err="1">
                <a:solidFill>
                  <a:schemeClr val="bg1"/>
                </a:solidFill>
              </a:rPr>
              <a:t>Local</a:t>
            </a:r>
            <a:r>
              <a:rPr lang="de-CH" sz="1400" b="1" dirty="0">
                <a:solidFill>
                  <a:schemeClr val="bg1"/>
                </a:solidFill>
              </a:rPr>
              <a:t> </a:t>
            </a:r>
            <a:r>
              <a:rPr lang="de-CH" sz="1400" b="1" dirty="0" err="1">
                <a:solidFill>
                  <a:schemeClr val="bg1"/>
                </a:solidFill>
              </a:rPr>
              <a:t>stakeholders</a:t>
            </a:r>
            <a:r>
              <a:rPr lang="de-CH" sz="1400" b="1" dirty="0">
                <a:solidFill>
                  <a:schemeClr val="bg1"/>
                </a:solidFill>
              </a:rPr>
              <a:t> </a:t>
            </a:r>
            <a:r>
              <a:rPr lang="de-CH" sz="1400" b="1" dirty="0" err="1">
                <a:solidFill>
                  <a:schemeClr val="bg1"/>
                </a:solidFill>
              </a:rPr>
              <a:t>engaged</a:t>
            </a:r>
            <a:r>
              <a:rPr lang="de-CH" sz="1400" b="1" dirty="0">
                <a:solidFill>
                  <a:schemeClr val="bg1"/>
                </a:solidFill>
              </a:rPr>
              <a:t> in </a:t>
            </a:r>
            <a:r>
              <a:rPr lang="de-CH" sz="1400" b="1" dirty="0" err="1">
                <a:solidFill>
                  <a:schemeClr val="bg1"/>
                </a:solidFill>
              </a:rPr>
              <a:t>up-scaling</a:t>
            </a:r>
            <a:r>
              <a:rPr lang="de-CH" sz="1400" b="1" dirty="0">
                <a:solidFill>
                  <a:schemeClr val="bg1"/>
                </a:solidFill>
              </a:rPr>
              <a:t> NSA </a:t>
            </a:r>
            <a:r>
              <a:rPr lang="de-CH" sz="1400" b="1" dirty="0" err="1">
                <a:solidFill>
                  <a:schemeClr val="bg1"/>
                </a:solidFill>
              </a:rPr>
              <a:t>interventions</a:t>
            </a:r>
            <a:endParaRPr lang="de-CH" sz="1400" dirty="0">
              <a:solidFill>
                <a:schemeClr val="bg1"/>
              </a:solidFill>
            </a:endParaRPr>
          </a:p>
        </p:txBody>
      </p:sp>
      <p:sp>
        <p:nvSpPr>
          <p:cNvPr id="12" name="TextBox 11"/>
          <p:cNvSpPr txBox="1"/>
          <p:nvPr/>
        </p:nvSpPr>
        <p:spPr>
          <a:xfrm>
            <a:off x="6517804" y="2783655"/>
            <a:ext cx="1808212" cy="1169551"/>
          </a:xfrm>
          <a:prstGeom prst="rect">
            <a:avLst/>
          </a:prstGeom>
          <a:noFill/>
          <a:ln>
            <a:solidFill>
              <a:schemeClr val="tx1"/>
            </a:solidFill>
          </a:ln>
        </p:spPr>
        <p:txBody>
          <a:bodyPr wrap="square" rtlCol="0">
            <a:spAutoFit/>
          </a:bodyPr>
          <a:lstStyle/>
          <a:p>
            <a:pPr algn="ctr"/>
            <a:r>
              <a:rPr lang="de-CH" sz="1400" b="1" dirty="0">
                <a:solidFill>
                  <a:schemeClr val="bg1"/>
                </a:solidFill>
              </a:rPr>
              <a:t>National </a:t>
            </a:r>
            <a:r>
              <a:rPr lang="de-CH" sz="1400" b="1" dirty="0" err="1">
                <a:solidFill>
                  <a:schemeClr val="bg1"/>
                </a:solidFill>
              </a:rPr>
              <a:t>stakeholders</a:t>
            </a:r>
            <a:r>
              <a:rPr lang="de-CH" sz="1400" b="1" dirty="0">
                <a:solidFill>
                  <a:schemeClr val="bg1"/>
                </a:solidFill>
              </a:rPr>
              <a:t> </a:t>
            </a:r>
            <a:r>
              <a:rPr lang="de-CH" sz="1400" b="1" dirty="0" err="1">
                <a:solidFill>
                  <a:schemeClr val="bg1"/>
                </a:solidFill>
              </a:rPr>
              <a:t>engaged</a:t>
            </a:r>
            <a:r>
              <a:rPr lang="de-CH" sz="1400" b="1" dirty="0">
                <a:solidFill>
                  <a:schemeClr val="bg1"/>
                </a:solidFill>
              </a:rPr>
              <a:t> </a:t>
            </a:r>
            <a:r>
              <a:rPr lang="de-CH" sz="1400" b="1" dirty="0" err="1">
                <a:solidFill>
                  <a:schemeClr val="bg1"/>
                </a:solidFill>
              </a:rPr>
              <a:t>to</a:t>
            </a:r>
            <a:r>
              <a:rPr lang="de-CH" sz="1400" b="1" dirty="0">
                <a:solidFill>
                  <a:schemeClr val="bg1"/>
                </a:solidFill>
              </a:rPr>
              <a:t> </a:t>
            </a:r>
            <a:r>
              <a:rPr lang="de-CH" sz="1400" b="1" dirty="0" err="1">
                <a:solidFill>
                  <a:schemeClr val="bg1"/>
                </a:solidFill>
              </a:rPr>
              <a:t>up-scale</a:t>
            </a:r>
            <a:r>
              <a:rPr lang="de-CH" sz="1400" b="1" dirty="0">
                <a:solidFill>
                  <a:schemeClr val="bg1"/>
                </a:solidFill>
              </a:rPr>
              <a:t> NSA </a:t>
            </a:r>
            <a:r>
              <a:rPr lang="de-CH" sz="1400" b="1" dirty="0" err="1">
                <a:solidFill>
                  <a:schemeClr val="bg1"/>
                </a:solidFill>
              </a:rPr>
              <a:t>approach</a:t>
            </a:r>
            <a:endParaRPr lang="de-CH" sz="1400" dirty="0">
              <a:solidFill>
                <a:schemeClr val="bg1"/>
              </a:solidFill>
            </a:endParaRPr>
          </a:p>
        </p:txBody>
      </p:sp>
      <p:sp>
        <p:nvSpPr>
          <p:cNvPr id="13" name="TextBox 12"/>
          <p:cNvSpPr txBox="1"/>
          <p:nvPr/>
        </p:nvSpPr>
        <p:spPr>
          <a:xfrm>
            <a:off x="8602465" y="2783655"/>
            <a:ext cx="1694295" cy="738664"/>
          </a:xfrm>
          <a:prstGeom prst="rect">
            <a:avLst/>
          </a:prstGeom>
          <a:noFill/>
          <a:ln>
            <a:solidFill>
              <a:schemeClr val="tx1"/>
            </a:solidFill>
          </a:ln>
        </p:spPr>
        <p:txBody>
          <a:bodyPr wrap="square" rtlCol="0">
            <a:spAutoFit/>
          </a:bodyPr>
          <a:lstStyle/>
          <a:p>
            <a:pPr algn="ctr"/>
            <a:r>
              <a:rPr lang="de-CH" sz="1400" b="1" dirty="0">
                <a:solidFill>
                  <a:schemeClr val="bg1"/>
                </a:solidFill>
              </a:rPr>
              <a:t>NMA </a:t>
            </a:r>
            <a:r>
              <a:rPr lang="de-CH" sz="1400" b="1" dirty="0" err="1">
                <a:solidFill>
                  <a:schemeClr val="bg1"/>
                </a:solidFill>
              </a:rPr>
              <a:t>evidence</a:t>
            </a:r>
            <a:r>
              <a:rPr lang="de-CH" sz="1400" b="1" dirty="0">
                <a:solidFill>
                  <a:schemeClr val="bg1"/>
                </a:solidFill>
              </a:rPr>
              <a:t> and </a:t>
            </a:r>
            <a:r>
              <a:rPr lang="de-CH" sz="1400" b="1" dirty="0" err="1">
                <a:solidFill>
                  <a:schemeClr val="bg1"/>
                </a:solidFill>
              </a:rPr>
              <a:t>messages</a:t>
            </a:r>
            <a:r>
              <a:rPr lang="de-CH" sz="1400" b="1" dirty="0">
                <a:solidFill>
                  <a:schemeClr val="bg1"/>
                </a:solidFill>
              </a:rPr>
              <a:t> </a:t>
            </a:r>
            <a:r>
              <a:rPr lang="de-CH" sz="1400" b="1" dirty="0" err="1">
                <a:solidFill>
                  <a:schemeClr val="bg1"/>
                </a:solidFill>
              </a:rPr>
              <a:t>spread</a:t>
            </a:r>
            <a:r>
              <a:rPr lang="de-CH" sz="1400" b="1" dirty="0">
                <a:solidFill>
                  <a:schemeClr val="bg1"/>
                </a:solidFill>
              </a:rPr>
              <a:t> </a:t>
            </a:r>
            <a:r>
              <a:rPr lang="de-CH" sz="1400" b="1" dirty="0" err="1">
                <a:solidFill>
                  <a:schemeClr val="bg1"/>
                </a:solidFill>
              </a:rPr>
              <a:t>globally</a:t>
            </a:r>
            <a:endParaRPr lang="de-CH" sz="1400" dirty="0">
              <a:solidFill>
                <a:schemeClr val="bg1"/>
              </a:solidFill>
            </a:endParaRPr>
          </a:p>
        </p:txBody>
      </p:sp>
      <p:sp>
        <p:nvSpPr>
          <p:cNvPr id="14" name="TextBox 13"/>
          <p:cNvSpPr txBox="1"/>
          <p:nvPr/>
        </p:nvSpPr>
        <p:spPr>
          <a:xfrm>
            <a:off x="2330824" y="3894011"/>
            <a:ext cx="1793106" cy="1169551"/>
          </a:xfrm>
          <a:prstGeom prst="rect">
            <a:avLst/>
          </a:prstGeom>
          <a:noFill/>
          <a:ln>
            <a:solidFill>
              <a:schemeClr val="tx1"/>
            </a:solidFill>
          </a:ln>
        </p:spPr>
        <p:txBody>
          <a:bodyPr wrap="square" rtlCol="0">
            <a:spAutoFit/>
          </a:bodyPr>
          <a:lstStyle/>
          <a:p>
            <a:pPr algn="ctr"/>
            <a:r>
              <a:rPr lang="de-CH" sz="1400" b="1" dirty="0">
                <a:solidFill>
                  <a:schemeClr val="bg1"/>
                </a:solidFill>
              </a:rPr>
              <a:t>MAAN </a:t>
            </a:r>
            <a:r>
              <a:rPr lang="de-CH" sz="1400" b="1" dirty="0" err="1">
                <a:solidFill>
                  <a:schemeClr val="bg1"/>
                </a:solidFill>
              </a:rPr>
              <a:t>social</a:t>
            </a:r>
            <a:r>
              <a:rPr lang="de-CH" sz="1400" b="1" dirty="0">
                <a:solidFill>
                  <a:schemeClr val="bg1"/>
                </a:solidFill>
              </a:rPr>
              <a:t> </a:t>
            </a:r>
            <a:r>
              <a:rPr lang="de-CH" sz="1400" b="1" dirty="0" err="1">
                <a:solidFill>
                  <a:schemeClr val="bg1"/>
                </a:solidFill>
              </a:rPr>
              <a:t>capital</a:t>
            </a:r>
            <a:r>
              <a:rPr lang="de-CH" sz="1400" b="1" dirty="0">
                <a:solidFill>
                  <a:schemeClr val="bg1"/>
                </a:solidFill>
              </a:rPr>
              <a:t> and </a:t>
            </a:r>
            <a:r>
              <a:rPr lang="de-CH" sz="1400" b="1" dirty="0" err="1">
                <a:solidFill>
                  <a:schemeClr val="bg1"/>
                </a:solidFill>
              </a:rPr>
              <a:t>capacity</a:t>
            </a:r>
            <a:r>
              <a:rPr lang="de-CH" sz="1400" b="1" dirty="0">
                <a:solidFill>
                  <a:schemeClr val="bg1"/>
                </a:solidFill>
              </a:rPr>
              <a:t> </a:t>
            </a:r>
            <a:r>
              <a:rPr lang="de-CH" sz="1400" b="1" dirty="0" err="1">
                <a:solidFill>
                  <a:schemeClr val="bg1"/>
                </a:solidFill>
              </a:rPr>
              <a:t>building</a:t>
            </a:r>
            <a:r>
              <a:rPr lang="de-CH" sz="1400" b="1" dirty="0">
                <a:solidFill>
                  <a:schemeClr val="bg1"/>
                </a:solidFill>
              </a:rPr>
              <a:t> </a:t>
            </a:r>
            <a:r>
              <a:rPr lang="de-CH" sz="1400" b="1" dirty="0" err="1">
                <a:solidFill>
                  <a:schemeClr val="bg1"/>
                </a:solidFill>
              </a:rPr>
              <a:t>program</a:t>
            </a:r>
            <a:r>
              <a:rPr lang="de-CH" sz="1400" b="1" dirty="0">
                <a:solidFill>
                  <a:schemeClr val="bg1"/>
                </a:solidFill>
              </a:rPr>
              <a:t> (regional + </a:t>
            </a:r>
            <a:r>
              <a:rPr lang="de-CH" sz="1400" b="1" dirty="0" err="1">
                <a:solidFill>
                  <a:schemeClr val="bg1"/>
                </a:solidFill>
              </a:rPr>
              <a:t>ToT</a:t>
            </a:r>
            <a:r>
              <a:rPr lang="de-CH" sz="1400" b="1" dirty="0">
                <a:solidFill>
                  <a:schemeClr val="bg1"/>
                </a:solidFill>
              </a:rPr>
              <a:t>, </a:t>
            </a:r>
            <a:r>
              <a:rPr lang="de-CH" sz="1400" b="1" dirty="0" err="1">
                <a:solidFill>
                  <a:schemeClr val="bg1"/>
                </a:solidFill>
              </a:rPr>
              <a:t>with</a:t>
            </a:r>
            <a:r>
              <a:rPr lang="de-CH" sz="1400" b="1" dirty="0">
                <a:solidFill>
                  <a:schemeClr val="bg1"/>
                </a:solidFill>
              </a:rPr>
              <a:t> MIs)</a:t>
            </a:r>
          </a:p>
        </p:txBody>
      </p:sp>
      <p:sp>
        <p:nvSpPr>
          <p:cNvPr id="15" name="TextBox 14"/>
          <p:cNvSpPr txBox="1"/>
          <p:nvPr/>
        </p:nvSpPr>
        <p:spPr>
          <a:xfrm>
            <a:off x="4440853" y="4145066"/>
            <a:ext cx="1768022" cy="954107"/>
          </a:xfrm>
          <a:prstGeom prst="rect">
            <a:avLst/>
          </a:prstGeom>
          <a:noFill/>
          <a:ln>
            <a:solidFill>
              <a:schemeClr val="tx1"/>
            </a:solidFill>
          </a:ln>
        </p:spPr>
        <p:txBody>
          <a:bodyPr wrap="square" rtlCol="0">
            <a:spAutoFit/>
          </a:bodyPr>
          <a:lstStyle/>
          <a:p>
            <a:pPr algn="ctr"/>
            <a:r>
              <a:rPr lang="de-CH" sz="1400" b="1" dirty="0">
                <a:solidFill>
                  <a:schemeClr val="bg1"/>
                </a:solidFill>
              </a:rPr>
              <a:t>Support SUNSAI* </a:t>
            </a:r>
            <a:br>
              <a:rPr lang="de-CH" sz="1400" b="1" dirty="0">
                <a:solidFill>
                  <a:schemeClr val="bg1"/>
                </a:solidFill>
              </a:rPr>
            </a:br>
            <a:r>
              <a:rPr lang="de-CH" sz="1400" b="1" dirty="0">
                <a:solidFill>
                  <a:schemeClr val="bg1"/>
                </a:solidFill>
              </a:rPr>
              <a:t>and</a:t>
            </a:r>
            <a:br>
              <a:rPr lang="de-CH" sz="1400" b="1" dirty="0">
                <a:solidFill>
                  <a:schemeClr val="bg1"/>
                </a:solidFill>
              </a:rPr>
            </a:br>
            <a:r>
              <a:rPr lang="de-CH" sz="1400" b="1" dirty="0" err="1">
                <a:solidFill>
                  <a:schemeClr val="bg1"/>
                </a:solidFill>
              </a:rPr>
              <a:t>Enhance</a:t>
            </a:r>
            <a:r>
              <a:rPr lang="de-CH" sz="1400" b="1" dirty="0">
                <a:solidFill>
                  <a:schemeClr val="bg1"/>
                </a:solidFill>
              </a:rPr>
              <a:t> NSA Public Relations</a:t>
            </a:r>
            <a:endParaRPr lang="de-CH" sz="1400" dirty="0">
              <a:solidFill>
                <a:schemeClr val="bg1"/>
              </a:solidFill>
            </a:endParaRPr>
          </a:p>
        </p:txBody>
      </p:sp>
      <p:sp>
        <p:nvSpPr>
          <p:cNvPr id="16" name="TextBox 15"/>
          <p:cNvSpPr txBox="1"/>
          <p:nvPr/>
        </p:nvSpPr>
        <p:spPr>
          <a:xfrm>
            <a:off x="6502305" y="4143979"/>
            <a:ext cx="1826180" cy="954107"/>
          </a:xfrm>
          <a:prstGeom prst="rect">
            <a:avLst/>
          </a:prstGeom>
          <a:noFill/>
          <a:ln>
            <a:solidFill>
              <a:schemeClr val="tx1"/>
            </a:solidFill>
          </a:ln>
        </p:spPr>
        <p:txBody>
          <a:bodyPr wrap="square" rtlCol="0">
            <a:spAutoFit/>
          </a:bodyPr>
          <a:lstStyle/>
          <a:p>
            <a:pPr algn="ctr"/>
            <a:r>
              <a:rPr lang="de-CH" sz="1400" b="1" dirty="0" err="1">
                <a:solidFill>
                  <a:schemeClr val="bg1"/>
                </a:solidFill>
              </a:rPr>
              <a:t>Advocacy</a:t>
            </a:r>
            <a:r>
              <a:rPr lang="de-CH" sz="1400" b="1" dirty="0">
                <a:solidFill>
                  <a:schemeClr val="bg1"/>
                </a:solidFill>
              </a:rPr>
              <a:t> and </a:t>
            </a:r>
            <a:r>
              <a:rPr lang="de-CH" sz="1400" b="1" dirty="0" err="1">
                <a:solidFill>
                  <a:schemeClr val="bg1"/>
                </a:solidFill>
              </a:rPr>
              <a:t>knowledge-sharing</a:t>
            </a:r>
            <a:r>
              <a:rPr lang="de-CH" sz="1400" b="1" dirty="0">
                <a:solidFill>
                  <a:schemeClr val="bg1"/>
                </a:solidFill>
              </a:rPr>
              <a:t> at national and regional </a:t>
            </a:r>
            <a:r>
              <a:rPr lang="de-CH" sz="1400" b="1" dirty="0" err="1">
                <a:solidFill>
                  <a:schemeClr val="bg1"/>
                </a:solidFill>
              </a:rPr>
              <a:t>level</a:t>
            </a:r>
            <a:endParaRPr lang="de-CH" sz="1400" dirty="0">
              <a:solidFill>
                <a:schemeClr val="bg1"/>
              </a:solidFill>
            </a:endParaRPr>
          </a:p>
        </p:txBody>
      </p:sp>
      <p:sp>
        <p:nvSpPr>
          <p:cNvPr id="17" name="TextBox 16"/>
          <p:cNvSpPr txBox="1"/>
          <p:nvPr/>
        </p:nvSpPr>
        <p:spPr>
          <a:xfrm>
            <a:off x="8602465" y="3894008"/>
            <a:ext cx="1694295" cy="1169551"/>
          </a:xfrm>
          <a:prstGeom prst="rect">
            <a:avLst/>
          </a:prstGeom>
          <a:noFill/>
          <a:ln>
            <a:solidFill>
              <a:schemeClr val="tx1"/>
            </a:solidFill>
          </a:ln>
        </p:spPr>
        <p:txBody>
          <a:bodyPr wrap="square" rtlCol="0">
            <a:spAutoFit/>
          </a:bodyPr>
          <a:lstStyle/>
          <a:p>
            <a:pPr algn="ctr"/>
            <a:r>
              <a:rPr lang="de-CH" sz="1400" b="1" dirty="0" err="1">
                <a:solidFill>
                  <a:schemeClr val="bg1"/>
                </a:solidFill>
              </a:rPr>
              <a:t>Advocacy</a:t>
            </a:r>
            <a:r>
              <a:rPr lang="de-CH" sz="1400" b="1" dirty="0">
                <a:solidFill>
                  <a:schemeClr val="bg1"/>
                </a:solidFill>
              </a:rPr>
              <a:t> and </a:t>
            </a:r>
            <a:r>
              <a:rPr lang="de-CH" sz="1400" b="1" dirty="0" err="1">
                <a:solidFill>
                  <a:schemeClr val="bg1"/>
                </a:solidFill>
              </a:rPr>
              <a:t>knowledge-sharing</a:t>
            </a:r>
            <a:r>
              <a:rPr lang="de-CH" sz="1400" b="1" dirty="0">
                <a:solidFill>
                  <a:schemeClr val="bg1"/>
                </a:solidFill>
              </a:rPr>
              <a:t> at global </a:t>
            </a:r>
            <a:r>
              <a:rPr lang="de-CH" sz="1400" b="1" dirty="0" err="1">
                <a:solidFill>
                  <a:schemeClr val="bg1"/>
                </a:solidFill>
              </a:rPr>
              <a:t>level</a:t>
            </a:r>
            <a:endParaRPr lang="de-CH" sz="1400" b="1" dirty="0">
              <a:solidFill>
                <a:schemeClr val="bg1"/>
              </a:solidFill>
            </a:endParaRPr>
          </a:p>
          <a:p>
            <a:pPr algn="ctr"/>
            <a:endParaRPr lang="de-CH" sz="1400" dirty="0"/>
          </a:p>
        </p:txBody>
      </p:sp>
      <p:cxnSp>
        <p:nvCxnSpPr>
          <p:cNvPr id="23" name="Elbow Connector 22"/>
          <p:cNvCxnSpPr>
            <a:cxnSpLocks/>
            <a:stCxn id="7" idx="0"/>
            <a:endCxn id="4" idx="2"/>
          </p:cNvCxnSpPr>
          <p:nvPr/>
        </p:nvCxnSpPr>
        <p:spPr>
          <a:xfrm rot="5400000" flipH="1" flipV="1">
            <a:off x="5670117" y="869371"/>
            <a:ext cx="479409" cy="114023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p:cNvCxnSpPr>
            <a:cxnSpLocks/>
            <a:stCxn id="8" idx="0"/>
            <a:endCxn id="4" idx="2"/>
          </p:cNvCxnSpPr>
          <p:nvPr/>
        </p:nvCxnSpPr>
        <p:spPr>
          <a:xfrm rot="16200000" flipV="1">
            <a:off x="6715714" y="964013"/>
            <a:ext cx="479409" cy="95095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9" idx="1"/>
            <a:endCxn id="8" idx="3"/>
          </p:cNvCxnSpPr>
          <p:nvPr/>
        </p:nvCxnSpPr>
        <p:spPr>
          <a:xfrm rot="10800000">
            <a:off x="8343984" y="2048526"/>
            <a:ext cx="258480" cy="139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cxnSpLocks/>
            <a:stCxn id="14" idx="0"/>
            <a:endCxn id="10" idx="2"/>
          </p:cNvCxnSpPr>
          <p:nvPr/>
        </p:nvCxnSpPr>
        <p:spPr>
          <a:xfrm flipH="1" flipV="1">
            <a:off x="3219057" y="3737766"/>
            <a:ext cx="8320" cy="1562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cxnSpLocks/>
            <a:stCxn id="15" idx="0"/>
            <a:endCxn id="11" idx="2"/>
          </p:cNvCxnSpPr>
          <p:nvPr/>
        </p:nvCxnSpPr>
        <p:spPr>
          <a:xfrm flipH="1" flipV="1">
            <a:off x="5311284" y="3953205"/>
            <a:ext cx="13580" cy="1918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13" idx="0"/>
            <a:endCxn id="9" idx="2"/>
          </p:cNvCxnSpPr>
          <p:nvPr/>
        </p:nvCxnSpPr>
        <p:spPr>
          <a:xfrm flipV="1">
            <a:off x="9449612" y="2419255"/>
            <a:ext cx="0" cy="3644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17" idx="0"/>
            <a:endCxn id="13" idx="2"/>
          </p:cNvCxnSpPr>
          <p:nvPr/>
        </p:nvCxnSpPr>
        <p:spPr>
          <a:xfrm flipV="1">
            <a:off x="9449612" y="3522319"/>
            <a:ext cx="0" cy="3716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cxnSpLocks/>
            <a:stCxn id="16" idx="0"/>
            <a:endCxn id="12" idx="2"/>
          </p:cNvCxnSpPr>
          <p:nvPr/>
        </p:nvCxnSpPr>
        <p:spPr>
          <a:xfrm flipV="1">
            <a:off x="7415396" y="3953206"/>
            <a:ext cx="6515" cy="1907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cxnSpLocks/>
            <a:stCxn id="12" idx="0"/>
            <a:endCxn id="8" idx="2"/>
          </p:cNvCxnSpPr>
          <p:nvPr/>
        </p:nvCxnSpPr>
        <p:spPr>
          <a:xfrm flipV="1">
            <a:off x="7421910" y="2417858"/>
            <a:ext cx="8984" cy="3657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cxnSpLocks/>
            <a:stCxn id="13" idx="1"/>
            <a:endCxn id="12" idx="3"/>
          </p:cNvCxnSpPr>
          <p:nvPr/>
        </p:nvCxnSpPr>
        <p:spPr>
          <a:xfrm flipH="1">
            <a:off x="8326016" y="3152988"/>
            <a:ext cx="276448" cy="21544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16" idx="3"/>
            <a:endCxn id="17" idx="1"/>
          </p:cNvCxnSpPr>
          <p:nvPr/>
        </p:nvCxnSpPr>
        <p:spPr>
          <a:xfrm flipV="1">
            <a:off x="8328486" y="4478784"/>
            <a:ext cx="273979" cy="1422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cxnSpLocks/>
            <a:stCxn id="8" idx="1"/>
            <a:endCxn id="7" idx="3"/>
          </p:cNvCxnSpPr>
          <p:nvPr/>
        </p:nvCxnSpPr>
        <p:spPr>
          <a:xfrm flipH="1">
            <a:off x="6228326" y="2048526"/>
            <a:ext cx="289478" cy="1081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cxnSpLocks/>
            <a:stCxn id="12" idx="1"/>
            <a:endCxn id="11" idx="3"/>
          </p:cNvCxnSpPr>
          <p:nvPr/>
        </p:nvCxnSpPr>
        <p:spPr>
          <a:xfrm flipH="1">
            <a:off x="6181716" y="3368430"/>
            <a:ext cx="336089"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cxnSpLocks/>
            <a:stCxn id="14" idx="3"/>
            <a:endCxn id="15" idx="1"/>
          </p:cNvCxnSpPr>
          <p:nvPr/>
        </p:nvCxnSpPr>
        <p:spPr>
          <a:xfrm>
            <a:off x="4123931" y="4478787"/>
            <a:ext cx="316923" cy="1433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15" idx="3"/>
            <a:endCxn id="16" idx="1"/>
          </p:cNvCxnSpPr>
          <p:nvPr/>
        </p:nvCxnSpPr>
        <p:spPr>
          <a:xfrm flipV="1">
            <a:off x="6208875" y="4621033"/>
            <a:ext cx="293430" cy="108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6354918" y="1679194"/>
            <a:ext cx="23264" cy="3530369"/>
          </a:xfrm>
          <a:prstGeom prst="line">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8452608" y="1679195"/>
            <a:ext cx="23264" cy="3530369"/>
          </a:xfrm>
          <a:prstGeom prst="line">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5015933" y="5360783"/>
            <a:ext cx="721672" cy="338554"/>
          </a:xfrm>
          <a:prstGeom prst="rect">
            <a:avLst/>
          </a:prstGeom>
          <a:noFill/>
        </p:spPr>
        <p:txBody>
          <a:bodyPr wrap="none" rtlCol="0">
            <a:spAutoFit/>
          </a:bodyPr>
          <a:lstStyle/>
          <a:p>
            <a:r>
              <a:rPr lang="de-CH" sz="1600" b="1" dirty="0" err="1">
                <a:solidFill>
                  <a:schemeClr val="bg1"/>
                </a:solidFill>
              </a:rPr>
              <a:t>Local</a:t>
            </a:r>
            <a:endParaRPr lang="de-CH" sz="1600" b="1" dirty="0">
              <a:solidFill>
                <a:schemeClr val="bg1"/>
              </a:solidFill>
            </a:endParaRPr>
          </a:p>
        </p:txBody>
      </p:sp>
      <p:sp>
        <p:nvSpPr>
          <p:cNvPr id="77" name="TextBox 76"/>
          <p:cNvSpPr txBox="1"/>
          <p:nvPr/>
        </p:nvSpPr>
        <p:spPr>
          <a:xfrm>
            <a:off x="6930132" y="5360783"/>
            <a:ext cx="1024639" cy="338554"/>
          </a:xfrm>
          <a:prstGeom prst="rect">
            <a:avLst/>
          </a:prstGeom>
          <a:noFill/>
        </p:spPr>
        <p:txBody>
          <a:bodyPr wrap="none" rtlCol="0">
            <a:spAutoFit/>
          </a:bodyPr>
          <a:lstStyle/>
          <a:p>
            <a:r>
              <a:rPr lang="de-CH" sz="1600" b="1" dirty="0">
                <a:solidFill>
                  <a:schemeClr val="bg1"/>
                </a:solidFill>
              </a:rPr>
              <a:t>National</a:t>
            </a:r>
          </a:p>
        </p:txBody>
      </p:sp>
      <p:sp>
        <p:nvSpPr>
          <p:cNvPr id="78" name="TextBox 77"/>
          <p:cNvSpPr txBox="1"/>
          <p:nvPr/>
        </p:nvSpPr>
        <p:spPr>
          <a:xfrm>
            <a:off x="9080761" y="5360783"/>
            <a:ext cx="861133" cy="338554"/>
          </a:xfrm>
          <a:prstGeom prst="rect">
            <a:avLst/>
          </a:prstGeom>
          <a:noFill/>
        </p:spPr>
        <p:txBody>
          <a:bodyPr wrap="none" rtlCol="0">
            <a:spAutoFit/>
          </a:bodyPr>
          <a:lstStyle/>
          <a:p>
            <a:r>
              <a:rPr lang="de-CH" sz="1600" b="1" dirty="0">
                <a:solidFill>
                  <a:schemeClr val="bg1"/>
                </a:solidFill>
              </a:rPr>
              <a:t>Global</a:t>
            </a:r>
          </a:p>
        </p:txBody>
      </p:sp>
      <p:cxnSp>
        <p:nvCxnSpPr>
          <p:cNvPr id="80" name="Straight Arrow Connector 79"/>
          <p:cNvCxnSpPr>
            <a:cxnSpLocks/>
            <a:stCxn id="10" idx="3"/>
            <a:endCxn id="11" idx="1"/>
          </p:cNvCxnSpPr>
          <p:nvPr/>
        </p:nvCxnSpPr>
        <p:spPr>
          <a:xfrm>
            <a:off x="4107289" y="3260712"/>
            <a:ext cx="333564" cy="10771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2860698" y="5406082"/>
            <a:ext cx="526106" cy="338554"/>
          </a:xfrm>
          <a:prstGeom prst="rect">
            <a:avLst/>
          </a:prstGeom>
          <a:noFill/>
        </p:spPr>
        <p:txBody>
          <a:bodyPr wrap="none" rtlCol="0">
            <a:spAutoFit/>
          </a:bodyPr>
          <a:lstStyle/>
          <a:p>
            <a:r>
              <a:rPr lang="de-CH" sz="1600" b="1" dirty="0">
                <a:solidFill>
                  <a:schemeClr val="bg1"/>
                </a:solidFill>
              </a:rPr>
              <a:t>RSP</a:t>
            </a:r>
          </a:p>
        </p:txBody>
      </p:sp>
      <p:sp>
        <p:nvSpPr>
          <p:cNvPr id="89" name="TextBox 88"/>
          <p:cNvSpPr txBox="1"/>
          <p:nvPr/>
        </p:nvSpPr>
        <p:spPr>
          <a:xfrm>
            <a:off x="2330824" y="1346887"/>
            <a:ext cx="1793106" cy="954107"/>
          </a:xfrm>
          <a:prstGeom prst="rect">
            <a:avLst/>
          </a:prstGeom>
          <a:noFill/>
          <a:ln>
            <a:solidFill>
              <a:schemeClr val="tx1"/>
            </a:solidFill>
          </a:ln>
        </p:spPr>
        <p:txBody>
          <a:bodyPr wrap="square" rtlCol="0">
            <a:spAutoFit/>
          </a:bodyPr>
          <a:lstStyle/>
          <a:p>
            <a:pPr algn="ctr"/>
            <a:r>
              <a:rPr lang="de-CH" sz="1400" b="1" dirty="0">
                <a:solidFill>
                  <a:schemeClr val="bg1"/>
                </a:solidFill>
              </a:rPr>
              <a:t>RSPs </a:t>
            </a:r>
            <a:r>
              <a:rPr lang="de-CH" sz="1400" b="1" dirty="0" err="1">
                <a:solidFill>
                  <a:schemeClr val="bg1"/>
                </a:solidFill>
              </a:rPr>
              <a:t>implement</a:t>
            </a:r>
            <a:r>
              <a:rPr lang="de-CH" sz="1400" b="1" dirty="0">
                <a:solidFill>
                  <a:schemeClr val="bg1"/>
                </a:solidFill>
              </a:rPr>
              <a:t> NSA Micro-</a:t>
            </a:r>
            <a:r>
              <a:rPr lang="de-CH" sz="1400" b="1" dirty="0" err="1">
                <a:solidFill>
                  <a:schemeClr val="bg1"/>
                </a:solidFill>
              </a:rPr>
              <a:t>Interventions</a:t>
            </a:r>
            <a:r>
              <a:rPr lang="de-CH" sz="1400" b="1" dirty="0">
                <a:solidFill>
                  <a:schemeClr val="bg1"/>
                </a:solidFill>
              </a:rPr>
              <a:t> in </a:t>
            </a:r>
            <a:r>
              <a:rPr lang="de-CH" sz="1400" b="1" dirty="0" err="1">
                <a:solidFill>
                  <a:schemeClr val="bg1"/>
                </a:solidFill>
              </a:rPr>
              <a:t>mountain</a:t>
            </a:r>
            <a:r>
              <a:rPr lang="de-CH" sz="1400" b="1" dirty="0">
                <a:solidFill>
                  <a:schemeClr val="bg1"/>
                </a:solidFill>
              </a:rPr>
              <a:t> </a:t>
            </a:r>
            <a:r>
              <a:rPr lang="de-CH" sz="1400" b="1" dirty="0" err="1">
                <a:solidFill>
                  <a:schemeClr val="bg1"/>
                </a:solidFill>
              </a:rPr>
              <a:t>regions</a:t>
            </a:r>
            <a:endParaRPr lang="de-CH" sz="1400" b="1" dirty="0">
              <a:solidFill>
                <a:schemeClr val="bg1"/>
              </a:solidFill>
            </a:endParaRPr>
          </a:p>
        </p:txBody>
      </p:sp>
      <p:cxnSp>
        <p:nvCxnSpPr>
          <p:cNvPr id="126" name="Straight Arrow Connector 125"/>
          <p:cNvCxnSpPr>
            <a:cxnSpLocks/>
            <a:stCxn id="89" idx="3"/>
            <a:endCxn id="7" idx="1"/>
          </p:cNvCxnSpPr>
          <p:nvPr/>
        </p:nvCxnSpPr>
        <p:spPr>
          <a:xfrm>
            <a:off x="4123931" y="1894012"/>
            <a:ext cx="327145" cy="2626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a:cxnSpLocks/>
            <a:stCxn id="10" idx="0"/>
            <a:endCxn id="89" idx="2"/>
          </p:cNvCxnSpPr>
          <p:nvPr/>
        </p:nvCxnSpPr>
        <p:spPr>
          <a:xfrm flipV="1">
            <a:off x="3219057" y="2300994"/>
            <a:ext cx="8320" cy="4826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3" name="TextBox 142"/>
          <p:cNvSpPr txBox="1"/>
          <p:nvPr/>
        </p:nvSpPr>
        <p:spPr>
          <a:xfrm rot="16200000">
            <a:off x="1406184" y="384634"/>
            <a:ext cx="1138603" cy="369332"/>
          </a:xfrm>
          <a:prstGeom prst="rect">
            <a:avLst/>
          </a:prstGeom>
          <a:noFill/>
          <a:ln>
            <a:solidFill>
              <a:schemeClr val="tx1"/>
            </a:solidFill>
          </a:ln>
        </p:spPr>
        <p:txBody>
          <a:bodyPr wrap="square" rtlCol="0">
            <a:spAutoFit/>
          </a:bodyPr>
          <a:lstStyle/>
          <a:p>
            <a:pPr algn="ctr"/>
            <a:r>
              <a:rPr lang="de-CH" b="1" dirty="0">
                <a:solidFill>
                  <a:schemeClr val="bg1"/>
                </a:solidFill>
              </a:rPr>
              <a:t>Impact</a:t>
            </a:r>
          </a:p>
        </p:txBody>
      </p:sp>
      <p:sp>
        <p:nvSpPr>
          <p:cNvPr id="144" name="TextBox 143"/>
          <p:cNvSpPr txBox="1"/>
          <p:nvPr/>
        </p:nvSpPr>
        <p:spPr>
          <a:xfrm rot="16200000">
            <a:off x="1259528" y="1732298"/>
            <a:ext cx="1434357" cy="369332"/>
          </a:xfrm>
          <a:prstGeom prst="rect">
            <a:avLst/>
          </a:prstGeom>
          <a:noFill/>
          <a:ln>
            <a:solidFill>
              <a:schemeClr val="tx1"/>
            </a:solidFill>
          </a:ln>
        </p:spPr>
        <p:txBody>
          <a:bodyPr wrap="square" rtlCol="0">
            <a:spAutoFit/>
          </a:bodyPr>
          <a:lstStyle/>
          <a:p>
            <a:pPr algn="ctr"/>
            <a:r>
              <a:rPr lang="de-CH" dirty="0">
                <a:solidFill>
                  <a:schemeClr val="bg1"/>
                </a:solidFill>
              </a:rPr>
              <a:t>Outcome</a:t>
            </a:r>
          </a:p>
        </p:txBody>
      </p:sp>
      <p:sp>
        <p:nvSpPr>
          <p:cNvPr id="145" name="TextBox 144"/>
          <p:cNvSpPr txBox="1"/>
          <p:nvPr/>
        </p:nvSpPr>
        <p:spPr>
          <a:xfrm rot="16200000">
            <a:off x="1388257" y="3036705"/>
            <a:ext cx="1174458" cy="369332"/>
          </a:xfrm>
          <a:prstGeom prst="rect">
            <a:avLst/>
          </a:prstGeom>
          <a:noFill/>
          <a:ln>
            <a:solidFill>
              <a:schemeClr val="tx1"/>
            </a:solidFill>
          </a:ln>
        </p:spPr>
        <p:txBody>
          <a:bodyPr wrap="square" rtlCol="0">
            <a:spAutoFit/>
          </a:bodyPr>
          <a:lstStyle/>
          <a:p>
            <a:pPr algn="ctr"/>
            <a:r>
              <a:rPr lang="de-CH" dirty="0">
                <a:solidFill>
                  <a:schemeClr val="bg1"/>
                </a:solidFill>
              </a:rPr>
              <a:t>Output</a:t>
            </a:r>
          </a:p>
        </p:txBody>
      </p:sp>
      <p:sp>
        <p:nvSpPr>
          <p:cNvPr id="146" name="TextBox 145"/>
          <p:cNvSpPr txBox="1"/>
          <p:nvPr/>
        </p:nvSpPr>
        <p:spPr>
          <a:xfrm rot="16200000">
            <a:off x="1383757" y="4219555"/>
            <a:ext cx="1191240" cy="369332"/>
          </a:xfrm>
          <a:prstGeom prst="rect">
            <a:avLst/>
          </a:prstGeom>
          <a:noFill/>
          <a:ln>
            <a:solidFill>
              <a:schemeClr val="tx1"/>
            </a:solidFill>
          </a:ln>
        </p:spPr>
        <p:txBody>
          <a:bodyPr wrap="square" rtlCol="0">
            <a:spAutoFit/>
          </a:bodyPr>
          <a:lstStyle/>
          <a:p>
            <a:pPr algn="ctr"/>
            <a:r>
              <a:rPr lang="de-CH" dirty="0" err="1">
                <a:solidFill>
                  <a:schemeClr val="bg1"/>
                </a:solidFill>
              </a:rPr>
              <a:t>Activities</a:t>
            </a:r>
            <a:endParaRPr lang="de-CH" dirty="0">
              <a:solidFill>
                <a:schemeClr val="bg1"/>
              </a:solidFill>
            </a:endParaRPr>
          </a:p>
        </p:txBody>
      </p:sp>
      <p:cxnSp>
        <p:nvCxnSpPr>
          <p:cNvPr id="147" name="Straight Connector 146"/>
          <p:cNvCxnSpPr/>
          <p:nvPr/>
        </p:nvCxnSpPr>
        <p:spPr>
          <a:xfrm flipH="1">
            <a:off x="4250522" y="1679194"/>
            <a:ext cx="23264" cy="3530369"/>
          </a:xfrm>
          <a:prstGeom prst="line">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a:cxnSpLocks/>
            <a:stCxn id="11" idx="0"/>
            <a:endCxn id="7" idx="2"/>
          </p:cNvCxnSpPr>
          <p:nvPr/>
        </p:nvCxnSpPr>
        <p:spPr>
          <a:xfrm flipV="1">
            <a:off x="5311285" y="2634142"/>
            <a:ext cx="28417" cy="149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3" name="TextBox 162"/>
          <p:cNvSpPr txBox="1"/>
          <p:nvPr/>
        </p:nvSpPr>
        <p:spPr>
          <a:xfrm>
            <a:off x="4440853" y="5919805"/>
            <a:ext cx="2428870" cy="276999"/>
          </a:xfrm>
          <a:prstGeom prst="rect">
            <a:avLst/>
          </a:prstGeom>
          <a:noFill/>
        </p:spPr>
        <p:txBody>
          <a:bodyPr wrap="none" rtlCol="0">
            <a:spAutoFit/>
          </a:bodyPr>
          <a:lstStyle/>
          <a:p>
            <a:r>
              <a:rPr lang="de-CH" sz="1200" dirty="0">
                <a:solidFill>
                  <a:schemeClr val="bg1"/>
                </a:solidFill>
              </a:rPr>
              <a:t>* </a:t>
            </a:r>
            <a:r>
              <a:rPr lang="de-CH" sz="1200" dirty="0" err="1">
                <a:solidFill>
                  <a:schemeClr val="bg1"/>
                </a:solidFill>
              </a:rPr>
              <a:t>Scaling-Up</a:t>
            </a:r>
            <a:r>
              <a:rPr lang="de-CH" sz="1200" dirty="0">
                <a:solidFill>
                  <a:schemeClr val="bg1"/>
                </a:solidFill>
              </a:rPr>
              <a:t> NSA </a:t>
            </a:r>
            <a:r>
              <a:rPr lang="de-CH" sz="1200" dirty="0" err="1">
                <a:solidFill>
                  <a:schemeClr val="bg1"/>
                </a:solidFill>
              </a:rPr>
              <a:t>Interventions</a:t>
            </a:r>
            <a:endParaRPr lang="de-CH" sz="1200" dirty="0">
              <a:solidFill>
                <a:schemeClr val="bg1"/>
              </a:solidFill>
            </a:endParaRPr>
          </a:p>
        </p:txBody>
      </p:sp>
    </p:spTree>
    <p:extLst>
      <p:ext uri="{BB962C8B-B14F-4D97-AF65-F5344CB8AC3E}">
        <p14:creationId xmlns:p14="http://schemas.microsoft.com/office/powerpoint/2010/main" val="3765839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D2F478-318C-4A43-942B-8C214FC1AFBF}"/>
              </a:ext>
            </a:extLst>
          </p:cNvPr>
          <p:cNvSpPr>
            <a:spLocks noGrp="1"/>
          </p:cNvSpPr>
          <p:nvPr>
            <p:ph type="title"/>
          </p:nvPr>
        </p:nvSpPr>
        <p:spPr>
          <a:xfrm>
            <a:off x="2248645" y="81120"/>
            <a:ext cx="8309483" cy="1010692"/>
          </a:xfrm>
        </p:spPr>
        <p:txBody>
          <a:bodyPr>
            <a:noAutofit/>
          </a:bodyPr>
          <a:lstStyle/>
          <a:p>
            <a:r>
              <a:rPr lang="en-GB" sz="3600" dirty="0"/>
              <a:t>Training Teams of Trainers (</a:t>
            </a:r>
            <a:r>
              <a:rPr lang="en-GB" sz="3600" dirty="0" err="1"/>
              <a:t>ToToT</a:t>
            </a:r>
            <a:r>
              <a:rPr lang="en-GB" sz="3600" dirty="0"/>
              <a:t>)</a:t>
            </a:r>
          </a:p>
        </p:txBody>
      </p:sp>
      <p:sp>
        <p:nvSpPr>
          <p:cNvPr id="5" name="TextBox 4">
            <a:extLst>
              <a:ext uri="{FF2B5EF4-FFF2-40B4-BE49-F238E27FC236}">
                <a16:creationId xmlns:a16="http://schemas.microsoft.com/office/drawing/2014/main" xmlns="" id="{0EA6FE89-1EC6-884A-9D86-7D48DCF53FFC}"/>
              </a:ext>
            </a:extLst>
          </p:cNvPr>
          <p:cNvSpPr txBox="1"/>
          <p:nvPr/>
        </p:nvSpPr>
        <p:spPr>
          <a:xfrm>
            <a:off x="4310517" y="1190360"/>
            <a:ext cx="3591494" cy="738664"/>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de-DE" sz="2400" b="1" dirty="0" err="1"/>
              <a:t>ToToT</a:t>
            </a:r>
            <a:endParaRPr lang="de-DE" sz="2400" b="1" dirty="0"/>
          </a:p>
          <a:p>
            <a:pPr algn="ctr"/>
            <a:r>
              <a:rPr lang="de-DE" dirty="0"/>
              <a:t>Training </a:t>
            </a:r>
            <a:r>
              <a:rPr lang="de-DE" dirty="0" err="1"/>
              <a:t>of</a:t>
            </a:r>
            <a:r>
              <a:rPr lang="de-DE" dirty="0"/>
              <a:t> Teams </a:t>
            </a:r>
            <a:r>
              <a:rPr lang="de-DE" dirty="0" err="1"/>
              <a:t>of</a:t>
            </a:r>
            <a:r>
              <a:rPr lang="de-DE" dirty="0"/>
              <a:t> Trainers</a:t>
            </a:r>
          </a:p>
        </p:txBody>
      </p:sp>
      <p:sp>
        <p:nvSpPr>
          <p:cNvPr id="9" name="TextBox 8">
            <a:extLst>
              <a:ext uri="{FF2B5EF4-FFF2-40B4-BE49-F238E27FC236}">
                <a16:creationId xmlns:a16="http://schemas.microsoft.com/office/drawing/2014/main" xmlns="" id="{FBB1CA45-D840-4344-BD0C-ADA70CCC5C91}"/>
              </a:ext>
            </a:extLst>
          </p:cNvPr>
          <p:cNvSpPr txBox="1"/>
          <p:nvPr/>
        </p:nvSpPr>
        <p:spPr>
          <a:xfrm>
            <a:off x="1816218" y="4687936"/>
            <a:ext cx="8657956" cy="1477328"/>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marL="285750" indent="-285750" algn="ctr">
              <a:buFont typeface="Arial" panose="020B0604020202020204" pitchFamily="34" charset="0"/>
              <a:buChar char="•"/>
            </a:pPr>
            <a:r>
              <a:rPr lang="es-ES_tradnl" b="1" dirty="0"/>
              <a:t>3 </a:t>
            </a:r>
            <a:r>
              <a:rPr lang="es-ES_tradnl" b="1" dirty="0" err="1"/>
              <a:t>team</a:t>
            </a:r>
            <a:r>
              <a:rPr lang="es-ES_tradnl" b="1" dirty="0"/>
              <a:t> </a:t>
            </a:r>
            <a:r>
              <a:rPr lang="es-ES_tradnl" b="1" dirty="0" err="1"/>
              <a:t>of</a:t>
            </a:r>
            <a:r>
              <a:rPr lang="es-ES_tradnl" b="1" dirty="0"/>
              <a:t> </a:t>
            </a:r>
            <a:r>
              <a:rPr lang="es-ES_tradnl" b="1" dirty="0" err="1"/>
              <a:t>trainers</a:t>
            </a:r>
            <a:r>
              <a:rPr lang="es-ES_tradnl" b="1" dirty="0"/>
              <a:t> in </a:t>
            </a:r>
            <a:r>
              <a:rPr lang="es-ES_tradnl" b="1" dirty="0" err="1"/>
              <a:t>each</a:t>
            </a:r>
            <a:r>
              <a:rPr lang="es-ES_tradnl" b="1" dirty="0"/>
              <a:t> </a:t>
            </a:r>
            <a:r>
              <a:rPr lang="es-ES_tradnl" b="1" dirty="0" err="1"/>
              <a:t>region</a:t>
            </a:r>
            <a:r>
              <a:rPr lang="es-ES_tradnl" b="1" dirty="0"/>
              <a:t> (12 </a:t>
            </a:r>
            <a:r>
              <a:rPr lang="es-ES_tradnl" b="1" dirty="0" err="1"/>
              <a:t>teams</a:t>
            </a:r>
            <a:r>
              <a:rPr lang="es-ES_tradnl" b="1" dirty="0"/>
              <a:t> in total)</a:t>
            </a:r>
          </a:p>
          <a:p>
            <a:pPr marL="285750" indent="-285750" algn="ctr">
              <a:buFont typeface="Arial" panose="020B0604020202020204" pitchFamily="34" charset="0"/>
              <a:buChar char="•"/>
            </a:pPr>
            <a:r>
              <a:rPr lang="es-ES_tradnl" b="1" dirty="0"/>
              <a:t>12 </a:t>
            </a:r>
            <a:r>
              <a:rPr lang="es-ES_tradnl" b="1" dirty="0" err="1"/>
              <a:t>teams</a:t>
            </a:r>
            <a:r>
              <a:rPr lang="es-ES_tradnl" b="1" dirty="0"/>
              <a:t> </a:t>
            </a:r>
            <a:r>
              <a:rPr lang="es-ES_tradnl" b="1" dirty="0" err="1"/>
              <a:t>with</a:t>
            </a:r>
            <a:r>
              <a:rPr lang="es-ES_tradnl" b="1" dirty="0"/>
              <a:t> 4 </a:t>
            </a:r>
            <a:r>
              <a:rPr lang="es-ES_tradnl" b="1" dirty="0" err="1"/>
              <a:t>trainers</a:t>
            </a:r>
            <a:r>
              <a:rPr lang="es-ES_tradnl" b="1" dirty="0"/>
              <a:t> in </a:t>
            </a:r>
            <a:r>
              <a:rPr lang="es-ES_tradnl" b="1" dirty="0" err="1"/>
              <a:t>each</a:t>
            </a:r>
            <a:r>
              <a:rPr lang="es-ES_tradnl" b="1" dirty="0"/>
              <a:t> </a:t>
            </a:r>
            <a:r>
              <a:rPr lang="es-ES_tradnl" b="1" dirty="0" err="1"/>
              <a:t>team</a:t>
            </a:r>
            <a:r>
              <a:rPr lang="es-ES_tradnl" b="1" dirty="0"/>
              <a:t> (48 </a:t>
            </a:r>
            <a:r>
              <a:rPr lang="es-ES_tradnl" b="1" dirty="0" err="1"/>
              <a:t>trainers</a:t>
            </a:r>
            <a:r>
              <a:rPr lang="es-ES_tradnl" b="1" dirty="0"/>
              <a:t>)</a:t>
            </a:r>
          </a:p>
          <a:p>
            <a:pPr marL="285750" indent="-285750" algn="ctr">
              <a:buFont typeface="Arial" panose="020B0604020202020204" pitchFamily="34" charset="0"/>
              <a:buChar char="•"/>
            </a:pPr>
            <a:r>
              <a:rPr lang="es-ES_tradnl" b="1" dirty="0" err="1"/>
              <a:t>Each</a:t>
            </a:r>
            <a:r>
              <a:rPr lang="es-ES_tradnl" b="1" dirty="0"/>
              <a:t> </a:t>
            </a:r>
            <a:r>
              <a:rPr lang="es-ES_tradnl" b="1" dirty="0" err="1"/>
              <a:t>team</a:t>
            </a:r>
            <a:r>
              <a:rPr lang="es-ES_tradnl" b="1" dirty="0"/>
              <a:t> </a:t>
            </a:r>
            <a:r>
              <a:rPr lang="es-ES_tradnl" b="1" dirty="0" err="1"/>
              <a:t>implemented</a:t>
            </a:r>
            <a:r>
              <a:rPr lang="es-ES_tradnl" b="1" dirty="0"/>
              <a:t> 2 CDP (</a:t>
            </a:r>
            <a:r>
              <a:rPr lang="es-ES_tradnl" b="1" dirty="0" err="1"/>
              <a:t>funded</a:t>
            </a:r>
            <a:r>
              <a:rPr lang="es-ES_tradnl" b="1" dirty="0"/>
              <a:t>) in </a:t>
            </a:r>
            <a:r>
              <a:rPr lang="es-ES_tradnl" b="1" dirty="0" err="1"/>
              <a:t>their</a:t>
            </a:r>
            <a:r>
              <a:rPr lang="es-ES_tradnl" b="1" dirty="0"/>
              <a:t> </a:t>
            </a:r>
            <a:r>
              <a:rPr lang="es-ES_tradnl" b="1" dirty="0" err="1"/>
              <a:t>community</a:t>
            </a:r>
            <a:endParaRPr lang="es-ES_tradnl" b="1" dirty="0"/>
          </a:p>
          <a:p>
            <a:pPr marL="285750" indent="-285750" algn="ctr">
              <a:buFont typeface="Arial" panose="020B0604020202020204" pitchFamily="34" charset="0"/>
              <a:buChar char="•"/>
            </a:pPr>
            <a:r>
              <a:rPr lang="es-ES_tradnl" b="1" dirty="0" err="1"/>
              <a:t>Each</a:t>
            </a:r>
            <a:r>
              <a:rPr lang="es-ES_tradnl" b="1" dirty="0"/>
              <a:t> CDP has 25 </a:t>
            </a:r>
            <a:r>
              <a:rPr lang="es-ES_tradnl" b="1" dirty="0" err="1"/>
              <a:t>participants</a:t>
            </a:r>
            <a:r>
              <a:rPr lang="es-ES_tradnl" b="1" dirty="0"/>
              <a:t> </a:t>
            </a:r>
            <a:r>
              <a:rPr lang="es-ES_tradnl" b="1" dirty="0" err="1"/>
              <a:t>implementing</a:t>
            </a:r>
            <a:r>
              <a:rPr lang="es-ES_tradnl" b="1" dirty="0"/>
              <a:t> a </a:t>
            </a:r>
            <a:r>
              <a:rPr lang="es-ES_tradnl" b="1" dirty="0" err="1"/>
              <a:t>Microintervention</a:t>
            </a:r>
            <a:endParaRPr lang="es-ES_tradnl" b="1" dirty="0"/>
          </a:p>
          <a:p>
            <a:pPr marL="285750" indent="-285750" algn="ctr">
              <a:buFont typeface="Arial" panose="020B0604020202020204" pitchFamily="34" charset="0"/>
              <a:buChar char="•"/>
            </a:pPr>
            <a:r>
              <a:rPr lang="es-ES_tradnl" b="1" dirty="0"/>
              <a:t>12 x 2 x 25 = 600 MI + 25 in East </a:t>
            </a:r>
            <a:r>
              <a:rPr lang="es-ES_tradnl" b="1" dirty="0" err="1"/>
              <a:t>Africa</a:t>
            </a:r>
            <a:endParaRPr lang="es-ES_tradnl" b="1" dirty="0"/>
          </a:p>
        </p:txBody>
      </p:sp>
      <p:sp>
        <p:nvSpPr>
          <p:cNvPr id="10" name="TextBox 9">
            <a:extLst>
              <a:ext uri="{FF2B5EF4-FFF2-40B4-BE49-F238E27FC236}">
                <a16:creationId xmlns:a16="http://schemas.microsoft.com/office/drawing/2014/main" xmlns="" id="{CCC5D075-0D11-8D4C-8473-1D49AE8EDD00}"/>
              </a:ext>
            </a:extLst>
          </p:cNvPr>
          <p:cNvSpPr txBox="1"/>
          <p:nvPr/>
        </p:nvSpPr>
        <p:spPr>
          <a:xfrm>
            <a:off x="1524001" y="2765530"/>
            <a:ext cx="585835"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b="1" dirty="0" err="1"/>
              <a:t>ToT</a:t>
            </a:r>
            <a:r>
              <a:rPr lang="de-DE" b="1" dirty="0"/>
              <a:t> </a:t>
            </a:r>
          </a:p>
        </p:txBody>
      </p:sp>
      <p:sp>
        <p:nvSpPr>
          <p:cNvPr id="12" name="TextBox 11">
            <a:extLst>
              <a:ext uri="{FF2B5EF4-FFF2-40B4-BE49-F238E27FC236}">
                <a16:creationId xmlns:a16="http://schemas.microsoft.com/office/drawing/2014/main" xmlns="" id="{C485D242-0688-9448-B738-8248DD0AC4F7}"/>
              </a:ext>
            </a:extLst>
          </p:cNvPr>
          <p:cNvSpPr txBox="1"/>
          <p:nvPr/>
        </p:nvSpPr>
        <p:spPr>
          <a:xfrm>
            <a:off x="4077849" y="2266731"/>
            <a:ext cx="1357057"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de-DE" dirty="0" err="1"/>
              <a:t>Hindukush</a:t>
            </a:r>
            <a:endParaRPr lang="de-DE" dirty="0"/>
          </a:p>
        </p:txBody>
      </p:sp>
      <p:cxnSp>
        <p:nvCxnSpPr>
          <p:cNvPr id="18" name="Straight Arrow Connector 17">
            <a:extLst>
              <a:ext uri="{FF2B5EF4-FFF2-40B4-BE49-F238E27FC236}">
                <a16:creationId xmlns:a16="http://schemas.microsoft.com/office/drawing/2014/main" xmlns="" id="{476C85EB-1343-0444-9D9E-9BAA74B108B8}"/>
              </a:ext>
            </a:extLst>
          </p:cNvPr>
          <p:cNvCxnSpPr>
            <a:cxnSpLocks/>
          </p:cNvCxnSpPr>
          <p:nvPr/>
        </p:nvCxnSpPr>
        <p:spPr>
          <a:xfrm>
            <a:off x="7902011" y="1561659"/>
            <a:ext cx="1406696" cy="61797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xmlns="" id="{99F85CC5-9217-EB4F-B440-AFB9699703DF}"/>
              </a:ext>
            </a:extLst>
          </p:cNvPr>
          <p:cNvCxnSpPr>
            <a:cxnSpLocks/>
          </p:cNvCxnSpPr>
          <p:nvPr/>
        </p:nvCxnSpPr>
        <p:spPr>
          <a:xfrm>
            <a:off x="7076809" y="1961396"/>
            <a:ext cx="0" cy="2451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xmlns="" id="{C2480E67-A628-7B49-9AA5-7CAFDFD3D871}"/>
              </a:ext>
            </a:extLst>
          </p:cNvPr>
          <p:cNvCxnSpPr>
            <a:cxnSpLocks/>
            <a:stCxn id="5" idx="1"/>
          </p:cNvCxnSpPr>
          <p:nvPr/>
        </p:nvCxnSpPr>
        <p:spPr>
          <a:xfrm flipH="1">
            <a:off x="2784777" y="1559692"/>
            <a:ext cx="1525740" cy="61797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xmlns="" id="{7497E9EF-23B9-0F41-82EF-9F6C662FF448}"/>
              </a:ext>
            </a:extLst>
          </p:cNvPr>
          <p:cNvSpPr txBox="1"/>
          <p:nvPr/>
        </p:nvSpPr>
        <p:spPr>
          <a:xfrm>
            <a:off x="1584655" y="2191006"/>
            <a:ext cx="1379989"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GB" dirty="0" err="1"/>
              <a:t>HImalaya</a:t>
            </a:r>
            <a:endParaRPr lang="en-GB" dirty="0"/>
          </a:p>
        </p:txBody>
      </p:sp>
      <p:cxnSp>
        <p:nvCxnSpPr>
          <p:cNvPr id="26" name="Straight Arrow Connector 25">
            <a:extLst>
              <a:ext uri="{FF2B5EF4-FFF2-40B4-BE49-F238E27FC236}">
                <a16:creationId xmlns:a16="http://schemas.microsoft.com/office/drawing/2014/main" xmlns="" id="{2A34FC6F-5B5B-7546-AA77-8E98DEA7C3D4}"/>
              </a:ext>
            </a:extLst>
          </p:cNvPr>
          <p:cNvCxnSpPr>
            <a:cxnSpLocks/>
          </p:cNvCxnSpPr>
          <p:nvPr/>
        </p:nvCxnSpPr>
        <p:spPr>
          <a:xfrm>
            <a:off x="4648854" y="1945820"/>
            <a:ext cx="0" cy="2607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xmlns="" id="{46C32D6D-28DA-9140-93FC-6C6D98982EEF}"/>
              </a:ext>
            </a:extLst>
          </p:cNvPr>
          <p:cNvSpPr txBox="1"/>
          <p:nvPr/>
        </p:nvSpPr>
        <p:spPr>
          <a:xfrm>
            <a:off x="6591293" y="2248441"/>
            <a:ext cx="1497859"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GB" dirty="0"/>
              <a:t>Tien Shan</a:t>
            </a:r>
          </a:p>
        </p:txBody>
      </p:sp>
      <p:sp>
        <p:nvSpPr>
          <p:cNvPr id="36" name="TextBox 35">
            <a:extLst>
              <a:ext uri="{FF2B5EF4-FFF2-40B4-BE49-F238E27FC236}">
                <a16:creationId xmlns:a16="http://schemas.microsoft.com/office/drawing/2014/main" xmlns="" id="{5FED59F5-7F1C-EC46-9C13-9555185877FF}"/>
              </a:ext>
            </a:extLst>
          </p:cNvPr>
          <p:cNvSpPr txBox="1"/>
          <p:nvPr/>
        </p:nvSpPr>
        <p:spPr>
          <a:xfrm>
            <a:off x="9245539" y="2206582"/>
            <a:ext cx="1365131"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GB" dirty="0"/>
              <a:t>Andes </a:t>
            </a:r>
          </a:p>
        </p:txBody>
      </p:sp>
      <p:sp>
        <p:nvSpPr>
          <p:cNvPr id="42" name="TextBox 41">
            <a:extLst>
              <a:ext uri="{FF2B5EF4-FFF2-40B4-BE49-F238E27FC236}">
                <a16:creationId xmlns:a16="http://schemas.microsoft.com/office/drawing/2014/main" xmlns="" id="{76BBAAD9-2E10-EF46-BA2D-D74F70997DD5}"/>
              </a:ext>
            </a:extLst>
          </p:cNvPr>
          <p:cNvSpPr txBox="1"/>
          <p:nvPr/>
        </p:nvSpPr>
        <p:spPr>
          <a:xfrm>
            <a:off x="2250993" y="2765530"/>
            <a:ext cx="53378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b="1" dirty="0" err="1"/>
              <a:t>ToT</a:t>
            </a:r>
            <a:r>
              <a:rPr lang="de-DE" b="1" dirty="0"/>
              <a:t> </a:t>
            </a:r>
          </a:p>
        </p:txBody>
      </p:sp>
      <p:sp>
        <p:nvSpPr>
          <p:cNvPr id="43" name="TextBox 42">
            <a:extLst>
              <a:ext uri="{FF2B5EF4-FFF2-40B4-BE49-F238E27FC236}">
                <a16:creationId xmlns:a16="http://schemas.microsoft.com/office/drawing/2014/main" xmlns="" id="{E7D9C3C4-F147-0F40-9273-D7DBE2C95F7F}"/>
              </a:ext>
            </a:extLst>
          </p:cNvPr>
          <p:cNvSpPr txBox="1"/>
          <p:nvPr/>
        </p:nvSpPr>
        <p:spPr>
          <a:xfrm>
            <a:off x="2925937" y="2765530"/>
            <a:ext cx="581243"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b="1" dirty="0" err="1"/>
              <a:t>ToT</a:t>
            </a:r>
            <a:r>
              <a:rPr lang="de-DE" b="1" dirty="0"/>
              <a:t> </a:t>
            </a:r>
          </a:p>
        </p:txBody>
      </p:sp>
      <p:sp>
        <p:nvSpPr>
          <p:cNvPr id="44" name="TextBox 43">
            <a:extLst>
              <a:ext uri="{FF2B5EF4-FFF2-40B4-BE49-F238E27FC236}">
                <a16:creationId xmlns:a16="http://schemas.microsoft.com/office/drawing/2014/main" xmlns="" id="{20FF0C4C-EFF1-DF4D-8D3F-243CE4A8CD0E}"/>
              </a:ext>
            </a:extLst>
          </p:cNvPr>
          <p:cNvSpPr txBox="1"/>
          <p:nvPr/>
        </p:nvSpPr>
        <p:spPr>
          <a:xfrm>
            <a:off x="1552165" y="3590127"/>
            <a:ext cx="698828" cy="369332"/>
          </a:xfrm>
          <a:prstGeom prst="rect">
            <a:avLst/>
          </a:prstGeom>
          <a:noFill/>
        </p:spPr>
        <p:txBody>
          <a:bodyPr wrap="square" rtlCol="0">
            <a:spAutoFit/>
          </a:bodyPr>
          <a:lstStyle/>
          <a:p>
            <a:r>
              <a:rPr lang="en-GB" b="1" dirty="0">
                <a:solidFill>
                  <a:schemeClr val="bg1"/>
                </a:solidFill>
              </a:rPr>
              <a:t>CDP</a:t>
            </a:r>
          </a:p>
        </p:txBody>
      </p:sp>
      <p:sp>
        <p:nvSpPr>
          <p:cNvPr id="46" name="TextBox 45">
            <a:extLst>
              <a:ext uri="{FF2B5EF4-FFF2-40B4-BE49-F238E27FC236}">
                <a16:creationId xmlns:a16="http://schemas.microsoft.com/office/drawing/2014/main" xmlns="" id="{F86E3DA1-D79D-8743-B48B-AAD9FC037505}"/>
              </a:ext>
            </a:extLst>
          </p:cNvPr>
          <p:cNvSpPr txBox="1"/>
          <p:nvPr/>
        </p:nvSpPr>
        <p:spPr>
          <a:xfrm>
            <a:off x="2417862" y="3829109"/>
            <a:ext cx="698828" cy="369332"/>
          </a:xfrm>
          <a:prstGeom prst="rect">
            <a:avLst/>
          </a:prstGeom>
          <a:noFill/>
        </p:spPr>
        <p:txBody>
          <a:bodyPr wrap="square" rtlCol="0">
            <a:spAutoFit/>
          </a:bodyPr>
          <a:lstStyle/>
          <a:p>
            <a:r>
              <a:rPr lang="en-GB" b="1" dirty="0">
                <a:solidFill>
                  <a:schemeClr val="bg1"/>
                </a:solidFill>
              </a:rPr>
              <a:t>CDP</a:t>
            </a:r>
          </a:p>
        </p:txBody>
      </p:sp>
      <p:sp>
        <p:nvSpPr>
          <p:cNvPr id="47" name="TextBox 46">
            <a:extLst>
              <a:ext uri="{FF2B5EF4-FFF2-40B4-BE49-F238E27FC236}">
                <a16:creationId xmlns:a16="http://schemas.microsoft.com/office/drawing/2014/main" xmlns="" id="{A42A970A-3D16-F245-9506-C7C4BB86CADC}"/>
              </a:ext>
            </a:extLst>
          </p:cNvPr>
          <p:cNvSpPr txBox="1"/>
          <p:nvPr/>
        </p:nvSpPr>
        <p:spPr>
          <a:xfrm>
            <a:off x="2227108" y="3424830"/>
            <a:ext cx="698828" cy="369332"/>
          </a:xfrm>
          <a:prstGeom prst="rect">
            <a:avLst/>
          </a:prstGeom>
          <a:noFill/>
        </p:spPr>
        <p:txBody>
          <a:bodyPr wrap="square" rtlCol="0">
            <a:spAutoFit/>
          </a:bodyPr>
          <a:lstStyle/>
          <a:p>
            <a:r>
              <a:rPr lang="en-GB" b="1" dirty="0">
                <a:solidFill>
                  <a:schemeClr val="bg1"/>
                </a:solidFill>
              </a:rPr>
              <a:t>CDP</a:t>
            </a:r>
          </a:p>
        </p:txBody>
      </p:sp>
      <p:sp>
        <p:nvSpPr>
          <p:cNvPr id="48" name="TextBox 47">
            <a:extLst>
              <a:ext uri="{FF2B5EF4-FFF2-40B4-BE49-F238E27FC236}">
                <a16:creationId xmlns:a16="http://schemas.microsoft.com/office/drawing/2014/main" xmlns="" id="{0CAB70CC-F32F-2F4F-BCE3-73DEBE158159}"/>
              </a:ext>
            </a:extLst>
          </p:cNvPr>
          <p:cNvSpPr txBox="1"/>
          <p:nvPr/>
        </p:nvSpPr>
        <p:spPr>
          <a:xfrm>
            <a:off x="1644766" y="4108540"/>
            <a:ext cx="698828" cy="369332"/>
          </a:xfrm>
          <a:prstGeom prst="rect">
            <a:avLst/>
          </a:prstGeom>
          <a:noFill/>
        </p:spPr>
        <p:txBody>
          <a:bodyPr wrap="square" rtlCol="0">
            <a:spAutoFit/>
          </a:bodyPr>
          <a:lstStyle/>
          <a:p>
            <a:r>
              <a:rPr lang="en-GB" b="1" dirty="0">
                <a:solidFill>
                  <a:schemeClr val="bg1"/>
                </a:solidFill>
              </a:rPr>
              <a:t>CDP</a:t>
            </a:r>
          </a:p>
        </p:txBody>
      </p:sp>
      <p:sp>
        <p:nvSpPr>
          <p:cNvPr id="49" name="TextBox 48">
            <a:extLst>
              <a:ext uri="{FF2B5EF4-FFF2-40B4-BE49-F238E27FC236}">
                <a16:creationId xmlns:a16="http://schemas.microsoft.com/office/drawing/2014/main" xmlns="" id="{FC79A636-D96E-9847-9176-6B0A8D343DCC}"/>
              </a:ext>
            </a:extLst>
          </p:cNvPr>
          <p:cNvSpPr txBox="1"/>
          <p:nvPr/>
        </p:nvSpPr>
        <p:spPr>
          <a:xfrm>
            <a:off x="7664496" y="3470193"/>
            <a:ext cx="698828" cy="369332"/>
          </a:xfrm>
          <a:prstGeom prst="rect">
            <a:avLst/>
          </a:prstGeom>
          <a:noFill/>
        </p:spPr>
        <p:txBody>
          <a:bodyPr wrap="square" rtlCol="0">
            <a:spAutoFit/>
          </a:bodyPr>
          <a:lstStyle/>
          <a:p>
            <a:r>
              <a:rPr lang="en-GB" b="1" dirty="0">
                <a:solidFill>
                  <a:schemeClr val="bg1"/>
                </a:solidFill>
              </a:rPr>
              <a:t>CDP</a:t>
            </a:r>
          </a:p>
        </p:txBody>
      </p:sp>
      <p:sp>
        <p:nvSpPr>
          <p:cNvPr id="50" name="TextBox 49">
            <a:extLst>
              <a:ext uri="{FF2B5EF4-FFF2-40B4-BE49-F238E27FC236}">
                <a16:creationId xmlns:a16="http://schemas.microsoft.com/office/drawing/2014/main" xmlns="" id="{2812EE81-7642-B141-9F6F-21042E259627}"/>
              </a:ext>
            </a:extLst>
          </p:cNvPr>
          <p:cNvSpPr txBox="1"/>
          <p:nvPr/>
        </p:nvSpPr>
        <p:spPr>
          <a:xfrm>
            <a:off x="2887863" y="4127270"/>
            <a:ext cx="698828" cy="369332"/>
          </a:xfrm>
          <a:prstGeom prst="rect">
            <a:avLst/>
          </a:prstGeom>
          <a:noFill/>
        </p:spPr>
        <p:txBody>
          <a:bodyPr wrap="square" rtlCol="0">
            <a:spAutoFit/>
          </a:bodyPr>
          <a:lstStyle/>
          <a:p>
            <a:r>
              <a:rPr lang="en-GB" b="1" dirty="0">
                <a:solidFill>
                  <a:schemeClr val="bg1"/>
                </a:solidFill>
              </a:rPr>
              <a:t>CDP</a:t>
            </a:r>
          </a:p>
        </p:txBody>
      </p:sp>
      <p:sp>
        <p:nvSpPr>
          <p:cNvPr id="51" name="TextBox 50">
            <a:extLst>
              <a:ext uri="{FF2B5EF4-FFF2-40B4-BE49-F238E27FC236}">
                <a16:creationId xmlns:a16="http://schemas.microsoft.com/office/drawing/2014/main" xmlns="" id="{6487253B-F50D-C349-95E0-0E165A4E46C9}"/>
              </a:ext>
            </a:extLst>
          </p:cNvPr>
          <p:cNvSpPr txBox="1"/>
          <p:nvPr/>
        </p:nvSpPr>
        <p:spPr>
          <a:xfrm>
            <a:off x="3935928" y="2830637"/>
            <a:ext cx="585835"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b="1" dirty="0" err="1"/>
              <a:t>ToT</a:t>
            </a:r>
            <a:r>
              <a:rPr lang="de-DE" b="1" dirty="0"/>
              <a:t> </a:t>
            </a:r>
          </a:p>
        </p:txBody>
      </p:sp>
      <p:sp>
        <p:nvSpPr>
          <p:cNvPr id="52" name="TextBox 51">
            <a:extLst>
              <a:ext uri="{FF2B5EF4-FFF2-40B4-BE49-F238E27FC236}">
                <a16:creationId xmlns:a16="http://schemas.microsoft.com/office/drawing/2014/main" xmlns="" id="{CB6953BC-126B-5042-8C5F-BDB1D720EC77}"/>
              </a:ext>
            </a:extLst>
          </p:cNvPr>
          <p:cNvSpPr txBox="1"/>
          <p:nvPr/>
        </p:nvSpPr>
        <p:spPr>
          <a:xfrm>
            <a:off x="4662920" y="2830637"/>
            <a:ext cx="53378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b="1" dirty="0" err="1"/>
              <a:t>ToT</a:t>
            </a:r>
            <a:r>
              <a:rPr lang="de-DE" b="1" dirty="0"/>
              <a:t> </a:t>
            </a:r>
          </a:p>
        </p:txBody>
      </p:sp>
      <p:sp>
        <p:nvSpPr>
          <p:cNvPr id="53" name="TextBox 52">
            <a:extLst>
              <a:ext uri="{FF2B5EF4-FFF2-40B4-BE49-F238E27FC236}">
                <a16:creationId xmlns:a16="http://schemas.microsoft.com/office/drawing/2014/main" xmlns="" id="{9CB0FAE7-351E-6348-9F68-7D69202CEEAD}"/>
              </a:ext>
            </a:extLst>
          </p:cNvPr>
          <p:cNvSpPr txBox="1"/>
          <p:nvPr/>
        </p:nvSpPr>
        <p:spPr>
          <a:xfrm>
            <a:off x="5337864" y="2830637"/>
            <a:ext cx="581243"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b="1" dirty="0" err="1"/>
              <a:t>ToT</a:t>
            </a:r>
            <a:r>
              <a:rPr lang="de-DE" b="1" dirty="0"/>
              <a:t> </a:t>
            </a:r>
          </a:p>
        </p:txBody>
      </p:sp>
      <p:sp>
        <p:nvSpPr>
          <p:cNvPr id="54" name="TextBox 53">
            <a:extLst>
              <a:ext uri="{FF2B5EF4-FFF2-40B4-BE49-F238E27FC236}">
                <a16:creationId xmlns:a16="http://schemas.microsoft.com/office/drawing/2014/main" xmlns="" id="{C0572BD9-3A11-2840-8C41-917B449A7962}"/>
              </a:ext>
            </a:extLst>
          </p:cNvPr>
          <p:cNvSpPr txBox="1"/>
          <p:nvPr/>
        </p:nvSpPr>
        <p:spPr>
          <a:xfrm>
            <a:off x="3964092" y="3655234"/>
            <a:ext cx="698828" cy="369332"/>
          </a:xfrm>
          <a:prstGeom prst="rect">
            <a:avLst/>
          </a:prstGeom>
          <a:noFill/>
        </p:spPr>
        <p:txBody>
          <a:bodyPr wrap="square" rtlCol="0">
            <a:spAutoFit/>
          </a:bodyPr>
          <a:lstStyle/>
          <a:p>
            <a:r>
              <a:rPr lang="en-GB" b="1" dirty="0">
                <a:solidFill>
                  <a:schemeClr val="bg1"/>
                </a:solidFill>
              </a:rPr>
              <a:t>CDP</a:t>
            </a:r>
          </a:p>
        </p:txBody>
      </p:sp>
      <p:sp>
        <p:nvSpPr>
          <p:cNvPr id="55" name="TextBox 54">
            <a:extLst>
              <a:ext uri="{FF2B5EF4-FFF2-40B4-BE49-F238E27FC236}">
                <a16:creationId xmlns:a16="http://schemas.microsoft.com/office/drawing/2014/main" xmlns="" id="{945AEA1E-0109-C845-A5BD-BBF29B3B63B7}"/>
              </a:ext>
            </a:extLst>
          </p:cNvPr>
          <p:cNvSpPr txBox="1"/>
          <p:nvPr/>
        </p:nvSpPr>
        <p:spPr>
          <a:xfrm>
            <a:off x="4829789" y="3894216"/>
            <a:ext cx="698828" cy="369332"/>
          </a:xfrm>
          <a:prstGeom prst="rect">
            <a:avLst/>
          </a:prstGeom>
          <a:noFill/>
        </p:spPr>
        <p:txBody>
          <a:bodyPr wrap="square" rtlCol="0">
            <a:spAutoFit/>
          </a:bodyPr>
          <a:lstStyle/>
          <a:p>
            <a:r>
              <a:rPr lang="en-GB" b="1" dirty="0">
                <a:solidFill>
                  <a:schemeClr val="bg1"/>
                </a:solidFill>
              </a:rPr>
              <a:t>CDP</a:t>
            </a:r>
          </a:p>
        </p:txBody>
      </p:sp>
      <p:sp>
        <p:nvSpPr>
          <p:cNvPr id="56" name="TextBox 55">
            <a:extLst>
              <a:ext uri="{FF2B5EF4-FFF2-40B4-BE49-F238E27FC236}">
                <a16:creationId xmlns:a16="http://schemas.microsoft.com/office/drawing/2014/main" xmlns="" id="{E931F05D-714F-6641-816A-D5095C1A1D1E}"/>
              </a:ext>
            </a:extLst>
          </p:cNvPr>
          <p:cNvSpPr txBox="1"/>
          <p:nvPr/>
        </p:nvSpPr>
        <p:spPr>
          <a:xfrm>
            <a:off x="4639035" y="3489937"/>
            <a:ext cx="698828" cy="369332"/>
          </a:xfrm>
          <a:prstGeom prst="rect">
            <a:avLst/>
          </a:prstGeom>
          <a:noFill/>
        </p:spPr>
        <p:txBody>
          <a:bodyPr wrap="square" rtlCol="0">
            <a:spAutoFit/>
          </a:bodyPr>
          <a:lstStyle/>
          <a:p>
            <a:r>
              <a:rPr lang="en-GB" b="1" dirty="0">
                <a:solidFill>
                  <a:schemeClr val="bg1"/>
                </a:solidFill>
              </a:rPr>
              <a:t>CDP</a:t>
            </a:r>
          </a:p>
        </p:txBody>
      </p:sp>
      <p:sp>
        <p:nvSpPr>
          <p:cNvPr id="57" name="TextBox 56">
            <a:extLst>
              <a:ext uri="{FF2B5EF4-FFF2-40B4-BE49-F238E27FC236}">
                <a16:creationId xmlns:a16="http://schemas.microsoft.com/office/drawing/2014/main" xmlns="" id="{F378E0E4-ECCC-5848-A560-0C67931634B2}"/>
              </a:ext>
            </a:extLst>
          </p:cNvPr>
          <p:cNvSpPr txBox="1"/>
          <p:nvPr/>
        </p:nvSpPr>
        <p:spPr>
          <a:xfrm>
            <a:off x="5435189" y="3641857"/>
            <a:ext cx="698828" cy="369332"/>
          </a:xfrm>
          <a:prstGeom prst="rect">
            <a:avLst/>
          </a:prstGeom>
          <a:noFill/>
        </p:spPr>
        <p:txBody>
          <a:bodyPr wrap="square" rtlCol="0">
            <a:spAutoFit/>
          </a:bodyPr>
          <a:lstStyle/>
          <a:p>
            <a:r>
              <a:rPr lang="en-GB" b="1" dirty="0">
                <a:solidFill>
                  <a:schemeClr val="bg1"/>
                </a:solidFill>
              </a:rPr>
              <a:t>CDP</a:t>
            </a:r>
          </a:p>
        </p:txBody>
      </p:sp>
      <p:sp>
        <p:nvSpPr>
          <p:cNvPr id="58" name="TextBox 57">
            <a:extLst>
              <a:ext uri="{FF2B5EF4-FFF2-40B4-BE49-F238E27FC236}">
                <a16:creationId xmlns:a16="http://schemas.microsoft.com/office/drawing/2014/main" xmlns="" id="{2082F7CE-EF76-3540-AB33-40BAFCEE724E}"/>
              </a:ext>
            </a:extLst>
          </p:cNvPr>
          <p:cNvSpPr txBox="1"/>
          <p:nvPr/>
        </p:nvSpPr>
        <p:spPr>
          <a:xfrm>
            <a:off x="6317635" y="2811373"/>
            <a:ext cx="585835"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b="1" dirty="0" err="1"/>
              <a:t>ToT</a:t>
            </a:r>
            <a:r>
              <a:rPr lang="de-DE" b="1" dirty="0"/>
              <a:t> </a:t>
            </a:r>
          </a:p>
        </p:txBody>
      </p:sp>
      <p:sp>
        <p:nvSpPr>
          <p:cNvPr id="59" name="TextBox 58">
            <a:extLst>
              <a:ext uri="{FF2B5EF4-FFF2-40B4-BE49-F238E27FC236}">
                <a16:creationId xmlns:a16="http://schemas.microsoft.com/office/drawing/2014/main" xmlns="" id="{DD19B9D5-8A23-9442-814D-9AD80ADF3D18}"/>
              </a:ext>
            </a:extLst>
          </p:cNvPr>
          <p:cNvSpPr txBox="1"/>
          <p:nvPr/>
        </p:nvSpPr>
        <p:spPr>
          <a:xfrm>
            <a:off x="7044627" y="2811373"/>
            <a:ext cx="53378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b="1" dirty="0" err="1"/>
              <a:t>ToT</a:t>
            </a:r>
            <a:r>
              <a:rPr lang="de-DE" b="1" dirty="0"/>
              <a:t> </a:t>
            </a:r>
          </a:p>
        </p:txBody>
      </p:sp>
      <p:sp>
        <p:nvSpPr>
          <p:cNvPr id="60" name="TextBox 59">
            <a:extLst>
              <a:ext uri="{FF2B5EF4-FFF2-40B4-BE49-F238E27FC236}">
                <a16:creationId xmlns:a16="http://schemas.microsoft.com/office/drawing/2014/main" xmlns="" id="{1C72752F-5D5F-4541-ACAC-080DEADEBB90}"/>
              </a:ext>
            </a:extLst>
          </p:cNvPr>
          <p:cNvSpPr txBox="1"/>
          <p:nvPr/>
        </p:nvSpPr>
        <p:spPr>
          <a:xfrm>
            <a:off x="7719571" y="2811373"/>
            <a:ext cx="581243"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b="1" dirty="0" err="1"/>
              <a:t>ToT</a:t>
            </a:r>
            <a:r>
              <a:rPr lang="de-DE" b="1" dirty="0"/>
              <a:t> </a:t>
            </a:r>
          </a:p>
        </p:txBody>
      </p:sp>
      <p:sp>
        <p:nvSpPr>
          <p:cNvPr id="61" name="TextBox 60">
            <a:extLst>
              <a:ext uri="{FF2B5EF4-FFF2-40B4-BE49-F238E27FC236}">
                <a16:creationId xmlns:a16="http://schemas.microsoft.com/office/drawing/2014/main" xmlns="" id="{76F83BFF-DF50-1440-920F-0040C8D4A9B1}"/>
              </a:ext>
            </a:extLst>
          </p:cNvPr>
          <p:cNvSpPr txBox="1"/>
          <p:nvPr/>
        </p:nvSpPr>
        <p:spPr>
          <a:xfrm>
            <a:off x="6345799" y="3635970"/>
            <a:ext cx="698828" cy="369332"/>
          </a:xfrm>
          <a:prstGeom prst="rect">
            <a:avLst/>
          </a:prstGeom>
          <a:noFill/>
        </p:spPr>
        <p:txBody>
          <a:bodyPr wrap="square" rtlCol="0">
            <a:spAutoFit/>
          </a:bodyPr>
          <a:lstStyle/>
          <a:p>
            <a:r>
              <a:rPr lang="en-GB" b="1" dirty="0">
                <a:solidFill>
                  <a:schemeClr val="bg1"/>
                </a:solidFill>
              </a:rPr>
              <a:t>CDP</a:t>
            </a:r>
          </a:p>
        </p:txBody>
      </p:sp>
      <p:sp>
        <p:nvSpPr>
          <p:cNvPr id="62" name="TextBox 61">
            <a:extLst>
              <a:ext uri="{FF2B5EF4-FFF2-40B4-BE49-F238E27FC236}">
                <a16:creationId xmlns:a16="http://schemas.microsoft.com/office/drawing/2014/main" xmlns="" id="{00394654-FE3D-FB47-911E-0580C429326F}"/>
              </a:ext>
            </a:extLst>
          </p:cNvPr>
          <p:cNvSpPr txBox="1"/>
          <p:nvPr/>
        </p:nvSpPr>
        <p:spPr>
          <a:xfrm>
            <a:off x="7211496" y="3874952"/>
            <a:ext cx="698828" cy="369332"/>
          </a:xfrm>
          <a:prstGeom prst="rect">
            <a:avLst/>
          </a:prstGeom>
          <a:noFill/>
        </p:spPr>
        <p:txBody>
          <a:bodyPr wrap="square" rtlCol="0">
            <a:spAutoFit/>
          </a:bodyPr>
          <a:lstStyle/>
          <a:p>
            <a:r>
              <a:rPr lang="en-GB" b="1" dirty="0">
                <a:solidFill>
                  <a:schemeClr val="bg1"/>
                </a:solidFill>
              </a:rPr>
              <a:t>CDP</a:t>
            </a:r>
          </a:p>
        </p:txBody>
      </p:sp>
      <p:sp>
        <p:nvSpPr>
          <p:cNvPr id="63" name="TextBox 62">
            <a:extLst>
              <a:ext uri="{FF2B5EF4-FFF2-40B4-BE49-F238E27FC236}">
                <a16:creationId xmlns:a16="http://schemas.microsoft.com/office/drawing/2014/main" xmlns="" id="{C55594A7-5978-8A4B-949E-C21061DA0A30}"/>
              </a:ext>
            </a:extLst>
          </p:cNvPr>
          <p:cNvSpPr txBox="1"/>
          <p:nvPr/>
        </p:nvSpPr>
        <p:spPr>
          <a:xfrm>
            <a:off x="7020742" y="3470673"/>
            <a:ext cx="698828" cy="369332"/>
          </a:xfrm>
          <a:prstGeom prst="rect">
            <a:avLst/>
          </a:prstGeom>
          <a:noFill/>
        </p:spPr>
        <p:txBody>
          <a:bodyPr wrap="square" rtlCol="0">
            <a:spAutoFit/>
          </a:bodyPr>
          <a:lstStyle/>
          <a:p>
            <a:r>
              <a:rPr lang="en-GB" b="1" dirty="0">
                <a:solidFill>
                  <a:schemeClr val="bg1"/>
                </a:solidFill>
              </a:rPr>
              <a:t>CDP</a:t>
            </a:r>
          </a:p>
        </p:txBody>
      </p:sp>
      <p:sp>
        <p:nvSpPr>
          <p:cNvPr id="64" name="TextBox 63">
            <a:extLst>
              <a:ext uri="{FF2B5EF4-FFF2-40B4-BE49-F238E27FC236}">
                <a16:creationId xmlns:a16="http://schemas.microsoft.com/office/drawing/2014/main" xmlns="" id="{6D6760C3-2AE2-E64C-93FA-011F92C3C630}"/>
              </a:ext>
            </a:extLst>
          </p:cNvPr>
          <p:cNvSpPr txBox="1"/>
          <p:nvPr/>
        </p:nvSpPr>
        <p:spPr>
          <a:xfrm>
            <a:off x="2913994" y="3502229"/>
            <a:ext cx="698828" cy="369332"/>
          </a:xfrm>
          <a:prstGeom prst="rect">
            <a:avLst/>
          </a:prstGeom>
          <a:noFill/>
        </p:spPr>
        <p:txBody>
          <a:bodyPr wrap="square" rtlCol="0">
            <a:spAutoFit/>
          </a:bodyPr>
          <a:lstStyle/>
          <a:p>
            <a:r>
              <a:rPr lang="en-GB" b="1" dirty="0">
                <a:solidFill>
                  <a:schemeClr val="bg1"/>
                </a:solidFill>
              </a:rPr>
              <a:t>CDP</a:t>
            </a:r>
          </a:p>
        </p:txBody>
      </p:sp>
      <p:sp>
        <p:nvSpPr>
          <p:cNvPr id="65" name="TextBox 64">
            <a:extLst>
              <a:ext uri="{FF2B5EF4-FFF2-40B4-BE49-F238E27FC236}">
                <a16:creationId xmlns:a16="http://schemas.microsoft.com/office/drawing/2014/main" xmlns="" id="{EDD72725-F452-6F4B-A3B6-85CC96E4B1B1}"/>
              </a:ext>
            </a:extLst>
          </p:cNvPr>
          <p:cNvSpPr txBox="1"/>
          <p:nvPr/>
        </p:nvSpPr>
        <p:spPr>
          <a:xfrm>
            <a:off x="8574950" y="2765530"/>
            <a:ext cx="585835"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b="1" dirty="0" err="1"/>
              <a:t>ToT</a:t>
            </a:r>
            <a:r>
              <a:rPr lang="de-DE" b="1" dirty="0"/>
              <a:t> </a:t>
            </a:r>
          </a:p>
        </p:txBody>
      </p:sp>
      <p:sp>
        <p:nvSpPr>
          <p:cNvPr id="66" name="TextBox 65">
            <a:extLst>
              <a:ext uri="{FF2B5EF4-FFF2-40B4-BE49-F238E27FC236}">
                <a16:creationId xmlns:a16="http://schemas.microsoft.com/office/drawing/2014/main" xmlns="" id="{A5755E9D-7FBD-834C-8CCF-3E10D823EC22}"/>
              </a:ext>
            </a:extLst>
          </p:cNvPr>
          <p:cNvSpPr txBox="1"/>
          <p:nvPr/>
        </p:nvSpPr>
        <p:spPr>
          <a:xfrm>
            <a:off x="9301942" y="2765530"/>
            <a:ext cx="533784"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b="1" dirty="0" err="1"/>
              <a:t>ToT</a:t>
            </a:r>
            <a:r>
              <a:rPr lang="de-DE" b="1" dirty="0"/>
              <a:t> </a:t>
            </a:r>
          </a:p>
        </p:txBody>
      </p:sp>
      <p:sp>
        <p:nvSpPr>
          <p:cNvPr id="67" name="TextBox 66">
            <a:extLst>
              <a:ext uri="{FF2B5EF4-FFF2-40B4-BE49-F238E27FC236}">
                <a16:creationId xmlns:a16="http://schemas.microsoft.com/office/drawing/2014/main" xmlns="" id="{8396D9FC-C80A-914E-9798-C9ECCAAB86D4}"/>
              </a:ext>
            </a:extLst>
          </p:cNvPr>
          <p:cNvSpPr txBox="1"/>
          <p:nvPr/>
        </p:nvSpPr>
        <p:spPr>
          <a:xfrm>
            <a:off x="9976886" y="2765530"/>
            <a:ext cx="581243"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de-DE" b="1" dirty="0" err="1"/>
              <a:t>ToT</a:t>
            </a:r>
            <a:r>
              <a:rPr lang="de-DE" b="1" dirty="0"/>
              <a:t> </a:t>
            </a:r>
          </a:p>
        </p:txBody>
      </p:sp>
      <p:sp>
        <p:nvSpPr>
          <p:cNvPr id="68" name="TextBox 67">
            <a:extLst>
              <a:ext uri="{FF2B5EF4-FFF2-40B4-BE49-F238E27FC236}">
                <a16:creationId xmlns:a16="http://schemas.microsoft.com/office/drawing/2014/main" xmlns="" id="{FD53E0BC-F17C-5042-B6B2-8DFC6BE06627}"/>
              </a:ext>
            </a:extLst>
          </p:cNvPr>
          <p:cNvSpPr txBox="1"/>
          <p:nvPr/>
        </p:nvSpPr>
        <p:spPr>
          <a:xfrm>
            <a:off x="8603114" y="3590127"/>
            <a:ext cx="698828" cy="369332"/>
          </a:xfrm>
          <a:prstGeom prst="rect">
            <a:avLst/>
          </a:prstGeom>
          <a:noFill/>
        </p:spPr>
        <p:txBody>
          <a:bodyPr wrap="square" rtlCol="0">
            <a:spAutoFit/>
          </a:bodyPr>
          <a:lstStyle/>
          <a:p>
            <a:r>
              <a:rPr lang="en-GB" b="1" dirty="0">
                <a:solidFill>
                  <a:schemeClr val="bg1"/>
                </a:solidFill>
              </a:rPr>
              <a:t>CDP</a:t>
            </a:r>
          </a:p>
        </p:txBody>
      </p:sp>
      <p:sp>
        <p:nvSpPr>
          <p:cNvPr id="69" name="TextBox 68">
            <a:extLst>
              <a:ext uri="{FF2B5EF4-FFF2-40B4-BE49-F238E27FC236}">
                <a16:creationId xmlns:a16="http://schemas.microsoft.com/office/drawing/2014/main" xmlns="" id="{79C09A78-D24A-A642-B0F4-53A7F3D79FA7}"/>
              </a:ext>
            </a:extLst>
          </p:cNvPr>
          <p:cNvSpPr txBox="1"/>
          <p:nvPr/>
        </p:nvSpPr>
        <p:spPr>
          <a:xfrm>
            <a:off x="9468811" y="3829109"/>
            <a:ext cx="698828" cy="369332"/>
          </a:xfrm>
          <a:prstGeom prst="rect">
            <a:avLst/>
          </a:prstGeom>
          <a:noFill/>
        </p:spPr>
        <p:txBody>
          <a:bodyPr wrap="square" rtlCol="0">
            <a:spAutoFit/>
          </a:bodyPr>
          <a:lstStyle/>
          <a:p>
            <a:r>
              <a:rPr lang="en-GB" b="1" dirty="0">
                <a:solidFill>
                  <a:schemeClr val="bg1"/>
                </a:solidFill>
              </a:rPr>
              <a:t>CDP</a:t>
            </a:r>
          </a:p>
        </p:txBody>
      </p:sp>
      <p:sp>
        <p:nvSpPr>
          <p:cNvPr id="70" name="TextBox 69">
            <a:extLst>
              <a:ext uri="{FF2B5EF4-FFF2-40B4-BE49-F238E27FC236}">
                <a16:creationId xmlns:a16="http://schemas.microsoft.com/office/drawing/2014/main" xmlns="" id="{442EBDE0-EC36-FD43-931C-3C19888584A8}"/>
              </a:ext>
            </a:extLst>
          </p:cNvPr>
          <p:cNvSpPr txBox="1"/>
          <p:nvPr/>
        </p:nvSpPr>
        <p:spPr>
          <a:xfrm>
            <a:off x="9278057" y="3424830"/>
            <a:ext cx="698828" cy="369332"/>
          </a:xfrm>
          <a:prstGeom prst="rect">
            <a:avLst/>
          </a:prstGeom>
          <a:noFill/>
        </p:spPr>
        <p:txBody>
          <a:bodyPr wrap="square" rtlCol="0">
            <a:spAutoFit/>
          </a:bodyPr>
          <a:lstStyle/>
          <a:p>
            <a:r>
              <a:rPr lang="en-GB" b="1" dirty="0">
                <a:solidFill>
                  <a:schemeClr val="bg1"/>
                </a:solidFill>
              </a:rPr>
              <a:t>CDP</a:t>
            </a:r>
          </a:p>
        </p:txBody>
      </p:sp>
      <p:sp>
        <p:nvSpPr>
          <p:cNvPr id="71" name="TextBox 70">
            <a:extLst>
              <a:ext uri="{FF2B5EF4-FFF2-40B4-BE49-F238E27FC236}">
                <a16:creationId xmlns:a16="http://schemas.microsoft.com/office/drawing/2014/main" xmlns="" id="{1C64FCE6-D6B6-2C49-A099-5C570DED0EBD}"/>
              </a:ext>
            </a:extLst>
          </p:cNvPr>
          <p:cNvSpPr txBox="1"/>
          <p:nvPr/>
        </p:nvSpPr>
        <p:spPr>
          <a:xfrm>
            <a:off x="9964943" y="3502229"/>
            <a:ext cx="698828" cy="369332"/>
          </a:xfrm>
          <a:prstGeom prst="rect">
            <a:avLst/>
          </a:prstGeom>
          <a:noFill/>
        </p:spPr>
        <p:txBody>
          <a:bodyPr wrap="square" rtlCol="0">
            <a:spAutoFit/>
          </a:bodyPr>
          <a:lstStyle/>
          <a:p>
            <a:r>
              <a:rPr lang="en-GB" b="1" dirty="0">
                <a:solidFill>
                  <a:schemeClr val="bg1"/>
                </a:solidFill>
              </a:rPr>
              <a:t>CDP</a:t>
            </a:r>
          </a:p>
        </p:txBody>
      </p:sp>
      <p:sp>
        <p:nvSpPr>
          <p:cNvPr id="72" name="Rectangle 71">
            <a:extLst>
              <a:ext uri="{FF2B5EF4-FFF2-40B4-BE49-F238E27FC236}">
                <a16:creationId xmlns:a16="http://schemas.microsoft.com/office/drawing/2014/main" xmlns="" id="{CCA4C5AC-02EF-154E-840F-3D03B419DE65}"/>
              </a:ext>
            </a:extLst>
          </p:cNvPr>
          <p:cNvSpPr/>
          <p:nvPr/>
        </p:nvSpPr>
        <p:spPr>
          <a:xfrm>
            <a:off x="4056693" y="4207536"/>
            <a:ext cx="655949" cy="369332"/>
          </a:xfrm>
          <a:prstGeom prst="rect">
            <a:avLst/>
          </a:prstGeom>
        </p:spPr>
        <p:txBody>
          <a:bodyPr wrap="none">
            <a:spAutoFit/>
          </a:bodyPr>
          <a:lstStyle/>
          <a:p>
            <a:r>
              <a:rPr lang="en-GB" b="1" dirty="0">
                <a:solidFill>
                  <a:schemeClr val="bg1"/>
                </a:solidFill>
              </a:rPr>
              <a:t>CDP</a:t>
            </a:r>
          </a:p>
        </p:txBody>
      </p:sp>
      <p:sp>
        <p:nvSpPr>
          <p:cNvPr id="73" name="Rectangle 72">
            <a:extLst>
              <a:ext uri="{FF2B5EF4-FFF2-40B4-BE49-F238E27FC236}">
                <a16:creationId xmlns:a16="http://schemas.microsoft.com/office/drawing/2014/main" xmlns="" id="{586147FC-4293-3E4C-8014-AC7F4D70425A}"/>
              </a:ext>
            </a:extLst>
          </p:cNvPr>
          <p:cNvSpPr/>
          <p:nvPr/>
        </p:nvSpPr>
        <p:spPr>
          <a:xfrm>
            <a:off x="5238433" y="4158729"/>
            <a:ext cx="655949" cy="369332"/>
          </a:xfrm>
          <a:prstGeom prst="rect">
            <a:avLst/>
          </a:prstGeom>
        </p:spPr>
        <p:txBody>
          <a:bodyPr wrap="none">
            <a:spAutoFit/>
          </a:bodyPr>
          <a:lstStyle/>
          <a:p>
            <a:r>
              <a:rPr lang="en-GB" b="1" dirty="0">
                <a:solidFill>
                  <a:schemeClr val="bg1"/>
                </a:solidFill>
              </a:rPr>
              <a:t>CDP</a:t>
            </a:r>
          </a:p>
        </p:txBody>
      </p:sp>
      <p:sp>
        <p:nvSpPr>
          <p:cNvPr id="74" name="Rectangle 73">
            <a:extLst>
              <a:ext uri="{FF2B5EF4-FFF2-40B4-BE49-F238E27FC236}">
                <a16:creationId xmlns:a16="http://schemas.microsoft.com/office/drawing/2014/main" xmlns="" id="{CC4207CA-32A4-6741-B8AF-3F60D75E4FFA}"/>
              </a:ext>
            </a:extLst>
          </p:cNvPr>
          <p:cNvSpPr/>
          <p:nvPr/>
        </p:nvSpPr>
        <p:spPr>
          <a:xfrm>
            <a:off x="6518707" y="4126040"/>
            <a:ext cx="655949" cy="369332"/>
          </a:xfrm>
          <a:prstGeom prst="rect">
            <a:avLst/>
          </a:prstGeom>
        </p:spPr>
        <p:txBody>
          <a:bodyPr wrap="none">
            <a:spAutoFit/>
          </a:bodyPr>
          <a:lstStyle/>
          <a:p>
            <a:r>
              <a:rPr lang="en-GB" b="1" dirty="0">
                <a:solidFill>
                  <a:schemeClr val="bg1"/>
                </a:solidFill>
              </a:rPr>
              <a:t>CDP</a:t>
            </a:r>
          </a:p>
        </p:txBody>
      </p:sp>
      <p:sp>
        <p:nvSpPr>
          <p:cNvPr id="75" name="Rectangle 74">
            <a:extLst>
              <a:ext uri="{FF2B5EF4-FFF2-40B4-BE49-F238E27FC236}">
                <a16:creationId xmlns:a16="http://schemas.microsoft.com/office/drawing/2014/main" xmlns="" id="{91B183BD-8E36-DF41-947D-DDFB13F94F43}"/>
              </a:ext>
            </a:extLst>
          </p:cNvPr>
          <p:cNvSpPr/>
          <p:nvPr/>
        </p:nvSpPr>
        <p:spPr>
          <a:xfrm>
            <a:off x="7740406" y="4126040"/>
            <a:ext cx="655949" cy="369332"/>
          </a:xfrm>
          <a:prstGeom prst="rect">
            <a:avLst/>
          </a:prstGeom>
        </p:spPr>
        <p:txBody>
          <a:bodyPr wrap="none">
            <a:spAutoFit/>
          </a:bodyPr>
          <a:lstStyle/>
          <a:p>
            <a:r>
              <a:rPr lang="en-GB" b="1" dirty="0">
                <a:solidFill>
                  <a:schemeClr val="bg1"/>
                </a:solidFill>
              </a:rPr>
              <a:t>CDP</a:t>
            </a:r>
          </a:p>
        </p:txBody>
      </p:sp>
      <p:sp>
        <p:nvSpPr>
          <p:cNvPr id="76" name="Rectangle 75">
            <a:extLst>
              <a:ext uri="{FF2B5EF4-FFF2-40B4-BE49-F238E27FC236}">
                <a16:creationId xmlns:a16="http://schemas.microsoft.com/office/drawing/2014/main" xmlns="" id="{BF6482FF-2BF9-534A-868C-741319F688D2}"/>
              </a:ext>
            </a:extLst>
          </p:cNvPr>
          <p:cNvSpPr/>
          <p:nvPr/>
        </p:nvSpPr>
        <p:spPr>
          <a:xfrm>
            <a:off x="8618112" y="4124756"/>
            <a:ext cx="655949" cy="369332"/>
          </a:xfrm>
          <a:prstGeom prst="rect">
            <a:avLst/>
          </a:prstGeom>
        </p:spPr>
        <p:txBody>
          <a:bodyPr wrap="none">
            <a:spAutoFit/>
          </a:bodyPr>
          <a:lstStyle/>
          <a:p>
            <a:r>
              <a:rPr lang="en-GB" b="1" dirty="0">
                <a:solidFill>
                  <a:schemeClr val="bg1"/>
                </a:solidFill>
              </a:rPr>
              <a:t>CDP</a:t>
            </a:r>
          </a:p>
        </p:txBody>
      </p:sp>
      <p:sp>
        <p:nvSpPr>
          <p:cNvPr id="77" name="Rectangle 76">
            <a:extLst>
              <a:ext uri="{FF2B5EF4-FFF2-40B4-BE49-F238E27FC236}">
                <a16:creationId xmlns:a16="http://schemas.microsoft.com/office/drawing/2014/main" xmlns="" id="{CA7B35C7-5A39-BE46-A8EE-6F2F94EF5191}"/>
              </a:ext>
            </a:extLst>
          </p:cNvPr>
          <p:cNvSpPr/>
          <p:nvPr/>
        </p:nvSpPr>
        <p:spPr>
          <a:xfrm>
            <a:off x="9818226" y="4147125"/>
            <a:ext cx="655949" cy="369332"/>
          </a:xfrm>
          <a:prstGeom prst="rect">
            <a:avLst/>
          </a:prstGeom>
        </p:spPr>
        <p:txBody>
          <a:bodyPr wrap="none">
            <a:spAutoFit/>
          </a:bodyPr>
          <a:lstStyle/>
          <a:p>
            <a:r>
              <a:rPr lang="en-GB" b="1" dirty="0">
                <a:solidFill>
                  <a:schemeClr val="bg1"/>
                </a:solidFill>
              </a:rPr>
              <a:t>CDP</a:t>
            </a:r>
          </a:p>
        </p:txBody>
      </p:sp>
    </p:spTree>
    <p:extLst>
      <p:ext uri="{BB962C8B-B14F-4D97-AF65-F5344CB8AC3E}">
        <p14:creationId xmlns:p14="http://schemas.microsoft.com/office/powerpoint/2010/main" val="2423893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C2B907C-0583-5B40-8B65-AD0DCC44BE40}"/>
              </a:ext>
            </a:extLst>
          </p:cNvPr>
          <p:cNvSpPr>
            <a:spLocks noGrp="1"/>
          </p:cNvSpPr>
          <p:nvPr>
            <p:ph type="title"/>
          </p:nvPr>
        </p:nvSpPr>
        <p:spPr/>
        <p:txBody>
          <a:bodyPr/>
          <a:lstStyle/>
          <a:p>
            <a:endParaRPr lang="es-ES_tradnl"/>
          </a:p>
        </p:txBody>
      </p:sp>
      <p:pic>
        <p:nvPicPr>
          <p:cNvPr id="5" name="Marcador de contenido 4">
            <a:extLst>
              <a:ext uri="{FF2B5EF4-FFF2-40B4-BE49-F238E27FC236}">
                <a16:creationId xmlns:a16="http://schemas.microsoft.com/office/drawing/2014/main" xmlns="" id="{452C4FC0-64DE-1643-AA6C-2C64A8FB16F5}"/>
              </a:ext>
            </a:extLst>
          </p:cNvPr>
          <p:cNvPicPr>
            <a:picLocks noGrp="1" noChangeAspect="1"/>
          </p:cNvPicPr>
          <p:nvPr>
            <p:ph sz="quarter" idx="10"/>
          </p:nvPr>
        </p:nvPicPr>
        <p:blipFill>
          <a:blip r:embed="rId2"/>
          <a:stretch>
            <a:fillRect/>
          </a:stretch>
        </p:blipFill>
        <p:spPr>
          <a:xfrm>
            <a:off x="2929731" y="1806575"/>
            <a:ext cx="6210300" cy="3606800"/>
          </a:xfrm>
        </p:spPr>
      </p:pic>
      <p:pic>
        <p:nvPicPr>
          <p:cNvPr id="7" name="Imagen 6">
            <a:extLst>
              <a:ext uri="{FF2B5EF4-FFF2-40B4-BE49-F238E27FC236}">
                <a16:creationId xmlns:a16="http://schemas.microsoft.com/office/drawing/2014/main" xmlns="" id="{1C14F23E-68B5-B042-A91F-9A230A10ABF7}"/>
              </a:ext>
            </a:extLst>
          </p:cNvPr>
          <p:cNvPicPr>
            <a:picLocks noChangeAspect="1"/>
          </p:cNvPicPr>
          <p:nvPr/>
        </p:nvPicPr>
        <p:blipFill>
          <a:blip r:embed="rId2"/>
          <a:stretch>
            <a:fillRect/>
          </a:stretch>
        </p:blipFill>
        <p:spPr>
          <a:xfrm>
            <a:off x="163131" y="791569"/>
            <a:ext cx="6447123" cy="3744341"/>
          </a:xfrm>
          <a:prstGeom prst="rect">
            <a:avLst/>
          </a:prstGeom>
        </p:spPr>
      </p:pic>
      <p:pic>
        <p:nvPicPr>
          <p:cNvPr id="6" name="Marcador de contenido 3">
            <a:extLst>
              <a:ext uri="{FF2B5EF4-FFF2-40B4-BE49-F238E27FC236}">
                <a16:creationId xmlns:a16="http://schemas.microsoft.com/office/drawing/2014/main" xmlns="" id="{E2F21606-841F-9841-997F-37B0B63F90AD}"/>
              </a:ext>
            </a:extLst>
          </p:cNvPr>
          <p:cNvPicPr>
            <a:picLocks noChangeAspect="1"/>
          </p:cNvPicPr>
          <p:nvPr/>
        </p:nvPicPr>
        <p:blipFill rotWithShape="1">
          <a:blip r:embed="rId3"/>
          <a:srcRect l="54459" b="17832"/>
          <a:stretch/>
        </p:blipFill>
        <p:spPr>
          <a:xfrm>
            <a:off x="7259162" y="0"/>
            <a:ext cx="3584624" cy="4327794"/>
          </a:xfrm>
          <a:prstGeom prst="rect">
            <a:avLst/>
          </a:prstGeom>
        </p:spPr>
      </p:pic>
      <p:pic>
        <p:nvPicPr>
          <p:cNvPr id="8" name="Imagen 7">
            <a:extLst>
              <a:ext uri="{FF2B5EF4-FFF2-40B4-BE49-F238E27FC236}">
                <a16:creationId xmlns:a16="http://schemas.microsoft.com/office/drawing/2014/main" xmlns="" id="{7636775D-BD2B-F840-8E02-830BAC8B5561}"/>
              </a:ext>
            </a:extLst>
          </p:cNvPr>
          <p:cNvPicPr>
            <a:picLocks noChangeAspect="1"/>
          </p:cNvPicPr>
          <p:nvPr/>
        </p:nvPicPr>
        <p:blipFill>
          <a:blip r:embed="rId4"/>
          <a:stretch>
            <a:fillRect/>
          </a:stretch>
        </p:blipFill>
        <p:spPr>
          <a:xfrm>
            <a:off x="7395640" y="3837758"/>
            <a:ext cx="4329431" cy="2458164"/>
          </a:xfrm>
          <a:prstGeom prst="rect">
            <a:avLst/>
          </a:prstGeom>
        </p:spPr>
      </p:pic>
      <p:pic>
        <p:nvPicPr>
          <p:cNvPr id="9" name="Imagen 8">
            <a:extLst>
              <a:ext uri="{FF2B5EF4-FFF2-40B4-BE49-F238E27FC236}">
                <a16:creationId xmlns:a16="http://schemas.microsoft.com/office/drawing/2014/main" xmlns="" id="{61642B75-8C6D-C043-A24A-3E23F465E76D}"/>
              </a:ext>
            </a:extLst>
          </p:cNvPr>
          <p:cNvPicPr>
            <a:picLocks noChangeAspect="1"/>
          </p:cNvPicPr>
          <p:nvPr/>
        </p:nvPicPr>
        <p:blipFill>
          <a:blip r:embed="rId5"/>
          <a:stretch>
            <a:fillRect/>
          </a:stretch>
        </p:blipFill>
        <p:spPr>
          <a:xfrm>
            <a:off x="2767729" y="4184292"/>
            <a:ext cx="4330220" cy="2458165"/>
          </a:xfrm>
          <a:prstGeom prst="rect">
            <a:avLst/>
          </a:prstGeom>
        </p:spPr>
      </p:pic>
    </p:spTree>
    <p:extLst>
      <p:ext uri="{BB962C8B-B14F-4D97-AF65-F5344CB8AC3E}">
        <p14:creationId xmlns:p14="http://schemas.microsoft.com/office/powerpoint/2010/main" val="3767147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0339FA9-B0C6-D14D-81A4-6D08E39DA619}"/>
              </a:ext>
            </a:extLst>
          </p:cNvPr>
          <p:cNvSpPr>
            <a:spLocks noGrp="1"/>
          </p:cNvSpPr>
          <p:nvPr>
            <p:ph type="title"/>
          </p:nvPr>
        </p:nvSpPr>
        <p:spPr/>
        <p:txBody>
          <a:bodyPr/>
          <a:lstStyle/>
          <a:p>
            <a:endParaRPr lang="es-ES_tradnl"/>
          </a:p>
        </p:txBody>
      </p:sp>
      <p:sp>
        <p:nvSpPr>
          <p:cNvPr id="3" name="Marcador de contenido 2">
            <a:extLst>
              <a:ext uri="{FF2B5EF4-FFF2-40B4-BE49-F238E27FC236}">
                <a16:creationId xmlns:a16="http://schemas.microsoft.com/office/drawing/2014/main" xmlns="" id="{F035CA4C-EFA7-0747-908B-F27D455A1A57}"/>
              </a:ext>
            </a:extLst>
          </p:cNvPr>
          <p:cNvSpPr>
            <a:spLocks noGrp="1"/>
          </p:cNvSpPr>
          <p:nvPr>
            <p:ph sz="quarter" idx="10"/>
          </p:nvPr>
        </p:nvSpPr>
        <p:spPr/>
        <p:txBody>
          <a:bodyPr/>
          <a:lstStyle/>
          <a:p>
            <a:endParaRPr lang="es-ES_tradnl"/>
          </a:p>
        </p:txBody>
      </p:sp>
      <p:sp>
        <p:nvSpPr>
          <p:cNvPr id="4" name="Marcador de texto 3">
            <a:extLst>
              <a:ext uri="{FF2B5EF4-FFF2-40B4-BE49-F238E27FC236}">
                <a16:creationId xmlns:a16="http://schemas.microsoft.com/office/drawing/2014/main" xmlns="" id="{285ECAEF-5D44-8645-B721-46AD5A307E0F}"/>
              </a:ext>
            </a:extLst>
          </p:cNvPr>
          <p:cNvSpPr>
            <a:spLocks noGrp="1"/>
          </p:cNvSpPr>
          <p:nvPr>
            <p:ph type="body" sz="quarter" idx="11"/>
          </p:nvPr>
        </p:nvSpPr>
        <p:spPr/>
        <p:txBody>
          <a:bodyPr/>
          <a:lstStyle/>
          <a:p>
            <a:endParaRPr lang="es-ES_tradnl"/>
          </a:p>
        </p:txBody>
      </p:sp>
      <p:sp>
        <p:nvSpPr>
          <p:cNvPr id="5" name="Marcador de posición de imagen 4">
            <a:extLst>
              <a:ext uri="{FF2B5EF4-FFF2-40B4-BE49-F238E27FC236}">
                <a16:creationId xmlns:a16="http://schemas.microsoft.com/office/drawing/2014/main" xmlns="" id="{8A4B0B13-19F3-1D41-9E14-17C596985B65}"/>
              </a:ext>
            </a:extLst>
          </p:cNvPr>
          <p:cNvSpPr>
            <a:spLocks noGrp="1"/>
          </p:cNvSpPr>
          <p:nvPr>
            <p:ph type="pic" sz="quarter" idx="14"/>
          </p:nvPr>
        </p:nvSpPr>
        <p:spPr/>
      </p:sp>
      <p:sp>
        <p:nvSpPr>
          <p:cNvPr id="6" name="Marcador de texto 5">
            <a:extLst>
              <a:ext uri="{FF2B5EF4-FFF2-40B4-BE49-F238E27FC236}">
                <a16:creationId xmlns:a16="http://schemas.microsoft.com/office/drawing/2014/main" xmlns="" id="{406773C9-54EB-5A4D-929B-67E7B64B80D9}"/>
              </a:ext>
            </a:extLst>
          </p:cNvPr>
          <p:cNvSpPr>
            <a:spLocks noGrp="1"/>
          </p:cNvSpPr>
          <p:nvPr>
            <p:ph type="body" sz="quarter" idx="13"/>
          </p:nvPr>
        </p:nvSpPr>
        <p:spPr>
          <a:xfrm>
            <a:off x="192696" y="170219"/>
            <a:ext cx="4067331" cy="312736"/>
          </a:xfrm>
        </p:spPr>
        <p:txBody>
          <a:bodyPr/>
          <a:lstStyle/>
          <a:p>
            <a:r>
              <a:rPr lang="es-ES_tradnl" dirty="0"/>
              <a:t>NAM 2, AVANCE LÍNEA DE BASE EN APURÍMAC</a:t>
            </a:r>
          </a:p>
        </p:txBody>
      </p:sp>
      <p:pic>
        <p:nvPicPr>
          <p:cNvPr id="7" name="Imagen 6">
            <a:extLst>
              <a:ext uri="{FF2B5EF4-FFF2-40B4-BE49-F238E27FC236}">
                <a16:creationId xmlns:a16="http://schemas.microsoft.com/office/drawing/2014/main" xmlns="" id="{61807803-4AF8-1B44-BF66-19C721147D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437" y="1258714"/>
            <a:ext cx="6329587" cy="5292844"/>
          </a:xfrm>
          <a:prstGeom prst="rect">
            <a:avLst/>
          </a:prstGeom>
        </p:spPr>
      </p:pic>
      <p:pic>
        <p:nvPicPr>
          <p:cNvPr id="8" name="Imagen 7">
            <a:extLst>
              <a:ext uri="{FF2B5EF4-FFF2-40B4-BE49-F238E27FC236}">
                <a16:creationId xmlns:a16="http://schemas.microsoft.com/office/drawing/2014/main" xmlns="" id="{CA5F5E77-05B8-2B47-8844-96C53FB937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9024" y="2911503"/>
            <a:ext cx="5252792" cy="3504129"/>
          </a:xfrm>
          <a:prstGeom prst="rect">
            <a:avLst/>
          </a:prstGeom>
        </p:spPr>
      </p:pic>
      <p:pic>
        <p:nvPicPr>
          <p:cNvPr id="9" name="Imagen 8">
            <a:extLst>
              <a:ext uri="{FF2B5EF4-FFF2-40B4-BE49-F238E27FC236}">
                <a16:creationId xmlns:a16="http://schemas.microsoft.com/office/drawing/2014/main" xmlns="" id="{EA212972-96EF-364D-B9A6-8AD1E5018E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3356" y="846381"/>
            <a:ext cx="5062912" cy="2138846"/>
          </a:xfrm>
          <a:prstGeom prst="rect">
            <a:avLst/>
          </a:prstGeom>
        </p:spPr>
      </p:pic>
    </p:spTree>
    <p:extLst>
      <p:ext uri="{BB962C8B-B14F-4D97-AF65-F5344CB8AC3E}">
        <p14:creationId xmlns:p14="http://schemas.microsoft.com/office/powerpoint/2010/main" val="31812230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8CB0681-9EF0-874B-9641-F963179C8F63}"/>
              </a:ext>
            </a:extLst>
          </p:cNvPr>
          <p:cNvSpPr>
            <a:spLocks noGrp="1"/>
          </p:cNvSpPr>
          <p:nvPr>
            <p:ph type="title"/>
          </p:nvPr>
        </p:nvSpPr>
        <p:spPr/>
        <p:txBody>
          <a:bodyPr/>
          <a:lstStyle/>
          <a:p>
            <a:endParaRPr lang="es-ES_tradnl"/>
          </a:p>
        </p:txBody>
      </p:sp>
      <p:sp>
        <p:nvSpPr>
          <p:cNvPr id="3" name="Marcador de contenido 2">
            <a:extLst>
              <a:ext uri="{FF2B5EF4-FFF2-40B4-BE49-F238E27FC236}">
                <a16:creationId xmlns:a16="http://schemas.microsoft.com/office/drawing/2014/main" xmlns="" id="{D2CA2652-7F6A-F942-AA76-9623E7002F4F}"/>
              </a:ext>
            </a:extLst>
          </p:cNvPr>
          <p:cNvSpPr>
            <a:spLocks noGrp="1"/>
          </p:cNvSpPr>
          <p:nvPr>
            <p:ph sz="quarter" idx="10"/>
          </p:nvPr>
        </p:nvSpPr>
        <p:spPr/>
        <p:txBody>
          <a:bodyPr/>
          <a:lstStyle/>
          <a:p>
            <a:endParaRPr lang="es-ES_tradnl"/>
          </a:p>
        </p:txBody>
      </p:sp>
      <p:sp>
        <p:nvSpPr>
          <p:cNvPr id="4" name="Marcador de texto 3">
            <a:extLst>
              <a:ext uri="{FF2B5EF4-FFF2-40B4-BE49-F238E27FC236}">
                <a16:creationId xmlns:a16="http://schemas.microsoft.com/office/drawing/2014/main" xmlns="" id="{C304DB1D-DDD8-DD45-BEC9-1219F1860B51}"/>
              </a:ext>
            </a:extLst>
          </p:cNvPr>
          <p:cNvSpPr>
            <a:spLocks noGrp="1"/>
          </p:cNvSpPr>
          <p:nvPr>
            <p:ph type="body" sz="quarter" idx="11"/>
          </p:nvPr>
        </p:nvSpPr>
        <p:spPr/>
        <p:txBody>
          <a:bodyPr/>
          <a:lstStyle/>
          <a:p>
            <a:endParaRPr lang="es-ES_tradnl"/>
          </a:p>
        </p:txBody>
      </p:sp>
      <p:sp>
        <p:nvSpPr>
          <p:cNvPr id="5" name="Marcador de posición de imagen 4">
            <a:extLst>
              <a:ext uri="{FF2B5EF4-FFF2-40B4-BE49-F238E27FC236}">
                <a16:creationId xmlns:a16="http://schemas.microsoft.com/office/drawing/2014/main" xmlns="" id="{38D598D3-2738-5C41-BAB0-D179CB26AB4F}"/>
              </a:ext>
            </a:extLst>
          </p:cNvPr>
          <p:cNvSpPr>
            <a:spLocks noGrp="1"/>
          </p:cNvSpPr>
          <p:nvPr>
            <p:ph type="pic" sz="quarter" idx="14"/>
          </p:nvPr>
        </p:nvSpPr>
        <p:spPr/>
      </p:sp>
      <p:sp>
        <p:nvSpPr>
          <p:cNvPr id="6" name="Marcador de texto 5">
            <a:extLst>
              <a:ext uri="{FF2B5EF4-FFF2-40B4-BE49-F238E27FC236}">
                <a16:creationId xmlns:a16="http://schemas.microsoft.com/office/drawing/2014/main" xmlns="" id="{45C666C6-5265-1246-A7B8-60F94BEEBDD0}"/>
              </a:ext>
            </a:extLst>
          </p:cNvPr>
          <p:cNvSpPr>
            <a:spLocks noGrp="1"/>
          </p:cNvSpPr>
          <p:nvPr>
            <p:ph type="body" sz="quarter" idx="13"/>
          </p:nvPr>
        </p:nvSpPr>
        <p:spPr/>
        <p:txBody>
          <a:bodyPr/>
          <a:lstStyle/>
          <a:p>
            <a:r>
              <a:rPr lang="es-ES_tradnl" dirty="0"/>
              <a:t>NAM 1</a:t>
            </a:r>
          </a:p>
        </p:txBody>
      </p:sp>
      <p:pic>
        <p:nvPicPr>
          <p:cNvPr id="7" name="Marcador de contenido 3">
            <a:extLst>
              <a:ext uri="{FF2B5EF4-FFF2-40B4-BE49-F238E27FC236}">
                <a16:creationId xmlns:a16="http://schemas.microsoft.com/office/drawing/2014/main" xmlns="" id="{A13E6D19-C490-2D4E-BEE1-3DCE33BE6C28}"/>
              </a:ext>
            </a:extLst>
          </p:cNvPr>
          <p:cNvPicPr>
            <a:picLocks noChangeAspect="1"/>
          </p:cNvPicPr>
          <p:nvPr/>
        </p:nvPicPr>
        <p:blipFill>
          <a:blip r:embed="rId2"/>
          <a:stretch>
            <a:fillRect/>
          </a:stretch>
        </p:blipFill>
        <p:spPr>
          <a:xfrm>
            <a:off x="192697" y="1506351"/>
            <a:ext cx="6169114" cy="4678143"/>
          </a:xfrm>
          <a:prstGeom prst="rect">
            <a:avLst/>
          </a:prstGeom>
        </p:spPr>
      </p:pic>
      <p:pic>
        <p:nvPicPr>
          <p:cNvPr id="8" name="Imagen 7">
            <a:extLst>
              <a:ext uri="{FF2B5EF4-FFF2-40B4-BE49-F238E27FC236}">
                <a16:creationId xmlns:a16="http://schemas.microsoft.com/office/drawing/2014/main" xmlns="" id="{E7A7F80A-D1B2-4849-8FC0-0AF7DE70F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9115" y="1604996"/>
            <a:ext cx="6121303" cy="4284912"/>
          </a:xfrm>
          <a:prstGeom prst="rect">
            <a:avLst/>
          </a:prstGeom>
        </p:spPr>
      </p:pic>
    </p:spTree>
    <p:extLst>
      <p:ext uri="{BB962C8B-B14F-4D97-AF65-F5344CB8AC3E}">
        <p14:creationId xmlns:p14="http://schemas.microsoft.com/office/powerpoint/2010/main" val="3764632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37F6B4C-29A9-5949-92FF-311F88EBFAAD}"/>
              </a:ext>
            </a:extLst>
          </p:cNvPr>
          <p:cNvSpPr>
            <a:spLocks noGrp="1"/>
          </p:cNvSpPr>
          <p:nvPr>
            <p:ph type="title"/>
          </p:nvPr>
        </p:nvSpPr>
        <p:spPr/>
        <p:txBody>
          <a:bodyPr/>
          <a:lstStyle/>
          <a:p>
            <a:endParaRPr lang="es-ES_tradnl"/>
          </a:p>
        </p:txBody>
      </p:sp>
      <p:pic>
        <p:nvPicPr>
          <p:cNvPr id="7" name="Imagen 6">
            <a:extLst>
              <a:ext uri="{FF2B5EF4-FFF2-40B4-BE49-F238E27FC236}">
                <a16:creationId xmlns:a16="http://schemas.microsoft.com/office/drawing/2014/main" xmlns="" id="{2D174629-9254-294F-AFE3-48D8ED0569CA}"/>
              </a:ext>
            </a:extLst>
          </p:cNvPr>
          <p:cNvPicPr>
            <a:picLocks noChangeAspect="1"/>
          </p:cNvPicPr>
          <p:nvPr/>
        </p:nvPicPr>
        <p:blipFill>
          <a:blip r:embed="rId2"/>
          <a:stretch>
            <a:fillRect/>
          </a:stretch>
        </p:blipFill>
        <p:spPr>
          <a:xfrm>
            <a:off x="146323" y="1346886"/>
            <a:ext cx="4198551" cy="3148913"/>
          </a:xfrm>
          <a:prstGeom prst="rect">
            <a:avLst/>
          </a:prstGeom>
        </p:spPr>
      </p:pic>
      <p:pic>
        <p:nvPicPr>
          <p:cNvPr id="11" name="Marcador de contenido 10">
            <a:extLst>
              <a:ext uri="{FF2B5EF4-FFF2-40B4-BE49-F238E27FC236}">
                <a16:creationId xmlns:a16="http://schemas.microsoft.com/office/drawing/2014/main" xmlns="" id="{4BB4A560-8BD9-164D-A655-F1FE930B2715}"/>
              </a:ext>
            </a:extLst>
          </p:cNvPr>
          <p:cNvPicPr>
            <a:picLocks noGrp="1" noChangeAspect="1"/>
          </p:cNvPicPr>
          <p:nvPr>
            <p:ph sz="quarter" idx="10"/>
          </p:nvPr>
        </p:nvPicPr>
        <p:blipFill>
          <a:blip r:embed="rId3"/>
          <a:stretch>
            <a:fillRect/>
          </a:stretch>
        </p:blipFill>
        <p:spPr>
          <a:xfrm>
            <a:off x="4412805" y="1346886"/>
            <a:ext cx="3518842" cy="4691800"/>
          </a:xfrm>
        </p:spPr>
      </p:pic>
      <p:pic>
        <p:nvPicPr>
          <p:cNvPr id="13" name="Imagen 12">
            <a:extLst>
              <a:ext uri="{FF2B5EF4-FFF2-40B4-BE49-F238E27FC236}">
                <a16:creationId xmlns:a16="http://schemas.microsoft.com/office/drawing/2014/main" xmlns="" id="{F436B207-6574-0849-9CF0-02F987743F1A}"/>
              </a:ext>
            </a:extLst>
          </p:cNvPr>
          <p:cNvPicPr>
            <a:picLocks noChangeAspect="1"/>
          </p:cNvPicPr>
          <p:nvPr/>
        </p:nvPicPr>
        <p:blipFill>
          <a:blip r:embed="rId4"/>
          <a:stretch>
            <a:fillRect/>
          </a:stretch>
        </p:blipFill>
        <p:spPr>
          <a:xfrm>
            <a:off x="7931647" y="1346886"/>
            <a:ext cx="3452765" cy="4603687"/>
          </a:xfrm>
          <a:prstGeom prst="rect">
            <a:avLst/>
          </a:prstGeom>
        </p:spPr>
      </p:pic>
      <p:sp>
        <p:nvSpPr>
          <p:cNvPr id="14" name="CuadroTexto 13">
            <a:extLst>
              <a:ext uri="{FF2B5EF4-FFF2-40B4-BE49-F238E27FC236}">
                <a16:creationId xmlns:a16="http://schemas.microsoft.com/office/drawing/2014/main" xmlns="" id="{FE0A57A4-068B-7C4E-BF25-CD89132A1B96}"/>
              </a:ext>
            </a:extLst>
          </p:cNvPr>
          <p:cNvSpPr txBox="1"/>
          <p:nvPr/>
        </p:nvSpPr>
        <p:spPr>
          <a:xfrm>
            <a:off x="3979074" y="51820"/>
            <a:ext cx="2893741" cy="523220"/>
          </a:xfrm>
          <a:prstGeom prst="rect">
            <a:avLst/>
          </a:prstGeom>
          <a:noFill/>
        </p:spPr>
        <p:txBody>
          <a:bodyPr wrap="none" rtlCol="0">
            <a:spAutoFit/>
          </a:bodyPr>
          <a:lstStyle/>
          <a:p>
            <a:r>
              <a:rPr lang="es-ES_tradnl" sz="2800" b="1" dirty="0" err="1">
                <a:solidFill>
                  <a:schemeClr val="bg1"/>
                </a:solidFill>
              </a:rPr>
              <a:t>Traditional</a:t>
            </a:r>
            <a:r>
              <a:rPr lang="es-ES_tradnl" sz="2800" b="1" dirty="0">
                <a:solidFill>
                  <a:schemeClr val="bg1"/>
                </a:solidFill>
              </a:rPr>
              <a:t> </a:t>
            </a:r>
            <a:r>
              <a:rPr lang="es-ES_tradnl" sz="2800" b="1" dirty="0" err="1">
                <a:solidFill>
                  <a:schemeClr val="bg1"/>
                </a:solidFill>
              </a:rPr>
              <a:t>diets</a:t>
            </a:r>
            <a:endParaRPr lang="es-ES_tradnl" sz="2800" b="1" dirty="0">
              <a:solidFill>
                <a:schemeClr val="bg1"/>
              </a:solidFill>
            </a:endParaRPr>
          </a:p>
        </p:txBody>
      </p:sp>
    </p:spTree>
    <p:extLst>
      <p:ext uri="{BB962C8B-B14F-4D97-AF65-F5344CB8AC3E}">
        <p14:creationId xmlns:p14="http://schemas.microsoft.com/office/powerpoint/2010/main" val="2871188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466A8E08-6C56-EEEF-25DD-A4B0DA2C06D0}"/>
              </a:ext>
            </a:extLst>
          </p:cNvPr>
          <p:cNvSpPr>
            <a:spLocks noGrp="1"/>
          </p:cNvSpPr>
          <p:nvPr>
            <p:ph type="title"/>
          </p:nvPr>
        </p:nvSpPr>
        <p:spPr>
          <a:xfrm>
            <a:off x="-1871027" y="1180305"/>
            <a:ext cx="10515600" cy="1325563"/>
          </a:xfrm>
        </p:spPr>
        <p:txBody>
          <a:bodyPr>
            <a:normAutofit/>
          </a:bodyPr>
          <a:lstStyle/>
          <a:p>
            <a:r>
              <a:rPr lang="en-GB" dirty="0">
                <a:effectLst/>
                <a:latin typeface="Corbel Light" panose="020B0303020204020204" pitchFamily="34" charset="0"/>
                <a:ea typeface="Calibri" panose="020F0502020204030204" pitchFamily="34" charset="0"/>
                <a:cs typeface="FrutigerLTStd-Roman"/>
              </a:rPr>
              <a:t>Who will feed us?</a:t>
            </a:r>
            <a:endParaRPr lang="en-GB" dirty="0">
              <a:latin typeface="Corbel Light" panose="020B0303020204020204" pitchFamily="34" charset="0"/>
            </a:endParaRPr>
          </a:p>
        </p:txBody>
      </p:sp>
      <p:sp>
        <p:nvSpPr>
          <p:cNvPr id="3" name="CasellaDiTesto 2">
            <a:extLst>
              <a:ext uri="{FF2B5EF4-FFF2-40B4-BE49-F238E27FC236}">
                <a16:creationId xmlns:a16="http://schemas.microsoft.com/office/drawing/2014/main" xmlns="" id="{7637A8F4-CD6F-A0FB-6F44-ABB5EDF45C14}"/>
              </a:ext>
            </a:extLst>
          </p:cNvPr>
          <p:cNvSpPr txBox="1"/>
          <p:nvPr/>
        </p:nvSpPr>
        <p:spPr>
          <a:xfrm>
            <a:off x="838200" y="3536950"/>
            <a:ext cx="10515600" cy="3538276"/>
          </a:xfrm>
          <a:prstGeom prst="rect">
            <a:avLst/>
          </a:prstGeom>
          <a:noFill/>
        </p:spPr>
        <p:txBody>
          <a:bodyPr wrap="square" rtlCol="0">
            <a:spAutoFit/>
          </a:bodyPr>
          <a:lstStyle/>
          <a:p>
            <a:pPr>
              <a:lnSpc>
                <a:spcPct val="107000"/>
              </a:lnSpc>
              <a:spcAft>
                <a:spcPts val="800"/>
              </a:spcAft>
            </a:pPr>
            <a:r>
              <a:rPr lang="en-GB" sz="1800" dirty="0">
                <a:effectLst/>
                <a:latin typeface="FrutigerLTStd-Roman"/>
                <a:ea typeface="Calibri" panose="020F0502020204030204" pitchFamily="34" charset="0"/>
                <a:cs typeface="FrutigerLTStd-Roman"/>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buSzPts val="1000"/>
              <a:buFont typeface="Symbol" panose="05050102010706020507" pitchFamily="18" charset="2"/>
              <a:buChar char=""/>
              <a:tabLst>
                <a:tab pos="457200" algn="l"/>
              </a:tabLst>
            </a:pPr>
            <a:r>
              <a:rPr lang="en-GB" sz="1800" b="1" dirty="0">
                <a:solidFill>
                  <a:srgbClr val="000000"/>
                </a:solidFill>
                <a:effectLst/>
                <a:latin typeface="Arial" panose="020B0604020202020204" pitchFamily="34" charset="0"/>
                <a:ea typeface="Times New Roman" panose="02020603050405020304" pitchFamily="18" charset="0"/>
              </a:rPr>
              <a:t>Peasants (not food corporations) feed the world</a:t>
            </a:r>
            <a:r>
              <a:rPr lang="en-GB" sz="1800" dirty="0">
                <a:solidFill>
                  <a:srgbClr val="000000"/>
                </a:solidFill>
                <a:effectLst/>
                <a:latin typeface="Arial" panose="020B0604020202020204" pitchFamily="34" charset="0"/>
                <a:ea typeface="Times New Roman" panose="02020603050405020304" pitchFamily="18" charset="0"/>
              </a:rPr>
              <a:t>: 70% of the world’s population is fed by the Peasant Food Web, using only 25% of resources.</a:t>
            </a:r>
          </a:p>
          <a:p>
            <a:pPr marL="342900" lvl="0" indent="-342900" fontAlgn="base">
              <a:buSzPts val="1000"/>
              <a:buFont typeface="Symbol" panose="05050102010706020507" pitchFamily="18" charset="2"/>
              <a:buChar char=""/>
              <a:tabLst>
                <a:tab pos="457200" algn="l"/>
              </a:tabLst>
            </a:pPr>
            <a:endParaRPr lang="en-GB"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anose="05050102010706020507" pitchFamily="18" charset="2"/>
              <a:buChar char=""/>
              <a:tabLst>
                <a:tab pos="457200" algn="l"/>
              </a:tabLst>
            </a:pPr>
            <a:r>
              <a:rPr lang="en-GB" sz="1800" b="1" dirty="0">
                <a:solidFill>
                  <a:srgbClr val="000000"/>
                </a:solidFill>
                <a:effectLst/>
                <a:latin typeface="Arial" panose="020B0604020202020204" pitchFamily="34" charset="0"/>
                <a:ea typeface="Times New Roman" panose="02020603050405020304" pitchFamily="18" charset="0"/>
              </a:rPr>
              <a:t>Industrial food production fails to feed</a:t>
            </a:r>
            <a:r>
              <a:rPr lang="en-GB" sz="1800" dirty="0">
                <a:solidFill>
                  <a:srgbClr val="000000"/>
                </a:solidFill>
                <a:effectLst/>
                <a:latin typeface="Arial" panose="020B0604020202020204" pitchFamily="34" charset="0"/>
                <a:ea typeface="Times New Roman" panose="02020603050405020304" pitchFamily="18" charset="0"/>
              </a:rPr>
              <a:t>: Only 24% of the food produced by the Industrial Food Chain actually reaches people – the rest is wasted in meat production inefficiencies; lost in transport, storage and at the household; and diverted to non-food products.</a:t>
            </a:r>
          </a:p>
          <a:p>
            <a:pPr marL="342900" lvl="0" indent="-342900" fontAlgn="base">
              <a:buSzPts val="1000"/>
              <a:buFont typeface="Symbol" panose="05050102010706020507" pitchFamily="18" charset="2"/>
              <a:buChar char=""/>
              <a:tabLst>
                <a:tab pos="457200" algn="l"/>
              </a:tabLst>
            </a:pPr>
            <a:endParaRPr lang="en-GB"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anose="05050102010706020507" pitchFamily="18" charset="2"/>
              <a:buChar char=""/>
              <a:tabLst>
                <a:tab pos="457200" algn="l"/>
              </a:tabLst>
            </a:pPr>
            <a:r>
              <a:rPr lang="en-GB" sz="1800" b="1" dirty="0">
                <a:solidFill>
                  <a:srgbClr val="000000"/>
                </a:solidFill>
                <a:effectLst/>
                <a:latin typeface="Arial" panose="020B0604020202020204" pitchFamily="34" charset="0"/>
                <a:ea typeface="Times New Roman" panose="02020603050405020304" pitchFamily="18" charset="0"/>
              </a:rPr>
              <a:t>Industrial food costs us more</a:t>
            </a:r>
            <a:r>
              <a:rPr lang="en-GB" sz="1800" dirty="0">
                <a:solidFill>
                  <a:srgbClr val="000000"/>
                </a:solidFill>
                <a:effectLst/>
                <a:latin typeface="Arial" panose="020B0604020202020204" pitchFamily="34" charset="0"/>
                <a:ea typeface="Times New Roman" panose="02020603050405020304" pitchFamily="18" charset="0"/>
              </a:rPr>
              <a:t>: For every dollar spent on industrial food, it costs another 2 dollars to clean up the mess</a:t>
            </a:r>
            <a:endParaRPr lang="en-GB" sz="1800" dirty="0">
              <a:effectLst/>
              <a:latin typeface="Times New Roman" panose="02020603050405020304" pitchFamily="18" charset="0"/>
              <a:ea typeface="Times New Roman" panose="02020603050405020304" pitchFamily="18" charset="0"/>
            </a:endParaRPr>
          </a:p>
          <a:p>
            <a:endParaRPr lang="en-GB" dirty="0"/>
          </a:p>
          <a:p>
            <a:pPr algn="r"/>
            <a:r>
              <a:rPr lang="en-GB" dirty="0"/>
              <a:t>ETC 2017</a:t>
            </a:r>
          </a:p>
        </p:txBody>
      </p:sp>
      <p:pic>
        <p:nvPicPr>
          <p:cNvPr id="3074" name="Picture 2" descr="What's a CSA? A Guide to Community Supported Agriculture - NYC Food Policy  Center (Hunter College)">
            <a:extLst>
              <a:ext uri="{FF2B5EF4-FFF2-40B4-BE49-F238E27FC236}">
                <a16:creationId xmlns:a16="http://schemas.microsoft.com/office/drawing/2014/main" xmlns="" id="{A120D014-AE92-C020-D983-603EA991DE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0673" y="257175"/>
            <a:ext cx="4759940" cy="317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7615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3C8278D-8BA5-BA85-341E-F8ECAEBFDB58}"/>
              </a:ext>
            </a:extLst>
          </p:cNvPr>
          <p:cNvSpPr>
            <a:spLocks noGrp="1"/>
          </p:cNvSpPr>
          <p:nvPr>
            <p:ph type="title"/>
          </p:nvPr>
        </p:nvSpPr>
        <p:spPr/>
        <p:txBody>
          <a:bodyPr/>
          <a:lstStyle/>
          <a:p>
            <a:endParaRPr lang="es-ES_tradnl"/>
          </a:p>
        </p:txBody>
      </p:sp>
      <p:pic>
        <p:nvPicPr>
          <p:cNvPr id="7" name="Marcador de contenido 6">
            <a:extLst>
              <a:ext uri="{FF2B5EF4-FFF2-40B4-BE49-F238E27FC236}">
                <a16:creationId xmlns:a16="http://schemas.microsoft.com/office/drawing/2014/main" xmlns="" id="{05C9DE93-E48A-D5D6-B998-698C152384AE}"/>
              </a:ext>
            </a:extLst>
          </p:cNvPr>
          <p:cNvPicPr>
            <a:picLocks noGrp="1" noChangeAspect="1"/>
          </p:cNvPicPr>
          <p:nvPr>
            <p:ph idx="1"/>
          </p:nvPr>
        </p:nvPicPr>
        <p:blipFill>
          <a:blip r:embed="rId3"/>
          <a:stretch>
            <a:fillRect/>
          </a:stretch>
        </p:blipFill>
        <p:spPr/>
      </p:pic>
      <p:sp>
        <p:nvSpPr>
          <p:cNvPr id="4" name="Marcador de fecha 3">
            <a:extLst>
              <a:ext uri="{FF2B5EF4-FFF2-40B4-BE49-F238E27FC236}">
                <a16:creationId xmlns:a16="http://schemas.microsoft.com/office/drawing/2014/main" xmlns="" id="{C53476C4-31E1-B95E-9BB6-A18BD163516F}"/>
              </a:ext>
            </a:extLst>
          </p:cNvPr>
          <p:cNvSpPr>
            <a:spLocks noGrp="1"/>
          </p:cNvSpPr>
          <p:nvPr>
            <p:ph type="dt" sz="half" idx="10"/>
          </p:nvPr>
        </p:nvSpPr>
        <p:spPr/>
        <p:txBody>
          <a:bodyPr/>
          <a:lstStyle/>
          <a:p>
            <a:fld id="{EF73174C-AA89-FB42-9B37-19D74863E8B1}" type="datetime1">
              <a:rPr lang="es-PE" smtClean="0"/>
              <a:t>22/12/2023</a:t>
            </a:fld>
            <a:endParaRPr lang="es-PE"/>
          </a:p>
        </p:txBody>
      </p:sp>
      <p:sp>
        <p:nvSpPr>
          <p:cNvPr id="5" name="Marcador de número de diapositiva 4">
            <a:extLst>
              <a:ext uri="{FF2B5EF4-FFF2-40B4-BE49-F238E27FC236}">
                <a16:creationId xmlns:a16="http://schemas.microsoft.com/office/drawing/2014/main" xmlns="" id="{CC9A99E8-251F-D153-97EC-B6630C88B424}"/>
              </a:ext>
            </a:extLst>
          </p:cNvPr>
          <p:cNvSpPr>
            <a:spLocks noGrp="1"/>
          </p:cNvSpPr>
          <p:nvPr>
            <p:ph type="sldNum" sz="quarter" idx="12"/>
          </p:nvPr>
        </p:nvSpPr>
        <p:spPr/>
        <p:txBody>
          <a:bodyPr/>
          <a:lstStyle/>
          <a:p>
            <a:fld id="{8928D5EC-65C0-6E4C-BDD2-1A6DB51A5824}" type="slidenum">
              <a:rPr lang="es-PE" smtClean="0"/>
              <a:t>21</a:t>
            </a:fld>
            <a:endParaRPr lang="es-PE"/>
          </a:p>
        </p:txBody>
      </p:sp>
      <p:pic>
        <p:nvPicPr>
          <p:cNvPr id="9" name="Imagen 8">
            <a:extLst>
              <a:ext uri="{FF2B5EF4-FFF2-40B4-BE49-F238E27FC236}">
                <a16:creationId xmlns:a16="http://schemas.microsoft.com/office/drawing/2014/main" xmlns="" id="{355F173E-7F0B-ECF5-5BF2-BB38535D84CA}"/>
              </a:ext>
            </a:extLst>
          </p:cNvPr>
          <p:cNvPicPr>
            <a:picLocks noChangeAspect="1"/>
          </p:cNvPicPr>
          <p:nvPr/>
        </p:nvPicPr>
        <p:blipFill>
          <a:blip r:embed="rId3"/>
          <a:stretch>
            <a:fillRect/>
          </a:stretch>
        </p:blipFill>
        <p:spPr>
          <a:xfrm>
            <a:off x="3415295" y="0"/>
            <a:ext cx="5361410" cy="6858000"/>
          </a:xfrm>
          <a:prstGeom prst="rect">
            <a:avLst/>
          </a:prstGeom>
        </p:spPr>
      </p:pic>
    </p:spTree>
    <p:extLst>
      <p:ext uri="{BB962C8B-B14F-4D97-AF65-F5344CB8AC3E}">
        <p14:creationId xmlns:p14="http://schemas.microsoft.com/office/powerpoint/2010/main" val="2391345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4AF1618E-42A9-9E19-D8E1-38D46C2E4631}"/>
              </a:ext>
            </a:extLst>
          </p:cNvPr>
          <p:cNvSpPr>
            <a:spLocks noGrp="1"/>
          </p:cNvSpPr>
          <p:nvPr>
            <p:ph type="title"/>
          </p:nvPr>
        </p:nvSpPr>
        <p:spPr/>
        <p:txBody>
          <a:bodyPr>
            <a:noAutofit/>
          </a:bodyPr>
          <a:lstStyle/>
          <a:p>
            <a:endParaRPr lang="en-GB" sz="3600" dirty="0"/>
          </a:p>
        </p:txBody>
      </p:sp>
      <p:sp>
        <p:nvSpPr>
          <p:cNvPr id="3" name="CasellaDiTesto 2">
            <a:extLst>
              <a:ext uri="{FF2B5EF4-FFF2-40B4-BE49-F238E27FC236}">
                <a16:creationId xmlns:a16="http://schemas.microsoft.com/office/drawing/2014/main" xmlns="" id="{EC2860C3-99F3-8826-0916-88FC9F1B93D6}"/>
              </a:ext>
            </a:extLst>
          </p:cNvPr>
          <p:cNvSpPr txBox="1"/>
          <p:nvPr/>
        </p:nvSpPr>
        <p:spPr>
          <a:xfrm>
            <a:off x="838200" y="2044537"/>
            <a:ext cx="10515600" cy="1200329"/>
          </a:xfrm>
          <a:prstGeom prst="rect">
            <a:avLst/>
          </a:prstGeom>
          <a:noFill/>
        </p:spPr>
        <p:txBody>
          <a:bodyPr wrap="square" rtlCol="0">
            <a:spAutoFit/>
          </a:bodyPr>
          <a:lstStyle/>
          <a:p>
            <a:r>
              <a:rPr lang="en-GB" sz="1800" dirty="0">
                <a:solidFill>
                  <a:srgbClr val="000000"/>
                </a:solidFill>
                <a:effectLst/>
                <a:latin typeface="Calibri" panose="020F0502020204030204" pitchFamily="34" charset="0"/>
                <a:ea typeface="Calibri" panose="020F0502020204030204" pitchFamily="34" charset="0"/>
                <a:cs typeface="Arnhem Pro Bln"/>
              </a:rPr>
              <a:t>…the main­stream narrative of the UN on food systems fails to address the structural drivers that shape agro-industrial food systems such as trade, financialization,</a:t>
            </a:r>
            <a:r>
              <a:rPr lang="en-GB" sz="1800" dirty="0">
                <a:solidFill>
                  <a:srgbClr val="000000"/>
                </a:solidFill>
                <a:effectLst/>
                <a:latin typeface="DIN Next LT Pro Medium"/>
                <a:ea typeface="Calibri" panose="020F0502020204030204" pitchFamily="34" charset="0"/>
                <a:cs typeface="DIN Next LT Pro Medium"/>
              </a:rPr>
              <a:t> </a:t>
            </a:r>
            <a:r>
              <a:rPr lang="en-GB" sz="1800" dirty="0">
                <a:solidFill>
                  <a:srgbClr val="000000"/>
                </a:solidFill>
                <a:effectLst/>
                <a:latin typeface="Calibri" panose="020F0502020204030204" pitchFamily="34" charset="0"/>
                <a:ea typeface="Calibri" panose="020F0502020204030204" pitchFamily="34" charset="0"/>
                <a:cs typeface="Arnhem Pro Bln"/>
              </a:rPr>
              <a:t>patriarchy and neo-colonialism. And it equally fails to sufficiently define the new food para­digm required </a:t>
            </a:r>
            <a:r>
              <a:rPr lang="en-GB" sz="1800" b="1" dirty="0">
                <a:solidFill>
                  <a:srgbClr val="000000"/>
                </a:solidFill>
                <a:effectLst/>
                <a:latin typeface="Calibri" panose="020F0502020204030204" pitchFamily="34" charset="0"/>
                <a:ea typeface="Calibri" panose="020F0502020204030204" pitchFamily="34" charset="0"/>
                <a:cs typeface="Arnhem Pro Bln"/>
              </a:rPr>
              <a:t>for more just, sustainable and healthy societies</a:t>
            </a:r>
            <a:r>
              <a:rPr lang="en-GB" sz="1800" dirty="0">
                <a:solidFill>
                  <a:srgbClr val="000000"/>
                </a:solidFill>
                <a:effectLst/>
                <a:latin typeface="Calibri" panose="020F0502020204030204" pitchFamily="34" charset="0"/>
                <a:ea typeface="Calibri" panose="020F0502020204030204" pitchFamily="34" charset="0"/>
                <a:cs typeface="Arnhem Pro Bln"/>
              </a:rPr>
              <a:t>.</a:t>
            </a:r>
          </a:p>
          <a:p>
            <a:pPr algn="r"/>
            <a:r>
              <a:rPr lang="en-GB" dirty="0" err="1">
                <a:solidFill>
                  <a:srgbClr val="000000"/>
                </a:solidFill>
                <a:latin typeface="Calibri" panose="020F0502020204030204" pitchFamily="34" charset="0"/>
              </a:rPr>
              <a:t>Recine</a:t>
            </a:r>
            <a:r>
              <a:rPr lang="en-GB" dirty="0">
                <a:solidFill>
                  <a:srgbClr val="000000"/>
                </a:solidFill>
                <a:latin typeface="Calibri" panose="020F0502020204030204" pitchFamily="34" charset="0"/>
              </a:rPr>
              <a:t> E. et al 2021</a:t>
            </a:r>
            <a:endParaRPr lang="en-GB" dirty="0"/>
          </a:p>
        </p:txBody>
      </p:sp>
      <p:sp>
        <p:nvSpPr>
          <p:cNvPr id="4" name="CasellaDiTesto 3">
            <a:extLst>
              <a:ext uri="{FF2B5EF4-FFF2-40B4-BE49-F238E27FC236}">
                <a16:creationId xmlns:a16="http://schemas.microsoft.com/office/drawing/2014/main" xmlns="" id="{07CE9E9F-901E-0B11-A6F7-72BAE1A7293E}"/>
              </a:ext>
            </a:extLst>
          </p:cNvPr>
          <p:cNvSpPr txBox="1"/>
          <p:nvPr/>
        </p:nvSpPr>
        <p:spPr>
          <a:xfrm>
            <a:off x="231005" y="4226177"/>
            <a:ext cx="4274320" cy="2308324"/>
          </a:xfrm>
          <a:prstGeom prst="rect">
            <a:avLst/>
          </a:prstGeom>
          <a:noFill/>
        </p:spPr>
        <p:txBody>
          <a:bodyPr wrap="square" rtlCol="0">
            <a:spAutoFit/>
          </a:bodyPr>
          <a:lstStyle/>
          <a:p>
            <a:pPr marL="285750" indent="-285750">
              <a:buFont typeface="Arial" panose="020B0604020202020204" pitchFamily="34" charset="0"/>
              <a:buChar char="•"/>
            </a:pPr>
            <a:r>
              <a:rPr lang="en-GB"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Food system is a matter of public interest</a:t>
            </a:r>
          </a:p>
          <a:p>
            <a:pPr marL="285750" indent="-285750">
              <a:buFont typeface="Arial" panose="020B0604020202020204" pitchFamily="34" charset="0"/>
              <a:buChar char="•"/>
            </a:pPr>
            <a:r>
              <a:rPr lang="en-GB" dirty="0">
                <a:solidFill>
                  <a:srgbClr val="FF0000"/>
                </a:solidFill>
                <a:latin typeface="Calibri" panose="020F0502020204030204" pitchFamily="34" charset="0"/>
                <a:ea typeface="Calibri" panose="020F0502020204030204" pitchFamily="34" charset="0"/>
                <a:cs typeface="Times New Roman" panose="02020603050405020304" pitchFamily="18" charset="0"/>
              </a:rPr>
              <a:t>F</a:t>
            </a:r>
            <a:r>
              <a:rPr lang="en-GB"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ood must be understood as a commons and as a human right, not as a commodity</a:t>
            </a:r>
          </a:p>
          <a:p>
            <a:pPr marL="285750" indent="-285750">
              <a:buFont typeface="Arial" panose="020B0604020202020204" pitchFamily="34" charset="0"/>
              <a:buChar char="•"/>
            </a:pPr>
            <a:r>
              <a:rPr lang="en-GB"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Trade and investments are the determinants of food injustice </a:t>
            </a:r>
          </a:p>
          <a:p>
            <a:pPr marL="285750" indent="-285750">
              <a:buFont typeface="Arial" panose="020B0604020202020204" pitchFamily="34" charset="0"/>
              <a:buChar char="•"/>
            </a:pPr>
            <a:endParaRPr lang="en-GB" dirty="0">
              <a:solidFill>
                <a:srgbClr val="FF0000"/>
              </a:solidFill>
            </a:endParaRPr>
          </a:p>
        </p:txBody>
      </p:sp>
      <p:pic>
        <p:nvPicPr>
          <p:cNvPr id="1026" name="Picture 2" descr="Sécurité alimentaire et nutrition | FAO | Organisation des Nations Unies  pour l'alimentation et l'agriculture">
            <a:extLst>
              <a:ext uri="{FF2B5EF4-FFF2-40B4-BE49-F238E27FC236}">
                <a16:creationId xmlns:a16="http://schemas.microsoft.com/office/drawing/2014/main" xmlns="" id="{E47852A2-FF69-6F71-7A64-E0602A8279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1020" y="4021148"/>
            <a:ext cx="7419975" cy="2379231"/>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xmlns="" id="{9DBC9E74-32B7-CDBB-1170-6F731078DEF6}"/>
              </a:ext>
            </a:extLst>
          </p:cNvPr>
          <p:cNvSpPr txBox="1"/>
          <p:nvPr/>
        </p:nvSpPr>
        <p:spPr>
          <a:xfrm>
            <a:off x="0" y="272955"/>
            <a:ext cx="11783960" cy="1200329"/>
          </a:xfrm>
          <a:prstGeom prst="rect">
            <a:avLst/>
          </a:prstGeom>
          <a:noFill/>
        </p:spPr>
        <p:txBody>
          <a:bodyPr wrap="square">
            <a:spAutoFit/>
          </a:bodyPr>
          <a:lstStyle/>
          <a:p>
            <a:r>
              <a:rPr lang="en-GB" sz="3600" b="1" dirty="0">
                <a:solidFill>
                  <a:schemeClr val="bg1"/>
                </a:solidFill>
                <a:effectLst/>
                <a:ea typeface="Calibri" panose="020F0502020204030204" pitchFamily="34" charset="0"/>
                <a:cs typeface="Times New Roman" panose="02020603050405020304" pitchFamily="18" charset="0"/>
              </a:rPr>
              <a:t>The Emergence of the 'Food Systems' Discourse and Corporate Solutions to Hunger and Malnutrition</a:t>
            </a:r>
            <a:endParaRPr lang="en-GB" sz="3600" b="1" dirty="0">
              <a:solidFill>
                <a:schemeClr val="bg1"/>
              </a:solidFill>
            </a:endParaRPr>
          </a:p>
        </p:txBody>
      </p:sp>
    </p:spTree>
    <p:extLst>
      <p:ext uri="{BB962C8B-B14F-4D97-AF65-F5344CB8AC3E}">
        <p14:creationId xmlns:p14="http://schemas.microsoft.com/office/powerpoint/2010/main" val="2412033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1DD83E6-559A-6840-BF75-E3ADB0CEAD5D}"/>
              </a:ext>
            </a:extLst>
          </p:cNvPr>
          <p:cNvSpPr>
            <a:spLocks noGrp="1"/>
          </p:cNvSpPr>
          <p:nvPr>
            <p:ph type="title"/>
          </p:nvPr>
        </p:nvSpPr>
        <p:spPr/>
        <p:txBody>
          <a:bodyPr/>
          <a:lstStyle/>
          <a:p>
            <a:endParaRPr lang="es-ES_tradnl"/>
          </a:p>
        </p:txBody>
      </p:sp>
      <p:sp>
        <p:nvSpPr>
          <p:cNvPr id="3" name="Marcador de texto 2">
            <a:extLst>
              <a:ext uri="{FF2B5EF4-FFF2-40B4-BE49-F238E27FC236}">
                <a16:creationId xmlns:a16="http://schemas.microsoft.com/office/drawing/2014/main" xmlns="" id="{A717C4F7-4D2D-D94E-8715-B832F753C802}"/>
              </a:ext>
            </a:extLst>
          </p:cNvPr>
          <p:cNvSpPr>
            <a:spLocks noGrp="1"/>
          </p:cNvSpPr>
          <p:nvPr>
            <p:ph type="body" sz="quarter" idx="11"/>
          </p:nvPr>
        </p:nvSpPr>
        <p:spPr/>
        <p:txBody>
          <a:bodyPr/>
          <a:lstStyle/>
          <a:p>
            <a:endParaRPr lang="es-ES_tradnl"/>
          </a:p>
        </p:txBody>
      </p:sp>
      <p:sp>
        <p:nvSpPr>
          <p:cNvPr id="4" name="Marcador de contenido 3">
            <a:extLst>
              <a:ext uri="{FF2B5EF4-FFF2-40B4-BE49-F238E27FC236}">
                <a16:creationId xmlns:a16="http://schemas.microsoft.com/office/drawing/2014/main" xmlns="" id="{9647EA79-9F0B-AB42-96FD-1D87633F2DA9}"/>
              </a:ext>
            </a:extLst>
          </p:cNvPr>
          <p:cNvSpPr>
            <a:spLocks noGrp="1"/>
          </p:cNvSpPr>
          <p:nvPr>
            <p:ph idx="1"/>
          </p:nvPr>
        </p:nvSpPr>
        <p:spPr/>
        <p:txBody>
          <a:bodyPr/>
          <a:lstStyle/>
          <a:p>
            <a:endParaRPr lang="es-ES_tradnl" dirty="0"/>
          </a:p>
        </p:txBody>
      </p:sp>
      <p:pic>
        <p:nvPicPr>
          <p:cNvPr id="6" name="Imagen 5">
            <a:extLst>
              <a:ext uri="{FF2B5EF4-FFF2-40B4-BE49-F238E27FC236}">
                <a16:creationId xmlns:a16="http://schemas.microsoft.com/office/drawing/2014/main" xmlns="" id="{2E7F683E-CBF2-6F4C-B5C0-BE5AD145A5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027" y="814229"/>
            <a:ext cx="7863845" cy="6028192"/>
          </a:xfrm>
          <a:prstGeom prst="rect">
            <a:avLst/>
          </a:prstGeom>
        </p:spPr>
      </p:pic>
      <p:pic>
        <p:nvPicPr>
          <p:cNvPr id="7" name="Imagen 6">
            <a:extLst>
              <a:ext uri="{FF2B5EF4-FFF2-40B4-BE49-F238E27FC236}">
                <a16:creationId xmlns:a16="http://schemas.microsoft.com/office/drawing/2014/main" xmlns="" id="{23BBF2C0-36F3-164F-A931-5F5EFC9817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0583" y="2026654"/>
            <a:ext cx="4732851" cy="1801671"/>
          </a:xfrm>
          <a:prstGeom prst="rect">
            <a:avLst/>
          </a:prstGeom>
        </p:spPr>
      </p:pic>
      <p:sp>
        <p:nvSpPr>
          <p:cNvPr id="13" name="Marcador de texto 12">
            <a:extLst>
              <a:ext uri="{FF2B5EF4-FFF2-40B4-BE49-F238E27FC236}">
                <a16:creationId xmlns:a16="http://schemas.microsoft.com/office/drawing/2014/main" xmlns="" id="{BC640B90-3B85-FCBA-AB0D-A0AEDB396529}"/>
              </a:ext>
            </a:extLst>
          </p:cNvPr>
          <p:cNvSpPr>
            <a:spLocks noGrp="1"/>
          </p:cNvSpPr>
          <p:nvPr>
            <p:ph type="body" sz="quarter" idx="13"/>
          </p:nvPr>
        </p:nvSpPr>
        <p:spPr/>
        <p:txBody>
          <a:bodyPr/>
          <a:lstStyle/>
          <a:p>
            <a:endParaRPr lang="es-ES_tradnl"/>
          </a:p>
        </p:txBody>
      </p:sp>
    </p:spTree>
    <p:extLst>
      <p:ext uri="{BB962C8B-B14F-4D97-AF65-F5344CB8AC3E}">
        <p14:creationId xmlns:p14="http://schemas.microsoft.com/office/powerpoint/2010/main" val="3372106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xmlns="" id="{70449DFB-35A1-C842-9B82-DCCC3341466C}"/>
              </a:ext>
            </a:extLst>
          </p:cNvPr>
          <p:cNvSpPr>
            <a:spLocks noGrp="1"/>
          </p:cNvSpPr>
          <p:nvPr>
            <p:ph type="body" sz="quarter" idx="13"/>
          </p:nvPr>
        </p:nvSpPr>
        <p:spPr/>
        <p:txBody>
          <a:bodyPr/>
          <a:lstStyle/>
          <a:p>
            <a:endParaRPr lang="es-ES_tradnl"/>
          </a:p>
        </p:txBody>
      </p:sp>
      <p:sp>
        <p:nvSpPr>
          <p:cNvPr id="7" name="CuadroTexto 6">
            <a:extLst>
              <a:ext uri="{FF2B5EF4-FFF2-40B4-BE49-F238E27FC236}">
                <a16:creationId xmlns:a16="http://schemas.microsoft.com/office/drawing/2014/main" xmlns="" id="{AFE95123-CF32-AB43-B28F-FEA3218712B2}"/>
              </a:ext>
            </a:extLst>
          </p:cNvPr>
          <p:cNvSpPr txBox="1"/>
          <p:nvPr/>
        </p:nvSpPr>
        <p:spPr>
          <a:xfrm>
            <a:off x="3479180" y="5556250"/>
            <a:ext cx="4769254" cy="369332"/>
          </a:xfrm>
          <a:prstGeom prst="rect">
            <a:avLst/>
          </a:prstGeom>
          <a:noFill/>
        </p:spPr>
        <p:txBody>
          <a:bodyPr wrap="none" rtlCol="0">
            <a:spAutoFit/>
          </a:bodyPr>
          <a:lstStyle/>
          <a:p>
            <a:r>
              <a:rPr lang="es-PE" dirty="0">
                <a:solidFill>
                  <a:schemeClr val="bg1"/>
                </a:solidFill>
              </a:rPr>
              <a:t>David Strelneck Strelneck@NourishN.com</a:t>
            </a:r>
            <a:endParaRPr lang="es-ES_tradnl" dirty="0">
              <a:solidFill>
                <a:schemeClr val="bg1"/>
              </a:solidFill>
            </a:endParaRPr>
          </a:p>
        </p:txBody>
      </p:sp>
      <p:pic>
        <p:nvPicPr>
          <p:cNvPr id="6" name="Imagen 5">
            <a:extLst>
              <a:ext uri="{FF2B5EF4-FFF2-40B4-BE49-F238E27FC236}">
                <a16:creationId xmlns:a16="http://schemas.microsoft.com/office/drawing/2014/main" xmlns="" id="{C0CB67F6-8EB3-07D4-EB51-5EC63483E8D3}"/>
              </a:ext>
            </a:extLst>
          </p:cNvPr>
          <p:cNvPicPr>
            <a:picLocks noChangeAspect="1"/>
          </p:cNvPicPr>
          <p:nvPr/>
        </p:nvPicPr>
        <p:blipFill>
          <a:blip r:embed="rId2"/>
          <a:stretch>
            <a:fillRect/>
          </a:stretch>
        </p:blipFill>
        <p:spPr>
          <a:xfrm>
            <a:off x="2432050" y="1409700"/>
            <a:ext cx="7327900" cy="4038600"/>
          </a:xfrm>
          <a:prstGeom prst="rect">
            <a:avLst/>
          </a:prstGeom>
        </p:spPr>
      </p:pic>
    </p:spTree>
    <p:extLst>
      <p:ext uri="{BB962C8B-B14F-4D97-AF65-F5344CB8AC3E}">
        <p14:creationId xmlns:p14="http://schemas.microsoft.com/office/powerpoint/2010/main" val="967702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3251708-CBF2-8244-9150-B493C0ED1215}"/>
              </a:ext>
            </a:extLst>
          </p:cNvPr>
          <p:cNvSpPr>
            <a:spLocks noGrp="1"/>
          </p:cNvSpPr>
          <p:nvPr>
            <p:ph type="title"/>
          </p:nvPr>
        </p:nvSpPr>
        <p:spPr/>
        <p:txBody>
          <a:bodyPr/>
          <a:lstStyle/>
          <a:p>
            <a:endParaRPr lang="es-ES_tradnl" dirty="0"/>
          </a:p>
        </p:txBody>
      </p:sp>
      <p:pic>
        <p:nvPicPr>
          <p:cNvPr id="5" name="Imagen 4">
            <a:extLst>
              <a:ext uri="{FF2B5EF4-FFF2-40B4-BE49-F238E27FC236}">
                <a16:creationId xmlns:a16="http://schemas.microsoft.com/office/drawing/2014/main" xmlns="" id="{0AD9785B-31BF-F63B-083C-0BF22EACB3A1}"/>
              </a:ext>
            </a:extLst>
          </p:cNvPr>
          <p:cNvPicPr>
            <a:picLocks noChangeAspect="1"/>
          </p:cNvPicPr>
          <p:nvPr/>
        </p:nvPicPr>
        <p:blipFill>
          <a:blip r:embed="rId2"/>
          <a:stretch>
            <a:fillRect/>
          </a:stretch>
        </p:blipFill>
        <p:spPr>
          <a:xfrm>
            <a:off x="1735666" y="12357"/>
            <a:ext cx="8720667" cy="6858000"/>
          </a:xfrm>
          <a:prstGeom prst="rect">
            <a:avLst/>
          </a:prstGeom>
        </p:spPr>
      </p:pic>
    </p:spTree>
    <p:extLst>
      <p:ext uri="{BB962C8B-B14F-4D97-AF65-F5344CB8AC3E}">
        <p14:creationId xmlns:p14="http://schemas.microsoft.com/office/powerpoint/2010/main" val="584003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A2AEC1D-76DF-3B46-A948-95B4BDAD9DAF}"/>
              </a:ext>
            </a:extLst>
          </p:cNvPr>
          <p:cNvSpPr>
            <a:spLocks noGrp="1"/>
          </p:cNvSpPr>
          <p:nvPr>
            <p:ph type="title"/>
          </p:nvPr>
        </p:nvSpPr>
        <p:spPr/>
        <p:txBody>
          <a:bodyPr/>
          <a:lstStyle/>
          <a:p>
            <a:endParaRPr lang="es-ES_tradnl"/>
          </a:p>
        </p:txBody>
      </p:sp>
      <p:sp>
        <p:nvSpPr>
          <p:cNvPr id="3" name="Marcador de contenido 2">
            <a:extLst>
              <a:ext uri="{FF2B5EF4-FFF2-40B4-BE49-F238E27FC236}">
                <a16:creationId xmlns:a16="http://schemas.microsoft.com/office/drawing/2014/main" xmlns="" id="{DCA81E74-9C9B-E649-93DA-E986D9F12120}"/>
              </a:ext>
            </a:extLst>
          </p:cNvPr>
          <p:cNvSpPr>
            <a:spLocks noGrp="1"/>
          </p:cNvSpPr>
          <p:nvPr>
            <p:ph idx="1"/>
          </p:nvPr>
        </p:nvSpPr>
        <p:spPr/>
        <p:txBody>
          <a:bodyPr/>
          <a:lstStyle/>
          <a:p>
            <a:endParaRPr lang="es-ES_tradnl"/>
          </a:p>
        </p:txBody>
      </p:sp>
      <p:pic>
        <p:nvPicPr>
          <p:cNvPr id="4" name="Imagen 3">
            <a:extLst>
              <a:ext uri="{FF2B5EF4-FFF2-40B4-BE49-F238E27FC236}">
                <a16:creationId xmlns:a16="http://schemas.microsoft.com/office/drawing/2014/main" xmlns="" id="{494DB732-1301-6B4D-860D-449D3CD834F4}"/>
              </a:ext>
            </a:extLst>
          </p:cNvPr>
          <p:cNvPicPr>
            <a:picLocks noChangeAspect="1"/>
          </p:cNvPicPr>
          <p:nvPr/>
        </p:nvPicPr>
        <p:blipFill>
          <a:blip r:embed="rId3"/>
          <a:stretch>
            <a:fillRect/>
          </a:stretch>
        </p:blipFill>
        <p:spPr>
          <a:xfrm>
            <a:off x="398776" y="601663"/>
            <a:ext cx="10833100" cy="5575300"/>
          </a:xfrm>
          <a:prstGeom prst="rect">
            <a:avLst/>
          </a:prstGeom>
        </p:spPr>
      </p:pic>
    </p:spTree>
    <p:extLst>
      <p:ext uri="{BB962C8B-B14F-4D97-AF65-F5344CB8AC3E}">
        <p14:creationId xmlns:p14="http://schemas.microsoft.com/office/powerpoint/2010/main" val="930886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335E6C03-4FFA-B2E5-625E-6359FE69E668}"/>
              </a:ext>
            </a:extLst>
          </p:cNvPr>
          <p:cNvSpPr>
            <a:spLocks noGrp="1"/>
          </p:cNvSpPr>
          <p:nvPr>
            <p:ph type="title"/>
          </p:nvPr>
        </p:nvSpPr>
        <p:spPr/>
        <p:txBody>
          <a:bodyPr/>
          <a:lstStyle/>
          <a:p>
            <a:r>
              <a:rPr lang="it-IT" dirty="0"/>
              <a:t>Agri-Food systems</a:t>
            </a:r>
            <a:endParaRPr lang="en-GB" dirty="0"/>
          </a:p>
        </p:txBody>
      </p:sp>
      <p:sp>
        <p:nvSpPr>
          <p:cNvPr id="3" name="CasellaDiTesto 2">
            <a:extLst>
              <a:ext uri="{FF2B5EF4-FFF2-40B4-BE49-F238E27FC236}">
                <a16:creationId xmlns:a16="http://schemas.microsoft.com/office/drawing/2014/main" xmlns="" id="{1CB92803-C32C-65E6-F0E3-46C0D7CDACB3}"/>
              </a:ext>
            </a:extLst>
          </p:cNvPr>
          <p:cNvSpPr txBox="1"/>
          <p:nvPr/>
        </p:nvSpPr>
        <p:spPr>
          <a:xfrm>
            <a:off x="838200" y="1723024"/>
            <a:ext cx="4343400" cy="4137095"/>
          </a:xfrm>
          <a:prstGeom prst="rect">
            <a:avLst/>
          </a:prstGeom>
          <a:noFill/>
        </p:spPr>
        <p:txBody>
          <a:bodyPr wrap="square" rtlCol="0">
            <a:spAutoFit/>
          </a:bodyPr>
          <a:lstStyle/>
          <a:p>
            <a:pPr>
              <a:lnSpc>
                <a:spcPct val="107000"/>
              </a:lnSpc>
              <a:spcAft>
                <a:spcPts val="800"/>
              </a:spcAft>
            </a:pPr>
            <a:r>
              <a:rPr lang="en-GB" b="0" i="0" dirty="0">
                <a:solidFill>
                  <a:schemeClr val="bg1"/>
                </a:solidFill>
                <a:effectLst/>
                <a:latin typeface="Open Sans" panose="020B0606030504020204" pitchFamily="34" charset="0"/>
              </a:rPr>
              <a:t>The food system is a complex web of activities involving the production, processing, transport, and consumption. Issues concerning the food system include the governance and economics of food production, its sustainability, the degree to which we waste food, how food production affects the natural environment and the impact of food on individual and population health.</a:t>
            </a:r>
          </a:p>
          <a:p>
            <a:pPr>
              <a:lnSpc>
                <a:spcPct val="107000"/>
              </a:lnSpc>
              <a:spcAft>
                <a:spcPts val="800"/>
              </a:spcAft>
            </a:pPr>
            <a:endParaRPr lang="en-GB" dirty="0">
              <a:latin typeface="Open Sans" panose="020B0606030504020204" pitchFamily="34" charset="0"/>
            </a:endParaRPr>
          </a:p>
          <a:p>
            <a:pPr algn="r">
              <a:lnSpc>
                <a:spcPct val="107000"/>
              </a:lnSpc>
              <a:spcAft>
                <a:spcPts val="800"/>
              </a:spcAft>
            </a:pPr>
            <a:r>
              <a:rPr lang="en-GB" sz="1200" dirty="0">
                <a:latin typeface="Open Sans" panose="020B0606030504020204" pitchFamily="34" charset="0"/>
              </a:rPr>
              <a:t>University of Oxford</a:t>
            </a:r>
            <a:endParaRPr lang="en-GB" sz="1200" dirty="0"/>
          </a:p>
        </p:txBody>
      </p:sp>
      <p:sp>
        <p:nvSpPr>
          <p:cNvPr id="6" name="CasellaDiTesto 5">
            <a:extLst>
              <a:ext uri="{FF2B5EF4-FFF2-40B4-BE49-F238E27FC236}">
                <a16:creationId xmlns:a16="http://schemas.microsoft.com/office/drawing/2014/main" xmlns="" id="{81F691B1-13C5-ECB3-CD81-B476B1220D2D}"/>
              </a:ext>
            </a:extLst>
          </p:cNvPr>
          <p:cNvSpPr txBox="1"/>
          <p:nvPr/>
        </p:nvSpPr>
        <p:spPr>
          <a:xfrm>
            <a:off x="10563225" y="6492875"/>
            <a:ext cx="7667625" cy="281231"/>
          </a:xfrm>
          <a:prstGeom prst="rect">
            <a:avLst/>
          </a:prstGeom>
          <a:noFill/>
        </p:spPr>
        <p:txBody>
          <a:bodyPr wrap="square" rtlCol="0">
            <a:spAutoFit/>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NaturaSì - Italy</a:t>
            </a:r>
          </a:p>
        </p:txBody>
      </p:sp>
      <p:pic>
        <p:nvPicPr>
          <p:cNvPr id="7" name="Immagine 6">
            <a:extLst>
              <a:ext uri="{FF2B5EF4-FFF2-40B4-BE49-F238E27FC236}">
                <a16:creationId xmlns:a16="http://schemas.microsoft.com/office/drawing/2014/main" xmlns="" id="{CE1E1594-401A-7A5D-3EE9-98DE9A2554FE}"/>
              </a:ext>
            </a:extLst>
          </p:cNvPr>
          <p:cNvPicPr>
            <a:picLocks noChangeAspect="1"/>
          </p:cNvPicPr>
          <p:nvPr/>
        </p:nvPicPr>
        <p:blipFill>
          <a:blip r:embed="rId2"/>
          <a:stretch>
            <a:fillRect/>
          </a:stretch>
        </p:blipFill>
        <p:spPr>
          <a:xfrm>
            <a:off x="5753658" y="254185"/>
            <a:ext cx="6230078" cy="6070128"/>
          </a:xfrm>
          <a:prstGeom prst="rect">
            <a:avLst/>
          </a:prstGeom>
        </p:spPr>
      </p:pic>
    </p:spTree>
    <p:extLst>
      <p:ext uri="{BB962C8B-B14F-4D97-AF65-F5344CB8AC3E}">
        <p14:creationId xmlns:p14="http://schemas.microsoft.com/office/powerpoint/2010/main" val="183119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xmlns="" id="{0EA87761-CD82-8B49-8474-C5E85322EEDE}"/>
              </a:ext>
            </a:extLst>
          </p:cNvPr>
          <p:cNvSpPr>
            <a:spLocks noGrp="1"/>
          </p:cNvSpPr>
          <p:nvPr>
            <p:ph type="body" sz="quarter" idx="13"/>
          </p:nvPr>
        </p:nvSpPr>
        <p:spPr/>
        <p:txBody>
          <a:bodyPr/>
          <a:lstStyle/>
          <a:p>
            <a:endParaRPr lang="es-ES_tradnl"/>
          </a:p>
        </p:txBody>
      </p:sp>
      <p:pic>
        <p:nvPicPr>
          <p:cNvPr id="3" name="Imagen 2">
            <a:extLst>
              <a:ext uri="{FF2B5EF4-FFF2-40B4-BE49-F238E27FC236}">
                <a16:creationId xmlns:a16="http://schemas.microsoft.com/office/drawing/2014/main" xmlns="" id="{63F7B13F-6FD7-2143-B30D-70F5D74A2B4C}"/>
              </a:ext>
            </a:extLst>
          </p:cNvPr>
          <p:cNvPicPr>
            <a:picLocks noChangeAspect="1"/>
          </p:cNvPicPr>
          <p:nvPr/>
        </p:nvPicPr>
        <p:blipFill>
          <a:blip r:embed="rId2"/>
          <a:stretch>
            <a:fillRect/>
          </a:stretch>
        </p:blipFill>
        <p:spPr>
          <a:xfrm>
            <a:off x="2346845" y="803189"/>
            <a:ext cx="7688931" cy="5777940"/>
          </a:xfrm>
          <a:prstGeom prst="rect">
            <a:avLst/>
          </a:prstGeom>
        </p:spPr>
      </p:pic>
    </p:spTree>
    <p:extLst>
      <p:ext uri="{BB962C8B-B14F-4D97-AF65-F5344CB8AC3E}">
        <p14:creationId xmlns:p14="http://schemas.microsoft.com/office/powerpoint/2010/main" val="784581907"/>
      </p:ext>
    </p:extLst>
  </p:cSld>
  <p:clrMapOvr>
    <a:masterClrMapping/>
  </p:clrMapOvr>
</p:sld>
</file>

<file path=ppt/theme/theme1.xml><?xml version="1.0" encoding="utf-8"?>
<a:theme xmlns:a="http://schemas.openxmlformats.org/drawingml/2006/main" name="White - IFOAM">
  <a:themeElements>
    <a:clrScheme name="Custom 16">
      <a:dk1>
        <a:srgbClr val="FFFFFF"/>
      </a:dk1>
      <a:lt1>
        <a:srgbClr val="000000"/>
      </a:lt1>
      <a:dk2>
        <a:srgbClr val="002372"/>
      </a:dk2>
      <a:lt2>
        <a:srgbClr val="B4C800"/>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ark Green - IFOAM ">
  <a:themeElements>
    <a:clrScheme name="Custom 16">
      <a:dk1>
        <a:srgbClr val="FFFFFF"/>
      </a:dk1>
      <a:lt1>
        <a:srgbClr val="000000"/>
      </a:lt1>
      <a:dk2>
        <a:srgbClr val="002372"/>
      </a:dk2>
      <a:lt2>
        <a:srgbClr val="B4C800"/>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ark Blue - IFOAM ">
  <a:themeElements>
    <a:clrScheme name="Custom 16">
      <a:dk1>
        <a:srgbClr val="FFFFFF"/>
      </a:dk1>
      <a:lt1>
        <a:srgbClr val="000000"/>
      </a:lt1>
      <a:dk2>
        <a:srgbClr val="002372"/>
      </a:dk2>
      <a:lt2>
        <a:srgbClr val="B4C800"/>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lassic Green - IFOAM">
  <a:themeElements>
    <a:clrScheme name="Custom 16">
      <a:dk1>
        <a:srgbClr val="FFFFFF"/>
      </a:dk1>
      <a:lt1>
        <a:srgbClr val="000000"/>
      </a:lt1>
      <a:dk2>
        <a:srgbClr val="002372"/>
      </a:dk2>
      <a:lt2>
        <a:srgbClr val="B4C800"/>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White II - IFOAM">
  <a:themeElements>
    <a:clrScheme name="Custom 16">
      <a:dk1>
        <a:srgbClr val="FFFFFF"/>
      </a:dk1>
      <a:lt1>
        <a:srgbClr val="000000"/>
      </a:lt1>
      <a:dk2>
        <a:srgbClr val="002372"/>
      </a:dk2>
      <a:lt2>
        <a:srgbClr val="B4C800"/>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Документ" ma:contentTypeID="0x01010006FA5586E708EF43B24CE04793396186" ma:contentTypeVersion="3" ma:contentTypeDescription="Создание документа." ma:contentTypeScope="" ma:versionID="7d150c11c1e8c6e47a5529ba618abcae">
  <xsd:schema xmlns:xsd="http://www.w3.org/2001/XMLSchema" xmlns:xs="http://www.w3.org/2001/XMLSchema" xmlns:p="http://schemas.microsoft.com/office/2006/metadata/properties" xmlns:ns2="2205c9c3-c392-47d0-b850-5dc1c99b26f3" targetNamespace="http://schemas.microsoft.com/office/2006/metadata/properties" ma:root="true" ma:fieldsID="9e5d7ce521af3145bbd70b44b9824f4b" ns2:_="">
    <xsd:import namespace="2205c9c3-c392-47d0-b850-5dc1c99b26f3"/>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05c9c3-c392-47d0-b850-5dc1c99b26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C8EF4C-836D-467E-9E0F-2797BE555269}">
  <ds:schemaRefs>
    <ds:schemaRef ds:uri="http://schemas.microsoft.com/office/2006/metadata/properties"/>
    <ds:schemaRef ds:uri="2205c9c3-c392-47d0-b850-5dc1c99b26f3"/>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www.w3.org/XML/1998/namespace"/>
  </ds:schemaRefs>
</ds:datastoreItem>
</file>

<file path=customXml/itemProps2.xml><?xml version="1.0" encoding="utf-8"?>
<ds:datastoreItem xmlns:ds="http://schemas.openxmlformats.org/officeDocument/2006/customXml" ds:itemID="{0187C67B-D744-444F-A987-D93CAA461013}">
  <ds:schemaRefs>
    <ds:schemaRef ds:uri="http://schemas.microsoft.com/sharepoint/v3/contenttype/forms"/>
  </ds:schemaRefs>
</ds:datastoreItem>
</file>

<file path=customXml/itemProps3.xml><?xml version="1.0" encoding="utf-8"?>
<ds:datastoreItem xmlns:ds="http://schemas.openxmlformats.org/officeDocument/2006/customXml" ds:itemID="{37F6D3A2-A333-48ED-A2C2-040C3BC650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05c9c3-c392-47d0-b850-5dc1c99b26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19652</TotalTime>
  <Words>587</Words>
  <Application>Microsoft Office PowerPoint</Application>
  <PresentationFormat>Произвольный</PresentationFormat>
  <Paragraphs>116</Paragraphs>
  <Slides>20</Slides>
  <Notes>3</Notes>
  <HiddenSlides>0</HiddenSlides>
  <MMClips>0</MMClips>
  <ScaleCrop>false</ScaleCrop>
  <HeadingPairs>
    <vt:vector size="4" baseType="variant">
      <vt:variant>
        <vt:lpstr>Тема</vt:lpstr>
      </vt:variant>
      <vt:variant>
        <vt:i4>5</vt:i4>
      </vt:variant>
      <vt:variant>
        <vt:lpstr>Заголовки слайдов</vt:lpstr>
      </vt:variant>
      <vt:variant>
        <vt:i4>20</vt:i4>
      </vt:variant>
    </vt:vector>
  </HeadingPairs>
  <TitlesOfParts>
    <vt:vector size="25" baseType="lpstr">
      <vt:lpstr>White - IFOAM</vt:lpstr>
      <vt:lpstr>Dark Green - IFOAM </vt:lpstr>
      <vt:lpstr>Dark Blue - IFOAM </vt:lpstr>
      <vt:lpstr>Classic Green - IFOAM</vt:lpstr>
      <vt:lpstr>White II - IFOAM</vt:lpstr>
      <vt:lpstr>Impact of food production and family farming</vt:lpstr>
      <vt:lpstr>Who will feed us?</vt:lpstr>
      <vt:lpstr>Презентация PowerPoint</vt:lpstr>
      <vt:lpstr>Презентация PowerPoint</vt:lpstr>
      <vt:lpstr>Презентация PowerPoint</vt:lpstr>
      <vt:lpstr>Презентация PowerPoint</vt:lpstr>
      <vt:lpstr>Презентация PowerPoint</vt:lpstr>
      <vt:lpstr>Agri-Food systems</vt:lpstr>
      <vt:lpstr>Презентация PowerPoint</vt:lpstr>
      <vt:lpstr>10 elements of Agroecology - TAPE</vt:lpstr>
      <vt:lpstr>Презентация PowerPoint</vt:lpstr>
      <vt:lpstr>Презентация PowerPoint</vt:lpstr>
      <vt:lpstr>Nutrition Sensitive Agriculture</vt:lpstr>
      <vt:lpstr>Презентация PowerPoint</vt:lpstr>
      <vt:lpstr>Training Teams of Trainers (ToToT)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Stevie Caledonia</dc:creator>
  <cp:lastModifiedBy>PC</cp:lastModifiedBy>
  <cp:revision>402</cp:revision>
  <cp:lastPrinted>2020-10-20T14:41:52Z</cp:lastPrinted>
  <dcterms:created xsi:type="dcterms:W3CDTF">2015-01-14T10:56:40Z</dcterms:created>
  <dcterms:modified xsi:type="dcterms:W3CDTF">2023-12-22T08:52:38Z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0x01010006FA5586E708EF43B24CE04793396186</vt:lpwstr>
  </property>
</Properties>
</file>